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10" r:id="rId3"/>
    <p:sldId id="426" r:id="rId4"/>
    <p:sldId id="427" r:id="rId5"/>
    <p:sldId id="430" r:id="rId6"/>
    <p:sldId id="431" r:id="rId7"/>
    <p:sldId id="432" r:id="rId8"/>
    <p:sldId id="433"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62" r:id="rId23"/>
    <p:sldId id="461" r:id="rId24"/>
    <p:sldId id="447" r:id="rId25"/>
    <p:sldId id="448" r:id="rId26"/>
    <p:sldId id="465" r:id="rId27"/>
    <p:sldId id="464"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DF7AF-E959-4DD1-9BCE-6A53DF1F27D0}" v="21" dt="2023-01-19T13:02:48.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79" autoAdjust="0"/>
    <p:restoredTop sz="83074" autoAdjust="0"/>
  </p:normalViewPr>
  <p:slideViewPr>
    <p:cSldViewPr snapToGrid="0">
      <p:cViewPr varScale="1">
        <p:scale>
          <a:sx n="51" d="100"/>
          <a:sy n="51" d="100"/>
        </p:scale>
        <p:origin x="108" y="10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86DF7AF-E959-4DD1-9BCE-6A53DF1F27D0}"/>
    <pc:docChg chg="undo custSel modSld">
      <pc:chgData name="Alfred Smith" userId="3c60a3631c0db8ad" providerId="LiveId" clId="{086DF7AF-E959-4DD1-9BCE-6A53DF1F27D0}" dt="2023-01-19T13:02:48.420" v="69"/>
      <pc:docMkLst>
        <pc:docMk/>
      </pc:docMkLst>
      <pc:sldChg chg="delSp modTransition modAnim">
        <pc:chgData name="Alfred Smith" userId="3c60a3631c0db8ad" providerId="LiveId" clId="{086DF7AF-E959-4DD1-9BCE-6A53DF1F27D0}" dt="2023-01-19T13:01:24.872" v="32"/>
        <pc:sldMkLst>
          <pc:docMk/>
          <pc:sldMk cId="2869461528" sldId="308"/>
        </pc:sldMkLst>
        <pc:picChg chg="del">
          <ac:chgData name="Alfred Smith" userId="3c60a3631c0db8ad" providerId="LiveId" clId="{086DF7AF-E959-4DD1-9BCE-6A53DF1F27D0}" dt="2023-01-19T13:01:24.872" v="32"/>
          <ac:picMkLst>
            <pc:docMk/>
            <pc:sldMk cId="2869461528" sldId="308"/>
            <ac:picMk id="4" creationId="{8E21CE2D-0B60-1177-163D-BBC832AA9E8C}"/>
          </ac:picMkLst>
        </pc:picChg>
      </pc:sldChg>
      <pc:sldChg chg="modSp mod modTransition">
        <pc:chgData name="Alfred Smith" userId="3c60a3631c0db8ad" providerId="LiveId" clId="{086DF7AF-E959-4DD1-9BCE-6A53DF1F27D0}" dt="2023-01-19T13:01:24.872" v="32"/>
        <pc:sldMkLst>
          <pc:docMk/>
          <pc:sldMk cId="1237137471" sldId="310"/>
        </pc:sldMkLst>
        <pc:spChg chg="mod">
          <ac:chgData name="Alfred Smith" userId="3c60a3631c0db8ad" providerId="LiveId" clId="{086DF7AF-E959-4DD1-9BCE-6A53DF1F27D0}" dt="2023-01-19T12:59:35.265" v="8" actId="14100"/>
          <ac:spMkLst>
            <pc:docMk/>
            <pc:sldMk cId="1237137471" sldId="310"/>
            <ac:spMk id="5" creationId="{B4E1B194-907A-FE0B-BB42-0712874AFEC9}"/>
          </ac:spMkLst>
        </pc:spChg>
      </pc:sldChg>
      <pc:sldChg chg="addSp delSp modSp mod modTransition modAnim">
        <pc:chgData name="Alfred Smith" userId="3c60a3631c0db8ad" providerId="LiveId" clId="{086DF7AF-E959-4DD1-9BCE-6A53DF1F27D0}" dt="2023-01-19T13:02:20.496" v="51"/>
        <pc:sldMkLst>
          <pc:docMk/>
          <pc:sldMk cId="1003827451" sldId="426"/>
        </pc:sldMkLst>
        <pc:spChg chg="add mod">
          <ac:chgData name="Alfred Smith" userId="3c60a3631c0db8ad" providerId="LiveId" clId="{086DF7AF-E959-4DD1-9BCE-6A53DF1F27D0}" dt="2023-01-19T13:02:20.496" v="51"/>
          <ac:spMkLst>
            <pc:docMk/>
            <pc:sldMk cId="1003827451" sldId="426"/>
            <ac:spMk id="3" creationId="{2EBE6BB6-EBD8-C2D0-4581-64A86ADF11CE}"/>
          </ac:spMkLst>
        </pc:spChg>
        <pc:spChg chg="mod">
          <ac:chgData name="Alfred Smith" userId="3c60a3631c0db8ad" providerId="LiveId" clId="{086DF7AF-E959-4DD1-9BCE-6A53DF1F27D0}" dt="2023-01-19T12:58:51.114" v="2" actId="20577"/>
          <ac:spMkLst>
            <pc:docMk/>
            <pc:sldMk cId="1003827451" sldId="426"/>
            <ac:spMk id="4" creationId="{9A13E2D8-2F59-44C1-B1D2-79C300C26DD4}"/>
          </ac:spMkLst>
        </pc:spChg>
        <pc:spChg chg="del">
          <ac:chgData name="Alfred Smith" userId="3c60a3631c0db8ad" providerId="LiveId" clId="{086DF7AF-E959-4DD1-9BCE-6A53DF1F27D0}" dt="2023-01-19T13:02:06.426" v="50" actId="478"/>
          <ac:spMkLst>
            <pc:docMk/>
            <pc:sldMk cId="1003827451" sldId="426"/>
            <ac:spMk id="6" creationId="{416C064E-628E-47C0-A712-DB178FE9901E}"/>
          </ac:spMkLst>
        </pc:spChg>
        <pc:picChg chg="del">
          <ac:chgData name="Alfred Smith" userId="3c60a3631c0db8ad" providerId="LiveId" clId="{086DF7AF-E959-4DD1-9BCE-6A53DF1F27D0}" dt="2023-01-19T13:01:24.872" v="32"/>
          <ac:picMkLst>
            <pc:docMk/>
            <pc:sldMk cId="1003827451" sldId="426"/>
            <ac:picMk id="2" creationId="{8A523DA4-38BC-28FA-7550-730843442911}"/>
          </ac:picMkLst>
        </pc:picChg>
      </pc:sldChg>
      <pc:sldChg chg="addSp delSp modSp mod modTransition">
        <pc:chgData name="Alfred Smith" userId="3c60a3631c0db8ad" providerId="LiveId" clId="{086DF7AF-E959-4DD1-9BCE-6A53DF1F27D0}" dt="2023-01-19T13:01:24.872" v="32"/>
        <pc:sldMkLst>
          <pc:docMk/>
          <pc:sldMk cId="1727650077" sldId="427"/>
        </pc:sldMkLst>
        <pc:spChg chg="add mod">
          <ac:chgData name="Alfred Smith" userId="3c60a3631c0db8ad" providerId="LiveId" clId="{086DF7AF-E959-4DD1-9BCE-6A53DF1F27D0}" dt="2023-01-19T12:59:48.790" v="10"/>
          <ac:spMkLst>
            <pc:docMk/>
            <pc:sldMk cId="1727650077" sldId="427"/>
            <ac:spMk id="2" creationId="{F54B8AB7-567C-1152-AAB7-2CEE797AE9DA}"/>
          </ac:spMkLst>
        </pc:spChg>
        <pc:spChg chg="del">
          <ac:chgData name="Alfred Smith" userId="3c60a3631c0db8ad" providerId="LiveId" clId="{086DF7AF-E959-4DD1-9BCE-6A53DF1F27D0}" dt="2023-01-19T12:59:47.781" v="9" actId="478"/>
          <ac:spMkLst>
            <pc:docMk/>
            <pc:sldMk cId="1727650077" sldId="427"/>
            <ac:spMk id="7" creationId="{9CE23C48-E8DC-DD16-AFBA-5113147DDD83}"/>
          </ac:spMkLst>
        </pc:spChg>
      </pc:sldChg>
      <pc:sldChg chg="addSp delSp modSp mod modTransition modAnim">
        <pc:chgData name="Alfred Smith" userId="3c60a3631c0db8ad" providerId="LiveId" clId="{086DF7AF-E959-4DD1-9BCE-6A53DF1F27D0}" dt="2023-01-19T13:02:22.056" v="52"/>
        <pc:sldMkLst>
          <pc:docMk/>
          <pc:sldMk cId="942615762" sldId="430"/>
        </pc:sldMkLst>
        <pc:spChg chg="add mod">
          <ac:chgData name="Alfred Smith" userId="3c60a3631c0db8ad" providerId="LiveId" clId="{086DF7AF-E959-4DD1-9BCE-6A53DF1F27D0}" dt="2023-01-19T13:02:22.056" v="52"/>
          <ac:spMkLst>
            <pc:docMk/>
            <pc:sldMk cId="942615762" sldId="430"/>
            <ac:spMk id="2" creationId="{936B7E7E-7DC0-60FA-EE36-2757EC135BB7}"/>
          </ac:spMkLst>
        </pc:spChg>
        <pc:spChg chg="del">
          <ac:chgData name="Alfred Smith" userId="3c60a3631c0db8ad" providerId="LiveId" clId="{086DF7AF-E959-4DD1-9BCE-6A53DF1F27D0}" dt="2023-01-19T13:02:04.366" v="49" actId="478"/>
          <ac:spMkLst>
            <pc:docMk/>
            <pc:sldMk cId="942615762" sldId="430"/>
            <ac:spMk id="6" creationId="{416C064E-628E-47C0-A712-DB178FE9901E}"/>
          </ac:spMkLst>
        </pc:spChg>
        <pc:picChg chg="del">
          <ac:chgData name="Alfred Smith" userId="3c60a3631c0db8ad" providerId="LiveId" clId="{086DF7AF-E959-4DD1-9BCE-6A53DF1F27D0}" dt="2023-01-19T13:01:24.872" v="32"/>
          <ac:picMkLst>
            <pc:docMk/>
            <pc:sldMk cId="942615762" sldId="430"/>
            <ac:picMk id="5" creationId="{C609B707-5AE1-5027-0B51-E4E0D3486C13}"/>
          </ac:picMkLst>
        </pc:picChg>
      </pc:sldChg>
      <pc:sldChg chg="modSp mod modTransition">
        <pc:chgData name="Alfred Smith" userId="3c60a3631c0db8ad" providerId="LiveId" clId="{086DF7AF-E959-4DD1-9BCE-6A53DF1F27D0}" dt="2023-01-19T13:01:24.872" v="32"/>
        <pc:sldMkLst>
          <pc:docMk/>
          <pc:sldMk cId="579800659" sldId="431"/>
        </pc:sldMkLst>
        <pc:spChg chg="mod">
          <ac:chgData name="Alfred Smith" userId="3c60a3631c0db8ad" providerId="LiveId" clId="{086DF7AF-E959-4DD1-9BCE-6A53DF1F27D0}" dt="2023-01-19T13:00:02.165" v="13"/>
          <ac:spMkLst>
            <pc:docMk/>
            <pc:sldMk cId="579800659" sldId="431"/>
            <ac:spMk id="10" creationId="{6B20033A-6DF0-67E5-6FF9-72F5FC696C6C}"/>
          </ac:spMkLst>
        </pc:spChg>
      </pc:sldChg>
      <pc:sldChg chg="addSp delSp modSp mod modTransition modAnim">
        <pc:chgData name="Alfred Smith" userId="3c60a3631c0db8ad" providerId="LiveId" clId="{086DF7AF-E959-4DD1-9BCE-6A53DF1F27D0}" dt="2023-01-19T13:02:25.066" v="53"/>
        <pc:sldMkLst>
          <pc:docMk/>
          <pc:sldMk cId="1886351016" sldId="432"/>
        </pc:sldMkLst>
        <pc:spChg chg="add mod">
          <ac:chgData name="Alfred Smith" userId="3c60a3631c0db8ad" providerId="LiveId" clId="{086DF7AF-E959-4DD1-9BCE-6A53DF1F27D0}" dt="2023-01-19T13:02:25.066" v="53"/>
          <ac:spMkLst>
            <pc:docMk/>
            <pc:sldMk cId="1886351016" sldId="432"/>
            <ac:spMk id="3" creationId="{49ED3DE2-BB47-D0F1-FD3B-560EBA245B0A}"/>
          </ac:spMkLst>
        </pc:spChg>
        <pc:spChg chg="del">
          <ac:chgData name="Alfred Smith" userId="3c60a3631c0db8ad" providerId="LiveId" clId="{086DF7AF-E959-4DD1-9BCE-6A53DF1F27D0}" dt="2023-01-19T13:02:02.533" v="48" actId="478"/>
          <ac:spMkLst>
            <pc:docMk/>
            <pc:sldMk cId="1886351016" sldId="432"/>
            <ac:spMk id="6" creationId="{416C064E-628E-47C0-A712-DB178FE9901E}"/>
          </ac:spMkLst>
        </pc:spChg>
        <pc:picChg chg="del">
          <ac:chgData name="Alfred Smith" userId="3c60a3631c0db8ad" providerId="LiveId" clId="{086DF7AF-E959-4DD1-9BCE-6A53DF1F27D0}" dt="2023-01-19T13:01:24.872" v="32"/>
          <ac:picMkLst>
            <pc:docMk/>
            <pc:sldMk cId="1886351016" sldId="432"/>
            <ac:picMk id="2" creationId="{B0A8FBFF-6D26-6119-8A92-780F7AAA6C5C}"/>
          </ac:picMkLst>
        </pc:picChg>
      </pc:sldChg>
      <pc:sldChg chg="modSp mod modTransition">
        <pc:chgData name="Alfred Smith" userId="3c60a3631c0db8ad" providerId="LiveId" clId="{086DF7AF-E959-4DD1-9BCE-6A53DF1F27D0}" dt="2023-01-19T13:01:24.872" v="32"/>
        <pc:sldMkLst>
          <pc:docMk/>
          <pc:sldMk cId="484949745" sldId="433"/>
        </pc:sldMkLst>
        <pc:spChg chg="mod">
          <ac:chgData name="Alfred Smith" userId="3c60a3631c0db8ad" providerId="LiveId" clId="{086DF7AF-E959-4DD1-9BCE-6A53DF1F27D0}" dt="2023-01-19T13:00:11.583" v="16" actId="6549"/>
          <ac:spMkLst>
            <pc:docMk/>
            <pc:sldMk cId="484949745" sldId="433"/>
            <ac:spMk id="5" creationId="{2A65BCFF-9D5D-F672-0B93-FC37DBA71983}"/>
          </ac:spMkLst>
        </pc:spChg>
      </pc:sldChg>
      <pc:sldChg chg="addSp delSp modSp mod modTransition modAnim">
        <pc:chgData name="Alfred Smith" userId="3c60a3631c0db8ad" providerId="LiveId" clId="{086DF7AF-E959-4DD1-9BCE-6A53DF1F27D0}" dt="2023-01-19T13:02:26.445" v="54"/>
        <pc:sldMkLst>
          <pc:docMk/>
          <pc:sldMk cId="882125327" sldId="434"/>
        </pc:sldMkLst>
        <pc:spChg chg="add mod">
          <ac:chgData name="Alfred Smith" userId="3c60a3631c0db8ad" providerId="LiveId" clId="{086DF7AF-E959-4DD1-9BCE-6A53DF1F27D0}" dt="2023-01-19T13:02:26.445" v="54"/>
          <ac:spMkLst>
            <pc:docMk/>
            <pc:sldMk cId="882125327" sldId="434"/>
            <ac:spMk id="2" creationId="{5D5221A5-51D9-3034-042A-B29BCE17F5EC}"/>
          </ac:spMkLst>
        </pc:spChg>
        <pc:spChg chg="del">
          <ac:chgData name="Alfred Smith" userId="3c60a3631c0db8ad" providerId="LiveId" clId="{086DF7AF-E959-4DD1-9BCE-6A53DF1F27D0}" dt="2023-01-19T13:02:00.638" v="47" actId="478"/>
          <ac:spMkLst>
            <pc:docMk/>
            <pc:sldMk cId="882125327" sldId="434"/>
            <ac:spMk id="6" creationId="{416C064E-628E-47C0-A712-DB178FE9901E}"/>
          </ac:spMkLst>
        </pc:spChg>
        <pc:picChg chg="del">
          <ac:chgData name="Alfred Smith" userId="3c60a3631c0db8ad" providerId="LiveId" clId="{086DF7AF-E959-4DD1-9BCE-6A53DF1F27D0}" dt="2023-01-19T13:01:24.872" v="32"/>
          <ac:picMkLst>
            <pc:docMk/>
            <pc:sldMk cId="882125327" sldId="434"/>
            <ac:picMk id="3" creationId="{97B7B10A-F24F-DD3E-7C6E-03E545F4120D}"/>
          </ac:picMkLst>
        </pc:picChg>
      </pc:sldChg>
      <pc:sldChg chg="modSp mod modTransition">
        <pc:chgData name="Alfred Smith" userId="3c60a3631c0db8ad" providerId="LiveId" clId="{086DF7AF-E959-4DD1-9BCE-6A53DF1F27D0}" dt="2023-01-19T13:01:24.872" v="32"/>
        <pc:sldMkLst>
          <pc:docMk/>
          <pc:sldMk cId="381388045" sldId="435"/>
        </pc:sldMkLst>
        <pc:spChg chg="mod">
          <ac:chgData name="Alfred Smith" userId="3c60a3631c0db8ad" providerId="LiveId" clId="{086DF7AF-E959-4DD1-9BCE-6A53DF1F27D0}" dt="2023-01-19T13:00:18.989" v="17"/>
          <ac:spMkLst>
            <pc:docMk/>
            <pc:sldMk cId="381388045" sldId="435"/>
            <ac:spMk id="5" creationId="{5B47FD86-6B3F-E12D-32B0-1E984FD22EA8}"/>
          </ac:spMkLst>
        </pc:spChg>
      </pc:sldChg>
      <pc:sldChg chg="addSp delSp modSp mod modTransition modAnim">
        <pc:chgData name="Alfred Smith" userId="3c60a3631c0db8ad" providerId="LiveId" clId="{086DF7AF-E959-4DD1-9BCE-6A53DF1F27D0}" dt="2023-01-19T13:02:27.904" v="55"/>
        <pc:sldMkLst>
          <pc:docMk/>
          <pc:sldMk cId="3195935868" sldId="436"/>
        </pc:sldMkLst>
        <pc:spChg chg="add mod">
          <ac:chgData name="Alfred Smith" userId="3c60a3631c0db8ad" providerId="LiveId" clId="{086DF7AF-E959-4DD1-9BCE-6A53DF1F27D0}" dt="2023-01-19T13:02:27.904" v="55"/>
          <ac:spMkLst>
            <pc:docMk/>
            <pc:sldMk cId="3195935868" sldId="436"/>
            <ac:spMk id="2" creationId="{AF086838-83B2-DA8D-B5C3-52C28CFBEC17}"/>
          </ac:spMkLst>
        </pc:spChg>
        <pc:spChg chg="del">
          <ac:chgData name="Alfred Smith" userId="3c60a3631c0db8ad" providerId="LiveId" clId="{086DF7AF-E959-4DD1-9BCE-6A53DF1F27D0}" dt="2023-01-19T13:01:58.584" v="46" actId="478"/>
          <ac:spMkLst>
            <pc:docMk/>
            <pc:sldMk cId="3195935868" sldId="436"/>
            <ac:spMk id="6" creationId="{416C064E-628E-47C0-A712-DB178FE9901E}"/>
          </ac:spMkLst>
        </pc:spChg>
        <pc:picChg chg="del">
          <ac:chgData name="Alfred Smith" userId="3c60a3631c0db8ad" providerId="LiveId" clId="{086DF7AF-E959-4DD1-9BCE-6A53DF1F27D0}" dt="2023-01-19T13:01:24.872" v="32"/>
          <ac:picMkLst>
            <pc:docMk/>
            <pc:sldMk cId="3195935868" sldId="436"/>
            <ac:picMk id="5" creationId="{9D8A9E5E-8F1C-E65A-8744-C1889D769B8E}"/>
          </ac:picMkLst>
        </pc:picChg>
      </pc:sldChg>
      <pc:sldChg chg="modSp mod modTransition">
        <pc:chgData name="Alfred Smith" userId="3c60a3631c0db8ad" providerId="LiveId" clId="{086DF7AF-E959-4DD1-9BCE-6A53DF1F27D0}" dt="2023-01-19T13:01:24.872" v="32"/>
        <pc:sldMkLst>
          <pc:docMk/>
          <pc:sldMk cId="630368776" sldId="437"/>
        </pc:sldMkLst>
        <pc:spChg chg="mod">
          <ac:chgData name="Alfred Smith" userId="3c60a3631c0db8ad" providerId="LiveId" clId="{086DF7AF-E959-4DD1-9BCE-6A53DF1F27D0}" dt="2023-01-19T13:00:27.314" v="18"/>
          <ac:spMkLst>
            <pc:docMk/>
            <pc:sldMk cId="630368776" sldId="437"/>
            <ac:spMk id="5" creationId="{5D80F004-C96F-3A40-82D7-31FF3B14099B}"/>
          </ac:spMkLst>
        </pc:spChg>
      </pc:sldChg>
      <pc:sldChg chg="addSp delSp modSp mod modTransition modAnim">
        <pc:chgData name="Alfred Smith" userId="3c60a3631c0db8ad" providerId="LiveId" clId="{086DF7AF-E959-4DD1-9BCE-6A53DF1F27D0}" dt="2023-01-19T13:02:30.572" v="56"/>
        <pc:sldMkLst>
          <pc:docMk/>
          <pc:sldMk cId="3261377596" sldId="438"/>
        </pc:sldMkLst>
        <pc:spChg chg="add mod">
          <ac:chgData name="Alfred Smith" userId="3c60a3631c0db8ad" providerId="LiveId" clId="{086DF7AF-E959-4DD1-9BCE-6A53DF1F27D0}" dt="2023-01-19T13:02:30.572" v="56"/>
          <ac:spMkLst>
            <pc:docMk/>
            <pc:sldMk cId="3261377596" sldId="438"/>
            <ac:spMk id="2" creationId="{EDAF79F3-D77C-2176-EE87-F1CF48B53945}"/>
          </ac:spMkLst>
        </pc:spChg>
        <pc:spChg chg="del">
          <ac:chgData name="Alfred Smith" userId="3c60a3631c0db8ad" providerId="LiveId" clId="{086DF7AF-E959-4DD1-9BCE-6A53DF1F27D0}" dt="2023-01-19T13:01:55.499" v="45" actId="478"/>
          <ac:spMkLst>
            <pc:docMk/>
            <pc:sldMk cId="3261377596" sldId="438"/>
            <ac:spMk id="6" creationId="{416C064E-628E-47C0-A712-DB178FE9901E}"/>
          </ac:spMkLst>
        </pc:spChg>
        <pc:picChg chg="del">
          <ac:chgData name="Alfred Smith" userId="3c60a3631c0db8ad" providerId="LiveId" clId="{086DF7AF-E959-4DD1-9BCE-6A53DF1F27D0}" dt="2023-01-19T13:01:24.872" v="32"/>
          <ac:picMkLst>
            <pc:docMk/>
            <pc:sldMk cId="3261377596" sldId="438"/>
            <ac:picMk id="5" creationId="{977389D5-2A0D-B6B2-98DD-16B526AE3ECB}"/>
          </ac:picMkLst>
        </pc:picChg>
      </pc:sldChg>
      <pc:sldChg chg="modSp mod modTransition">
        <pc:chgData name="Alfred Smith" userId="3c60a3631c0db8ad" providerId="LiveId" clId="{086DF7AF-E959-4DD1-9BCE-6A53DF1F27D0}" dt="2023-01-19T13:01:24.872" v="32"/>
        <pc:sldMkLst>
          <pc:docMk/>
          <pc:sldMk cId="3759221820" sldId="439"/>
        </pc:sldMkLst>
        <pc:spChg chg="mod">
          <ac:chgData name="Alfred Smith" userId="3c60a3631c0db8ad" providerId="LiveId" clId="{086DF7AF-E959-4DD1-9BCE-6A53DF1F27D0}" dt="2023-01-19T13:00:30.900" v="19"/>
          <ac:spMkLst>
            <pc:docMk/>
            <pc:sldMk cId="3759221820" sldId="439"/>
            <ac:spMk id="5" creationId="{5DC0D890-18AB-0491-3373-D39F6540E26A}"/>
          </ac:spMkLst>
        </pc:spChg>
      </pc:sldChg>
      <pc:sldChg chg="addSp delSp modSp mod modTransition modAnim">
        <pc:chgData name="Alfred Smith" userId="3c60a3631c0db8ad" providerId="LiveId" clId="{086DF7AF-E959-4DD1-9BCE-6A53DF1F27D0}" dt="2023-01-19T13:02:32.039" v="57"/>
        <pc:sldMkLst>
          <pc:docMk/>
          <pc:sldMk cId="923867738" sldId="440"/>
        </pc:sldMkLst>
        <pc:spChg chg="add mod">
          <ac:chgData name="Alfred Smith" userId="3c60a3631c0db8ad" providerId="LiveId" clId="{086DF7AF-E959-4DD1-9BCE-6A53DF1F27D0}" dt="2023-01-19T13:02:32.039" v="57"/>
          <ac:spMkLst>
            <pc:docMk/>
            <pc:sldMk cId="923867738" sldId="440"/>
            <ac:spMk id="2" creationId="{D39C3BD1-6368-31D5-B5B7-9D550B023656}"/>
          </ac:spMkLst>
        </pc:spChg>
        <pc:spChg chg="del">
          <ac:chgData name="Alfred Smith" userId="3c60a3631c0db8ad" providerId="LiveId" clId="{086DF7AF-E959-4DD1-9BCE-6A53DF1F27D0}" dt="2023-01-19T13:01:53.879" v="44" actId="478"/>
          <ac:spMkLst>
            <pc:docMk/>
            <pc:sldMk cId="923867738" sldId="440"/>
            <ac:spMk id="6" creationId="{416C064E-628E-47C0-A712-DB178FE9901E}"/>
          </ac:spMkLst>
        </pc:spChg>
        <pc:picChg chg="del">
          <ac:chgData name="Alfred Smith" userId="3c60a3631c0db8ad" providerId="LiveId" clId="{086DF7AF-E959-4DD1-9BCE-6A53DF1F27D0}" dt="2023-01-19T13:01:24.872" v="32"/>
          <ac:picMkLst>
            <pc:docMk/>
            <pc:sldMk cId="923867738" sldId="440"/>
            <ac:picMk id="5" creationId="{FF24E571-6F60-F425-B970-B438978CCDC3}"/>
          </ac:picMkLst>
        </pc:picChg>
      </pc:sldChg>
      <pc:sldChg chg="modSp mod modTransition">
        <pc:chgData name="Alfred Smith" userId="3c60a3631c0db8ad" providerId="LiveId" clId="{086DF7AF-E959-4DD1-9BCE-6A53DF1F27D0}" dt="2023-01-19T13:01:24.872" v="32"/>
        <pc:sldMkLst>
          <pc:docMk/>
          <pc:sldMk cId="3676245138" sldId="441"/>
        </pc:sldMkLst>
        <pc:spChg chg="mod">
          <ac:chgData name="Alfred Smith" userId="3c60a3631c0db8ad" providerId="LiveId" clId="{086DF7AF-E959-4DD1-9BCE-6A53DF1F27D0}" dt="2023-01-19T13:00:34.669" v="20"/>
          <ac:spMkLst>
            <pc:docMk/>
            <pc:sldMk cId="3676245138" sldId="441"/>
            <ac:spMk id="5" creationId="{34DF1EC7-7543-7CA3-2F16-60A72AAFB6C1}"/>
          </ac:spMkLst>
        </pc:spChg>
      </pc:sldChg>
      <pc:sldChg chg="addSp delSp modSp mod modTransition modAnim">
        <pc:chgData name="Alfred Smith" userId="3c60a3631c0db8ad" providerId="LiveId" clId="{086DF7AF-E959-4DD1-9BCE-6A53DF1F27D0}" dt="2023-01-19T13:02:33.425" v="58"/>
        <pc:sldMkLst>
          <pc:docMk/>
          <pc:sldMk cId="2180228365" sldId="442"/>
        </pc:sldMkLst>
        <pc:spChg chg="add mod">
          <ac:chgData name="Alfred Smith" userId="3c60a3631c0db8ad" providerId="LiveId" clId="{086DF7AF-E959-4DD1-9BCE-6A53DF1F27D0}" dt="2023-01-19T13:02:33.425" v="58"/>
          <ac:spMkLst>
            <pc:docMk/>
            <pc:sldMk cId="2180228365" sldId="442"/>
            <ac:spMk id="2" creationId="{750BF3B0-AD1F-5B73-ECD2-B4CDF684EF34}"/>
          </ac:spMkLst>
        </pc:spChg>
        <pc:spChg chg="del">
          <ac:chgData name="Alfred Smith" userId="3c60a3631c0db8ad" providerId="LiveId" clId="{086DF7AF-E959-4DD1-9BCE-6A53DF1F27D0}" dt="2023-01-19T13:01:52.304" v="43" actId="478"/>
          <ac:spMkLst>
            <pc:docMk/>
            <pc:sldMk cId="2180228365" sldId="442"/>
            <ac:spMk id="6" creationId="{416C064E-628E-47C0-A712-DB178FE9901E}"/>
          </ac:spMkLst>
        </pc:spChg>
        <pc:picChg chg="del">
          <ac:chgData name="Alfred Smith" userId="3c60a3631c0db8ad" providerId="LiveId" clId="{086DF7AF-E959-4DD1-9BCE-6A53DF1F27D0}" dt="2023-01-19T13:01:24.872" v="32"/>
          <ac:picMkLst>
            <pc:docMk/>
            <pc:sldMk cId="2180228365" sldId="442"/>
            <ac:picMk id="5" creationId="{2787C31F-F4FD-CEF3-95C5-5DA5257D512A}"/>
          </ac:picMkLst>
        </pc:picChg>
      </pc:sldChg>
      <pc:sldChg chg="modSp mod modTransition">
        <pc:chgData name="Alfred Smith" userId="3c60a3631c0db8ad" providerId="LiveId" clId="{086DF7AF-E959-4DD1-9BCE-6A53DF1F27D0}" dt="2023-01-19T13:01:24.872" v="32"/>
        <pc:sldMkLst>
          <pc:docMk/>
          <pc:sldMk cId="3095902142" sldId="443"/>
        </pc:sldMkLst>
        <pc:spChg chg="mod">
          <ac:chgData name="Alfred Smith" userId="3c60a3631c0db8ad" providerId="LiveId" clId="{086DF7AF-E959-4DD1-9BCE-6A53DF1F27D0}" dt="2023-01-19T13:00:37.788" v="21"/>
          <ac:spMkLst>
            <pc:docMk/>
            <pc:sldMk cId="3095902142" sldId="443"/>
            <ac:spMk id="5" creationId="{DFCB8077-33BC-F3E1-F008-0F4DB779A98B}"/>
          </ac:spMkLst>
        </pc:spChg>
      </pc:sldChg>
      <pc:sldChg chg="addSp delSp modSp mod modTransition modAnim">
        <pc:chgData name="Alfred Smith" userId="3c60a3631c0db8ad" providerId="LiveId" clId="{086DF7AF-E959-4DD1-9BCE-6A53DF1F27D0}" dt="2023-01-19T13:02:34.803" v="59"/>
        <pc:sldMkLst>
          <pc:docMk/>
          <pc:sldMk cId="1718612039" sldId="444"/>
        </pc:sldMkLst>
        <pc:spChg chg="add mod">
          <ac:chgData name="Alfred Smith" userId="3c60a3631c0db8ad" providerId="LiveId" clId="{086DF7AF-E959-4DD1-9BCE-6A53DF1F27D0}" dt="2023-01-19T13:02:34.803" v="59"/>
          <ac:spMkLst>
            <pc:docMk/>
            <pc:sldMk cId="1718612039" sldId="444"/>
            <ac:spMk id="2" creationId="{5D906588-F450-67C2-E97B-637CA66277C9}"/>
          </ac:spMkLst>
        </pc:spChg>
        <pc:spChg chg="del">
          <ac:chgData name="Alfred Smith" userId="3c60a3631c0db8ad" providerId="LiveId" clId="{086DF7AF-E959-4DD1-9BCE-6A53DF1F27D0}" dt="2023-01-19T13:01:50.589" v="42" actId="478"/>
          <ac:spMkLst>
            <pc:docMk/>
            <pc:sldMk cId="1718612039" sldId="444"/>
            <ac:spMk id="6" creationId="{416C064E-628E-47C0-A712-DB178FE9901E}"/>
          </ac:spMkLst>
        </pc:spChg>
        <pc:picChg chg="del">
          <ac:chgData name="Alfred Smith" userId="3c60a3631c0db8ad" providerId="LiveId" clId="{086DF7AF-E959-4DD1-9BCE-6A53DF1F27D0}" dt="2023-01-19T13:01:24.872" v="32"/>
          <ac:picMkLst>
            <pc:docMk/>
            <pc:sldMk cId="1718612039" sldId="444"/>
            <ac:picMk id="3" creationId="{44B4C424-D693-A36B-28B2-D4C0D18881B4}"/>
          </ac:picMkLst>
        </pc:picChg>
      </pc:sldChg>
      <pc:sldChg chg="modSp mod modTransition">
        <pc:chgData name="Alfred Smith" userId="3c60a3631c0db8ad" providerId="LiveId" clId="{086DF7AF-E959-4DD1-9BCE-6A53DF1F27D0}" dt="2023-01-19T13:01:24.872" v="32"/>
        <pc:sldMkLst>
          <pc:docMk/>
          <pc:sldMk cId="2166098122" sldId="445"/>
        </pc:sldMkLst>
        <pc:spChg chg="mod">
          <ac:chgData name="Alfred Smith" userId="3c60a3631c0db8ad" providerId="LiveId" clId="{086DF7AF-E959-4DD1-9BCE-6A53DF1F27D0}" dt="2023-01-19T13:00:41.195" v="22"/>
          <ac:spMkLst>
            <pc:docMk/>
            <pc:sldMk cId="2166098122" sldId="445"/>
            <ac:spMk id="5" creationId="{55E70A57-0305-D169-67F3-6085D1FB6960}"/>
          </ac:spMkLst>
        </pc:spChg>
      </pc:sldChg>
      <pc:sldChg chg="addSp delSp modSp mod modTransition modAnim">
        <pc:chgData name="Alfred Smith" userId="3c60a3631c0db8ad" providerId="LiveId" clId="{086DF7AF-E959-4DD1-9BCE-6A53DF1F27D0}" dt="2023-01-19T13:02:36.127" v="60"/>
        <pc:sldMkLst>
          <pc:docMk/>
          <pc:sldMk cId="665805102" sldId="446"/>
        </pc:sldMkLst>
        <pc:spChg chg="add mod">
          <ac:chgData name="Alfred Smith" userId="3c60a3631c0db8ad" providerId="LiveId" clId="{086DF7AF-E959-4DD1-9BCE-6A53DF1F27D0}" dt="2023-01-19T13:02:36.127" v="60"/>
          <ac:spMkLst>
            <pc:docMk/>
            <pc:sldMk cId="665805102" sldId="446"/>
            <ac:spMk id="3" creationId="{57B4CACC-4EB1-6814-5C2A-D99FA72D0617}"/>
          </ac:spMkLst>
        </pc:spChg>
        <pc:spChg chg="del">
          <ac:chgData name="Alfred Smith" userId="3c60a3631c0db8ad" providerId="LiveId" clId="{086DF7AF-E959-4DD1-9BCE-6A53DF1F27D0}" dt="2023-01-19T13:01:48.778" v="41" actId="478"/>
          <ac:spMkLst>
            <pc:docMk/>
            <pc:sldMk cId="665805102" sldId="446"/>
            <ac:spMk id="6" creationId="{416C064E-628E-47C0-A712-DB178FE9901E}"/>
          </ac:spMkLst>
        </pc:spChg>
        <pc:picChg chg="del">
          <ac:chgData name="Alfred Smith" userId="3c60a3631c0db8ad" providerId="LiveId" clId="{086DF7AF-E959-4DD1-9BCE-6A53DF1F27D0}" dt="2023-01-19T13:01:24.872" v="32"/>
          <ac:picMkLst>
            <pc:docMk/>
            <pc:sldMk cId="665805102" sldId="446"/>
            <ac:picMk id="2" creationId="{10CBEE27-6D39-6320-8DD9-7EE9EB4426D8}"/>
          </ac:picMkLst>
        </pc:picChg>
      </pc:sldChg>
      <pc:sldChg chg="modSp mod modTransition">
        <pc:chgData name="Alfred Smith" userId="3c60a3631c0db8ad" providerId="LiveId" clId="{086DF7AF-E959-4DD1-9BCE-6A53DF1F27D0}" dt="2023-01-19T13:01:24.872" v="32"/>
        <pc:sldMkLst>
          <pc:docMk/>
          <pc:sldMk cId="2422728137" sldId="447"/>
        </pc:sldMkLst>
        <pc:spChg chg="mod">
          <ac:chgData name="Alfred Smith" userId="3c60a3631c0db8ad" providerId="LiveId" clId="{086DF7AF-E959-4DD1-9BCE-6A53DF1F27D0}" dt="2023-01-19T13:00:47.846" v="24"/>
          <ac:spMkLst>
            <pc:docMk/>
            <pc:sldMk cId="2422728137" sldId="447"/>
            <ac:spMk id="5" creationId="{895275F9-0F13-EC10-CEDB-3DD53388B1C7}"/>
          </ac:spMkLst>
        </pc:spChg>
      </pc:sldChg>
      <pc:sldChg chg="addSp delSp modSp mod modTransition modAnim">
        <pc:chgData name="Alfred Smith" userId="3c60a3631c0db8ad" providerId="LiveId" clId="{086DF7AF-E959-4DD1-9BCE-6A53DF1F27D0}" dt="2023-01-19T13:02:38.823" v="62"/>
        <pc:sldMkLst>
          <pc:docMk/>
          <pc:sldMk cId="843663555" sldId="448"/>
        </pc:sldMkLst>
        <pc:spChg chg="add mod">
          <ac:chgData name="Alfred Smith" userId="3c60a3631c0db8ad" providerId="LiveId" clId="{086DF7AF-E959-4DD1-9BCE-6A53DF1F27D0}" dt="2023-01-19T13:02:38.823" v="62"/>
          <ac:spMkLst>
            <pc:docMk/>
            <pc:sldMk cId="843663555" sldId="448"/>
            <ac:spMk id="2" creationId="{064BFC8D-DBB2-8C07-C26D-ED8D221C91C7}"/>
          </ac:spMkLst>
        </pc:spChg>
        <pc:spChg chg="del">
          <ac:chgData name="Alfred Smith" userId="3c60a3631c0db8ad" providerId="LiveId" clId="{086DF7AF-E959-4DD1-9BCE-6A53DF1F27D0}" dt="2023-01-19T13:01:44.017" v="39" actId="478"/>
          <ac:spMkLst>
            <pc:docMk/>
            <pc:sldMk cId="843663555" sldId="448"/>
            <ac:spMk id="6" creationId="{416C064E-628E-47C0-A712-DB178FE9901E}"/>
          </ac:spMkLst>
        </pc:spChg>
        <pc:picChg chg="del">
          <ac:chgData name="Alfred Smith" userId="3c60a3631c0db8ad" providerId="LiveId" clId="{086DF7AF-E959-4DD1-9BCE-6A53DF1F27D0}" dt="2023-01-19T13:01:24.872" v="32"/>
          <ac:picMkLst>
            <pc:docMk/>
            <pc:sldMk cId="843663555" sldId="448"/>
            <ac:picMk id="10" creationId="{DBFB544B-DA2D-4A04-E2B4-0BB3CF8DD03D}"/>
          </ac:picMkLst>
        </pc:picChg>
      </pc:sldChg>
      <pc:sldChg chg="modTransition">
        <pc:chgData name="Alfred Smith" userId="3c60a3631c0db8ad" providerId="LiveId" clId="{086DF7AF-E959-4DD1-9BCE-6A53DF1F27D0}" dt="2023-01-19T13:01:24.872" v="32"/>
        <pc:sldMkLst>
          <pc:docMk/>
          <pc:sldMk cId="4160448636" sldId="449"/>
        </pc:sldMkLst>
      </pc:sldChg>
      <pc:sldChg chg="addSp delSp modSp mod modTransition modAnim">
        <pc:chgData name="Alfred Smith" userId="3c60a3631c0db8ad" providerId="LiveId" clId="{086DF7AF-E959-4DD1-9BCE-6A53DF1F27D0}" dt="2023-01-19T13:02:41.360" v="64"/>
        <pc:sldMkLst>
          <pc:docMk/>
          <pc:sldMk cId="538051216" sldId="450"/>
        </pc:sldMkLst>
        <pc:spChg chg="add mod">
          <ac:chgData name="Alfred Smith" userId="3c60a3631c0db8ad" providerId="LiveId" clId="{086DF7AF-E959-4DD1-9BCE-6A53DF1F27D0}" dt="2023-01-19T13:02:41.360" v="64"/>
          <ac:spMkLst>
            <pc:docMk/>
            <pc:sldMk cId="538051216" sldId="450"/>
            <ac:spMk id="2" creationId="{A803A595-3143-F1A9-69AB-5A3011655B0C}"/>
          </ac:spMkLst>
        </pc:spChg>
        <pc:spChg chg="del">
          <ac:chgData name="Alfred Smith" userId="3c60a3631c0db8ad" providerId="LiveId" clId="{086DF7AF-E959-4DD1-9BCE-6A53DF1F27D0}" dt="2023-01-19T13:01:39.920" v="38" actId="478"/>
          <ac:spMkLst>
            <pc:docMk/>
            <pc:sldMk cId="538051216" sldId="450"/>
            <ac:spMk id="6" creationId="{416C064E-628E-47C0-A712-DB178FE9901E}"/>
          </ac:spMkLst>
        </pc:spChg>
        <pc:picChg chg="del">
          <ac:chgData name="Alfred Smith" userId="3c60a3631c0db8ad" providerId="LiveId" clId="{086DF7AF-E959-4DD1-9BCE-6A53DF1F27D0}" dt="2023-01-19T13:01:24.872" v="32"/>
          <ac:picMkLst>
            <pc:docMk/>
            <pc:sldMk cId="538051216" sldId="450"/>
            <ac:picMk id="11" creationId="{F265ACA4-F1D3-8454-1095-FE464488F9A1}"/>
          </ac:picMkLst>
        </pc:picChg>
      </pc:sldChg>
      <pc:sldChg chg="modSp mod modTransition">
        <pc:chgData name="Alfred Smith" userId="3c60a3631c0db8ad" providerId="LiveId" clId="{086DF7AF-E959-4DD1-9BCE-6A53DF1F27D0}" dt="2023-01-19T13:01:24.872" v="32"/>
        <pc:sldMkLst>
          <pc:docMk/>
          <pc:sldMk cId="3386340796" sldId="451"/>
        </pc:sldMkLst>
        <pc:spChg chg="mod">
          <ac:chgData name="Alfred Smith" userId="3c60a3631c0db8ad" providerId="LiveId" clId="{086DF7AF-E959-4DD1-9BCE-6A53DF1F27D0}" dt="2023-01-19T13:00:57.520" v="26"/>
          <ac:spMkLst>
            <pc:docMk/>
            <pc:sldMk cId="3386340796" sldId="451"/>
            <ac:spMk id="5" creationId="{523CDB3D-23AF-A6BA-0CBE-C20119B5C47F}"/>
          </ac:spMkLst>
        </pc:spChg>
      </pc:sldChg>
      <pc:sldChg chg="addSp delSp modSp mod modTransition modAnim">
        <pc:chgData name="Alfred Smith" userId="3c60a3631c0db8ad" providerId="LiveId" clId="{086DF7AF-E959-4DD1-9BCE-6A53DF1F27D0}" dt="2023-01-19T13:02:42.695" v="65"/>
        <pc:sldMkLst>
          <pc:docMk/>
          <pc:sldMk cId="4002949039" sldId="452"/>
        </pc:sldMkLst>
        <pc:spChg chg="add mod">
          <ac:chgData name="Alfred Smith" userId="3c60a3631c0db8ad" providerId="LiveId" clId="{086DF7AF-E959-4DD1-9BCE-6A53DF1F27D0}" dt="2023-01-19T13:02:42.695" v="65"/>
          <ac:spMkLst>
            <pc:docMk/>
            <pc:sldMk cId="4002949039" sldId="452"/>
            <ac:spMk id="3" creationId="{802A986C-86FB-2349-DD20-0B1C93C3E6E3}"/>
          </ac:spMkLst>
        </pc:spChg>
        <pc:spChg chg="del">
          <ac:chgData name="Alfred Smith" userId="3c60a3631c0db8ad" providerId="LiveId" clId="{086DF7AF-E959-4DD1-9BCE-6A53DF1F27D0}" dt="2023-01-19T13:01:38.295" v="37" actId="478"/>
          <ac:spMkLst>
            <pc:docMk/>
            <pc:sldMk cId="4002949039" sldId="452"/>
            <ac:spMk id="6" creationId="{416C064E-628E-47C0-A712-DB178FE9901E}"/>
          </ac:spMkLst>
        </pc:spChg>
        <pc:picChg chg="del">
          <ac:chgData name="Alfred Smith" userId="3c60a3631c0db8ad" providerId="LiveId" clId="{086DF7AF-E959-4DD1-9BCE-6A53DF1F27D0}" dt="2023-01-19T13:01:24.872" v="32"/>
          <ac:picMkLst>
            <pc:docMk/>
            <pc:sldMk cId="4002949039" sldId="452"/>
            <ac:picMk id="2" creationId="{3E48997B-1432-04C8-04CA-85B1402AE7E2}"/>
          </ac:picMkLst>
        </pc:picChg>
      </pc:sldChg>
      <pc:sldChg chg="modSp mod modTransition">
        <pc:chgData name="Alfred Smith" userId="3c60a3631c0db8ad" providerId="LiveId" clId="{086DF7AF-E959-4DD1-9BCE-6A53DF1F27D0}" dt="2023-01-19T13:01:24.872" v="32"/>
        <pc:sldMkLst>
          <pc:docMk/>
          <pc:sldMk cId="283334129" sldId="453"/>
        </pc:sldMkLst>
        <pc:spChg chg="mod">
          <ac:chgData name="Alfred Smith" userId="3c60a3631c0db8ad" providerId="LiveId" clId="{086DF7AF-E959-4DD1-9BCE-6A53DF1F27D0}" dt="2023-01-19T13:01:00.526" v="27"/>
          <ac:spMkLst>
            <pc:docMk/>
            <pc:sldMk cId="283334129" sldId="453"/>
            <ac:spMk id="5" creationId="{495E54B7-8A03-959D-829D-A5F11BC4217E}"/>
          </ac:spMkLst>
        </pc:spChg>
      </pc:sldChg>
      <pc:sldChg chg="addSp delSp modSp mod modTransition modAnim">
        <pc:chgData name="Alfred Smith" userId="3c60a3631c0db8ad" providerId="LiveId" clId="{086DF7AF-E959-4DD1-9BCE-6A53DF1F27D0}" dt="2023-01-19T13:02:44.108" v="66"/>
        <pc:sldMkLst>
          <pc:docMk/>
          <pc:sldMk cId="2742149154" sldId="454"/>
        </pc:sldMkLst>
        <pc:spChg chg="add mod">
          <ac:chgData name="Alfred Smith" userId="3c60a3631c0db8ad" providerId="LiveId" clId="{086DF7AF-E959-4DD1-9BCE-6A53DF1F27D0}" dt="2023-01-19T13:02:44.108" v="66"/>
          <ac:spMkLst>
            <pc:docMk/>
            <pc:sldMk cId="2742149154" sldId="454"/>
            <ac:spMk id="3" creationId="{000241D1-7C06-C796-2DA1-ADA5B04D4B72}"/>
          </ac:spMkLst>
        </pc:spChg>
        <pc:spChg chg="del">
          <ac:chgData name="Alfred Smith" userId="3c60a3631c0db8ad" providerId="LiveId" clId="{086DF7AF-E959-4DD1-9BCE-6A53DF1F27D0}" dt="2023-01-19T13:01:36.465" v="36" actId="478"/>
          <ac:spMkLst>
            <pc:docMk/>
            <pc:sldMk cId="2742149154" sldId="454"/>
            <ac:spMk id="6" creationId="{416C064E-628E-47C0-A712-DB178FE9901E}"/>
          </ac:spMkLst>
        </pc:spChg>
        <pc:picChg chg="del">
          <ac:chgData name="Alfred Smith" userId="3c60a3631c0db8ad" providerId="LiveId" clId="{086DF7AF-E959-4DD1-9BCE-6A53DF1F27D0}" dt="2023-01-19T13:01:24.872" v="32"/>
          <ac:picMkLst>
            <pc:docMk/>
            <pc:sldMk cId="2742149154" sldId="454"/>
            <ac:picMk id="2" creationId="{23C629D1-973A-988E-6C08-23FB36DE8305}"/>
          </ac:picMkLst>
        </pc:picChg>
      </pc:sldChg>
      <pc:sldChg chg="modSp mod modTransition">
        <pc:chgData name="Alfred Smith" userId="3c60a3631c0db8ad" providerId="LiveId" clId="{086DF7AF-E959-4DD1-9BCE-6A53DF1F27D0}" dt="2023-01-19T13:01:24.872" v="32"/>
        <pc:sldMkLst>
          <pc:docMk/>
          <pc:sldMk cId="126566482" sldId="455"/>
        </pc:sldMkLst>
        <pc:spChg chg="mod">
          <ac:chgData name="Alfred Smith" userId="3c60a3631c0db8ad" providerId="LiveId" clId="{086DF7AF-E959-4DD1-9BCE-6A53DF1F27D0}" dt="2023-01-19T13:01:05.396" v="28"/>
          <ac:spMkLst>
            <pc:docMk/>
            <pc:sldMk cId="126566482" sldId="455"/>
            <ac:spMk id="5" creationId="{448B960F-4AFC-FBF8-A267-1B957F1E8939}"/>
          </ac:spMkLst>
        </pc:spChg>
      </pc:sldChg>
      <pc:sldChg chg="addSp delSp modSp mod modTransition modAnim">
        <pc:chgData name="Alfred Smith" userId="3c60a3631c0db8ad" providerId="LiveId" clId="{086DF7AF-E959-4DD1-9BCE-6A53DF1F27D0}" dt="2023-01-19T13:02:45.372" v="67"/>
        <pc:sldMkLst>
          <pc:docMk/>
          <pc:sldMk cId="1514140114" sldId="456"/>
        </pc:sldMkLst>
        <pc:spChg chg="add mod">
          <ac:chgData name="Alfred Smith" userId="3c60a3631c0db8ad" providerId="LiveId" clId="{086DF7AF-E959-4DD1-9BCE-6A53DF1F27D0}" dt="2023-01-19T13:02:45.372" v="67"/>
          <ac:spMkLst>
            <pc:docMk/>
            <pc:sldMk cId="1514140114" sldId="456"/>
            <ac:spMk id="2" creationId="{60E2604F-B5C1-DD24-1E85-04BF662257C0}"/>
          </ac:spMkLst>
        </pc:spChg>
        <pc:spChg chg="del">
          <ac:chgData name="Alfred Smith" userId="3c60a3631c0db8ad" providerId="LiveId" clId="{086DF7AF-E959-4DD1-9BCE-6A53DF1F27D0}" dt="2023-01-19T13:01:34.955" v="35" actId="478"/>
          <ac:spMkLst>
            <pc:docMk/>
            <pc:sldMk cId="1514140114" sldId="456"/>
            <ac:spMk id="6" creationId="{416C064E-628E-47C0-A712-DB178FE9901E}"/>
          </ac:spMkLst>
        </pc:spChg>
        <pc:picChg chg="del">
          <ac:chgData name="Alfred Smith" userId="3c60a3631c0db8ad" providerId="LiveId" clId="{086DF7AF-E959-4DD1-9BCE-6A53DF1F27D0}" dt="2023-01-19T13:01:24.872" v="32"/>
          <ac:picMkLst>
            <pc:docMk/>
            <pc:sldMk cId="1514140114" sldId="456"/>
            <ac:picMk id="8" creationId="{103E3780-7D75-BE2E-E292-2F0128366E8F}"/>
          </ac:picMkLst>
        </pc:picChg>
      </pc:sldChg>
      <pc:sldChg chg="modSp mod modTransition">
        <pc:chgData name="Alfred Smith" userId="3c60a3631c0db8ad" providerId="LiveId" clId="{086DF7AF-E959-4DD1-9BCE-6A53DF1F27D0}" dt="2023-01-19T13:01:24.872" v="32"/>
        <pc:sldMkLst>
          <pc:docMk/>
          <pc:sldMk cId="3357287003" sldId="457"/>
        </pc:sldMkLst>
        <pc:spChg chg="mod">
          <ac:chgData name="Alfred Smith" userId="3c60a3631c0db8ad" providerId="LiveId" clId="{086DF7AF-E959-4DD1-9BCE-6A53DF1F27D0}" dt="2023-01-19T13:01:09.768" v="29"/>
          <ac:spMkLst>
            <pc:docMk/>
            <pc:sldMk cId="3357287003" sldId="457"/>
            <ac:spMk id="5" creationId="{A504769F-E708-1737-F9D9-C725AAB797B1}"/>
          </ac:spMkLst>
        </pc:spChg>
      </pc:sldChg>
      <pc:sldChg chg="addSp delSp modSp mod modTransition modAnim">
        <pc:chgData name="Alfred Smith" userId="3c60a3631c0db8ad" providerId="LiveId" clId="{086DF7AF-E959-4DD1-9BCE-6A53DF1F27D0}" dt="2023-01-19T13:02:46.879" v="68"/>
        <pc:sldMkLst>
          <pc:docMk/>
          <pc:sldMk cId="3554886047" sldId="458"/>
        </pc:sldMkLst>
        <pc:spChg chg="add mod">
          <ac:chgData name="Alfred Smith" userId="3c60a3631c0db8ad" providerId="LiveId" clId="{086DF7AF-E959-4DD1-9BCE-6A53DF1F27D0}" dt="2023-01-19T13:02:46.879" v="68"/>
          <ac:spMkLst>
            <pc:docMk/>
            <pc:sldMk cId="3554886047" sldId="458"/>
            <ac:spMk id="2" creationId="{2EF8D7A4-EADD-8E8A-3343-E177E018AEFD}"/>
          </ac:spMkLst>
        </pc:spChg>
        <pc:spChg chg="del">
          <ac:chgData name="Alfred Smith" userId="3c60a3631c0db8ad" providerId="LiveId" clId="{086DF7AF-E959-4DD1-9BCE-6A53DF1F27D0}" dt="2023-01-19T13:01:33.019" v="34" actId="478"/>
          <ac:spMkLst>
            <pc:docMk/>
            <pc:sldMk cId="3554886047" sldId="458"/>
            <ac:spMk id="6" creationId="{416C064E-628E-47C0-A712-DB178FE9901E}"/>
          </ac:spMkLst>
        </pc:spChg>
        <pc:picChg chg="del">
          <ac:chgData name="Alfred Smith" userId="3c60a3631c0db8ad" providerId="LiveId" clId="{086DF7AF-E959-4DD1-9BCE-6A53DF1F27D0}" dt="2023-01-19T13:01:24.872" v="32"/>
          <ac:picMkLst>
            <pc:docMk/>
            <pc:sldMk cId="3554886047" sldId="458"/>
            <ac:picMk id="5" creationId="{2FE19A7C-B1C1-159D-1D38-6C43D725D0A4}"/>
          </ac:picMkLst>
        </pc:picChg>
      </pc:sldChg>
      <pc:sldChg chg="modSp mod modTransition">
        <pc:chgData name="Alfred Smith" userId="3c60a3631c0db8ad" providerId="LiveId" clId="{086DF7AF-E959-4DD1-9BCE-6A53DF1F27D0}" dt="2023-01-19T13:01:24.872" v="32"/>
        <pc:sldMkLst>
          <pc:docMk/>
          <pc:sldMk cId="453812799" sldId="459"/>
        </pc:sldMkLst>
        <pc:spChg chg="mod">
          <ac:chgData name="Alfred Smith" userId="3c60a3631c0db8ad" providerId="LiveId" clId="{086DF7AF-E959-4DD1-9BCE-6A53DF1F27D0}" dt="2023-01-19T13:01:12.906" v="30"/>
          <ac:spMkLst>
            <pc:docMk/>
            <pc:sldMk cId="453812799" sldId="459"/>
            <ac:spMk id="5" creationId="{5E3B2922-DE2C-8F54-A6FF-210E9B4C9AB5}"/>
          </ac:spMkLst>
        </pc:spChg>
      </pc:sldChg>
      <pc:sldChg chg="addSp delSp modSp mod modTransition modAnim">
        <pc:chgData name="Alfred Smith" userId="3c60a3631c0db8ad" providerId="LiveId" clId="{086DF7AF-E959-4DD1-9BCE-6A53DF1F27D0}" dt="2023-01-19T13:02:48.420" v="69"/>
        <pc:sldMkLst>
          <pc:docMk/>
          <pc:sldMk cId="1424290352" sldId="460"/>
        </pc:sldMkLst>
        <pc:spChg chg="add mod">
          <ac:chgData name="Alfred Smith" userId="3c60a3631c0db8ad" providerId="LiveId" clId="{086DF7AF-E959-4DD1-9BCE-6A53DF1F27D0}" dt="2023-01-19T13:02:48.420" v="69"/>
          <ac:spMkLst>
            <pc:docMk/>
            <pc:sldMk cId="1424290352" sldId="460"/>
            <ac:spMk id="2" creationId="{E4AD0A4B-BB71-078B-ADCF-1F8E9C20DF02}"/>
          </ac:spMkLst>
        </pc:spChg>
        <pc:spChg chg="del">
          <ac:chgData name="Alfred Smith" userId="3c60a3631c0db8ad" providerId="LiveId" clId="{086DF7AF-E959-4DD1-9BCE-6A53DF1F27D0}" dt="2023-01-19T13:01:27.624" v="33" actId="478"/>
          <ac:spMkLst>
            <pc:docMk/>
            <pc:sldMk cId="1424290352" sldId="460"/>
            <ac:spMk id="6" creationId="{416C064E-628E-47C0-A712-DB178FE9901E}"/>
          </ac:spMkLst>
        </pc:spChg>
        <pc:picChg chg="del">
          <ac:chgData name="Alfred Smith" userId="3c60a3631c0db8ad" providerId="LiveId" clId="{086DF7AF-E959-4DD1-9BCE-6A53DF1F27D0}" dt="2023-01-19T13:01:24.872" v="32"/>
          <ac:picMkLst>
            <pc:docMk/>
            <pc:sldMk cId="1424290352" sldId="460"/>
            <ac:picMk id="9" creationId="{0118F539-99D1-B773-6058-6184BE9566B4}"/>
          </ac:picMkLst>
        </pc:picChg>
      </pc:sldChg>
      <pc:sldChg chg="addSp delSp modSp mod modTransition modAnim">
        <pc:chgData name="Alfred Smith" userId="3c60a3631c0db8ad" providerId="LiveId" clId="{086DF7AF-E959-4DD1-9BCE-6A53DF1F27D0}" dt="2023-01-19T13:02:37.573" v="61"/>
        <pc:sldMkLst>
          <pc:docMk/>
          <pc:sldMk cId="2222164379" sldId="461"/>
        </pc:sldMkLst>
        <pc:spChg chg="add mod">
          <ac:chgData name="Alfred Smith" userId="3c60a3631c0db8ad" providerId="LiveId" clId="{086DF7AF-E959-4DD1-9BCE-6A53DF1F27D0}" dt="2023-01-19T13:02:37.573" v="61"/>
          <ac:spMkLst>
            <pc:docMk/>
            <pc:sldMk cId="2222164379" sldId="461"/>
            <ac:spMk id="2" creationId="{72E46C64-5688-0402-EB71-1ACAFB6C3E3C}"/>
          </ac:spMkLst>
        </pc:spChg>
        <pc:spChg chg="del">
          <ac:chgData name="Alfred Smith" userId="3c60a3631c0db8ad" providerId="LiveId" clId="{086DF7AF-E959-4DD1-9BCE-6A53DF1F27D0}" dt="2023-01-19T13:01:45.969" v="40" actId="478"/>
          <ac:spMkLst>
            <pc:docMk/>
            <pc:sldMk cId="2222164379" sldId="461"/>
            <ac:spMk id="6" creationId="{416C064E-628E-47C0-A712-DB178FE9901E}"/>
          </ac:spMkLst>
        </pc:spChg>
        <pc:picChg chg="del">
          <ac:chgData name="Alfred Smith" userId="3c60a3631c0db8ad" providerId="LiveId" clId="{086DF7AF-E959-4DD1-9BCE-6A53DF1F27D0}" dt="2023-01-19T13:01:24.872" v="32"/>
          <ac:picMkLst>
            <pc:docMk/>
            <pc:sldMk cId="2222164379" sldId="461"/>
            <ac:picMk id="7" creationId="{8BD0E8B8-2E79-8045-DF49-4A1A9DA10A42}"/>
          </ac:picMkLst>
        </pc:picChg>
      </pc:sldChg>
      <pc:sldChg chg="modSp mod modTransition">
        <pc:chgData name="Alfred Smith" userId="3c60a3631c0db8ad" providerId="LiveId" clId="{086DF7AF-E959-4DD1-9BCE-6A53DF1F27D0}" dt="2023-01-19T13:01:24.872" v="32"/>
        <pc:sldMkLst>
          <pc:docMk/>
          <pc:sldMk cId="1872593452" sldId="462"/>
        </pc:sldMkLst>
        <pc:spChg chg="mod">
          <ac:chgData name="Alfred Smith" userId="3c60a3631c0db8ad" providerId="LiveId" clId="{086DF7AF-E959-4DD1-9BCE-6A53DF1F27D0}" dt="2023-01-19T13:00:44.377" v="23"/>
          <ac:spMkLst>
            <pc:docMk/>
            <pc:sldMk cId="1872593452" sldId="462"/>
            <ac:spMk id="5" creationId="{E5B75B8A-0EC0-6610-580E-8498082F1814}"/>
          </ac:spMkLst>
        </pc:spChg>
      </pc:sldChg>
      <pc:sldChg chg="modSp mod modTransition">
        <pc:chgData name="Alfred Smith" userId="3c60a3631c0db8ad" providerId="LiveId" clId="{086DF7AF-E959-4DD1-9BCE-6A53DF1F27D0}" dt="2023-01-19T13:01:24.872" v="32"/>
        <pc:sldMkLst>
          <pc:docMk/>
          <pc:sldMk cId="211714003" sldId="463"/>
        </pc:sldMkLst>
        <pc:spChg chg="mod">
          <ac:chgData name="Alfred Smith" userId="3c60a3631c0db8ad" providerId="LiveId" clId="{086DF7AF-E959-4DD1-9BCE-6A53DF1F27D0}" dt="2023-01-19T13:01:16.619" v="31"/>
          <ac:spMkLst>
            <pc:docMk/>
            <pc:sldMk cId="211714003" sldId="463"/>
            <ac:spMk id="5" creationId="{389790CF-C253-AC12-91E6-9020B8F405FD}"/>
          </ac:spMkLst>
        </pc:spChg>
      </pc:sldChg>
      <pc:sldChg chg="addSp delSp modSp modTransition modAnim">
        <pc:chgData name="Alfred Smith" userId="3c60a3631c0db8ad" providerId="LiveId" clId="{086DF7AF-E959-4DD1-9BCE-6A53DF1F27D0}" dt="2023-01-19T13:02:40.114" v="63"/>
        <pc:sldMkLst>
          <pc:docMk/>
          <pc:sldMk cId="2326693430" sldId="464"/>
        </pc:sldMkLst>
        <pc:spChg chg="add mod">
          <ac:chgData name="Alfred Smith" userId="3c60a3631c0db8ad" providerId="LiveId" clId="{086DF7AF-E959-4DD1-9BCE-6A53DF1F27D0}" dt="2023-01-19T13:02:40.114" v="63"/>
          <ac:spMkLst>
            <pc:docMk/>
            <pc:sldMk cId="2326693430" sldId="464"/>
            <ac:spMk id="5" creationId="{8816EAB1-1A68-88DD-C774-8D01990484B5}"/>
          </ac:spMkLst>
        </pc:spChg>
        <pc:picChg chg="del">
          <ac:chgData name="Alfred Smith" userId="3c60a3631c0db8ad" providerId="LiveId" clId="{086DF7AF-E959-4DD1-9BCE-6A53DF1F27D0}" dt="2023-01-19T13:01:24.872" v="32"/>
          <ac:picMkLst>
            <pc:docMk/>
            <pc:sldMk cId="2326693430" sldId="464"/>
            <ac:picMk id="7" creationId="{CD5F5B98-873F-5762-8C8B-806F3C2227EB}"/>
          </ac:picMkLst>
        </pc:picChg>
      </pc:sldChg>
      <pc:sldChg chg="modSp mod modTransition">
        <pc:chgData name="Alfred Smith" userId="3c60a3631c0db8ad" providerId="LiveId" clId="{086DF7AF-E959-4DD1-9BCE-6A53DF1F27D0}" dt="2023-01-19T13:01:24.872" v="32"/>
        <pc:sldMkLst>
          <pc:docMk/>
          <pc:sldMk cId="792821191" sldId="465"/>
        </pc:sldMkLst>
        <pc:spChg chg="mod">
          <ac:chgData name="Alfred Smith" userId="3c60a3631c0db8ad" providerId="LiveId" clId="{086DF7AF-E959-4DD1-9BCE-6A53DF1F27D0}" dt="2023-01-19T13:00:51.169" v="25"/>
          <ac:spMkLst>
            <pc:docMk/>
            <pc:sldMk cId="792821191" sldId="465"/>
            <ac:spMk id="5" creationId="{D0E89041-EAB6-CB2F-FF4A-CD8CD3C0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383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19-2</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BB0175-7018-485A-9079-E6AEBB793E75}"/>
              </a:ext>
            </a:extLst>
          </p:cNvPr>
          <p:cNvPicPr>
            <a:picLocks noChangeAspect="1"/>
          </p:cNvPicPr>
          <p:nvPr/>
        </p:nvPicPr>
        <p:blipFill>
          <a:blip r:embed="rId2"/>
          <a:stretch>
            <a:fillRect/>
          </a:stretch>
        </p:blipFill>
        <p:spPr>
          <a:xfrm>
            <a:off x="0" y="-108857"/>
            <a:ext cx="12192000" cy="6966857"/>
          </a:xfrm>
          <a:prstGeom prst="rect">
            <a:avLst/>
          </a:prstGeom>
        </p:spPr>
      </p:pic>
      <p:sp>
        <p:nvSpPr>
          <p:cNvPr id="5" name="TextBox 4">
            <a:extLst>
              <a:ext uri="{FF2B5EF4-FFF2-40B4-BE49-F238E27FC236}">
                <a16:creationId xmlns:a16="http://schemas.microsoft.com/office/drawing/2014/main" id="{5B47FD86-6B3F-E12D-32B0-1E984FD22EA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6When they came to the threshing floor of </a:t>
            </a:r>
            <a:r>
              <a:rPr lang="en-US" sz="4800" b="0" i="0" dirty="0" err="1">
                <a:solidFill>
                  <a:srgbClr val="121212"/>
                </a:solidFill>
                <a:effectLst/>
                <a:latin typeface="ArialMT"/>
              </a:rPr>
              <a:t>Nacon</a:t>
            </a:r>
            <a:r>
              <a:rPr lang="en-US" sz="4800" b="0" i="0" dirty="0">
                <a:solidFill>
                  <a:srgbClr val="121212"/>
                </a:solidFill>
                <a:effectLst/>
                <a:latin typeface="ArialMT"/>
              </a:rPr>
              <a:t>, Uzzah reached for God’s ark and took hold of it, for the cattle stumbled.</a:t>
            </a:r>
            <a:endParaRPr lang="en-ZA" dirty="0"/>
          </a:p>
        </p:txBody>
      </p:sp>
      <p:sp>
        <p:nvSpPr>
          <p:cNvPr id="2" name="TextBox 1">
            <a:extLst>
              <a:ext uri="{FF2B5EF4-FFF2-40B4-BE49-F238E27FC236}">
                <a16:creationId xmlns:a16="http://schemas.microsoft.com/office/drawing/2014/main" id="{AF086838-83B2-DA8D-B5C3-52C28CFBEC1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95935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F72EB8-18A5-4D72-96E3-51A8A4DC554B}"/>
              </a:ext>
            </a:extLst>
          </p:cNvPr>
          <p:cNvPicPr>
            <a:picLocks noChangeAspect="1"/>
          </p:cNvPicPr>
          <p:nvPr/>
        </p:nvPicPr>
        <p:blipFill>
          <a:blip r:embed="rId2"/>
          <a:stretch>
            <a:fillRect/>
          </a:stretch>
        </p:blipFill>
        <p:spPr>
          <a:xfrm>
            <a:off x="0" y="-747718"/>
            <a:ext cx="12191999" cy="7605718"/>
          </a:xfrm>
          <a:prstGeom prst="rect">
            <a:avLst/>
          </a:prstGeom>
        </p:spPr>
      </p:pic>
      <p:sp>
        <p:nvSpPr>
          <p:cNvPr id="5" name="TextBox 4">
            <a:extLst>
              <a:ext uri="{FF2B5EF4-FFF2-40B4-BE49-F238E27FC236}">
                <a16:creationId xmlns:a16="http://schemas.microsoft.com/office/drawing/2014/main" id="{5D80F004-C96F-3A40-82D7-31FF3B14099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7Yahweh’s anger burned against Uzzah, and God struck him there for his error; and he died there by God’s ark. </a:t>
            </a:r>
            <a:endParaRPr lang="en-ZA" dirty="0"/>
          </a:p>
        </p:txBody>
      </p:sp>
      <p:sp>
        <p:nvSpPr>
          <p:cNvPr id="2" name="TextBox 1">
            <a:extLst>
              <a:ext uri="{FF2B5EF4-FFF2-40B4-BE49-F238E27FC236}">
                <a16:creationId xmlns:a16="http://schemas.microsoft.com/office/drawing/2014/main" id="{EDAF79F3-D77C-2176-EE87-F1CF48B5394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6137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F33D-AAA4-4256-A4ED-9E0817E638D4}"/>
              </a:ext>
            </a:extLst>
          </p:cNvPr>
          <p:cNvPicPr>
            <a:picLocks noChangeAspect="1"/>
          </p:cNvPicPr>
          <p:nvPr/>
        </p:nvPicPr>
        <p:blipFill>
          <a:blip r:embed="rId2"/>
          <a:stretch>
            <a:fillRect/>
          </a:stretch>
        </p:blipFill>
        <p:spPr>
          <a:xfrm>
            <a:off x="-120869" y="-74770"/>
            <a:ext cx="12312869" cy="7616738"/>
          </a:xfrm>
          <a:prstGeom prst="rect">
            <a:avLst/>
          </a:prstGeom>
        </p:spPr>
      </p:pic>
      <p:sp>
        <p:nvSpPr>
          <p:cNvPr id="5" name="TextBox 4">
            <a:extLst>
              <a:ext uri="{FF2B5EF4-FFF2-40B4-BE49-F238E27FC236}">
                <a16:creationId xmlns:a16="http://schemas.microsoft.com/office/drawing/2014/main" id="{5DC0D890-18AB-0491-3373-D39F6540E26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9David was afraid of Yahweh that day; and he said, “How could Yahweh’s ark come to me?” </a:t>
            </a:r>
            <a:endParaRPr lang="en-ZA" dirty="0"/>
          </a:p>
        </p:txBody>
      </p:sp>
      <p:sp>
        <p:nvSpPr>
          <p:cNvPr id="2" name="TextBox 1">
            <a:extLst>
              <a:ext uri="{FF2B5EF4-FFF2-40B4-BE49-F238E27FC236}">
                <a16:creationId xmlns:a16="http://schemas.microsoft.com/office/drawing/2014/main" id="{D39C3BD1-6368-31D5-B5B7-9D550B02365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41248D-AF17-4724-8855-D7267E0D87FF}"/>
              </a:ext>
            </a:extLst>
          </p:cNvPr>
          <p:cNvPicPr>
            <a:picLocks noChangeAspect="1"/>
          </p:cNvPicPr>
          <p:nvPr/>
        </p:nvPicPr>
        <p:blipFill>
          <a:blip r:embed="rId2"/>
          <a:stretch>
            <a:fillRect/>
          </a:stretch>
        </p:blipFill>
        <p:spPr>
          <a:xfrm>
            <a:off x="-1262764" y="-135467"/>
            <a:ext cx="15499806" cy="6993467"/>
          </a:xfrm>
          <a:prstGeom prst="rect">
            <a:avLst/>
          </a:prstGeom>
        </p:spPr>
      </p:pic>
      <p:sp>
        <p:nvSpPr>
          <p:cNvPr id="5" name="TextBox 4">
            <a:extLst>
              <a:ext uri="{FF2B5EF4-FFF2-40B4-BE49-F238E27FC236}">
                <a16:creationId xmlns:a16="http://schemas.microsoft.com/office/drawing/2014/main" id="{34DF1EC7-7543-7CA3-2F16-60A72AAFB6C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10So David would not move Yahweh’s ark to be with him in David’s city; but David carried it aside into Obed-Edom the Gittite’s house. </a:t>
            </a:r>
            <a:endParaRPr lang="en-ZA" dirty="0"/>
          </a:p>
        </p:txBody>
      </p:sp>
      <p:sp>
        <p:nvSpPr>
          <p:cNvPr id="2" name="TextBox 1">
            <a:extLst>
              <a:ext uri="{FF2B5EF4-FFF2-40B4-BE49-F238E27FC236}">
                <a16:creationId xmlns:a16="http://schemas.microsoft.com/office/drawing/2014/main" id="{750BF3B0-AD1F-5B73-ECD2-B4CDF684EF3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9FAE29-C070-467C-9B06-717D974E333B}"/>
              </a:ext>
            </a:extLst>
          </p:cNvPr>
          <p:cNvPicPr>
            <a:picLocks noChangeAspect="1"/>
          </p:cNvPicPr>
          <p:nvPr/>
        </p:nvPicPr>
        <p:blipFill>
          <a:blip r:embed="rId2"/>
          <a:stretch>
            <a:fillRect/>
          </a:stretch>
        </p:blipFill>
        <p:spPr>
          <a:xfrm>
            <a:off x="-1" y="3060"/>
            <a:ext cx="12192000" cy="6854940"/>
          </a:xfrm>
          <a:prstGeom prst="rect">
            <a:avLst/>
          </a:prstGeom>
        </p:spPr>
      </p:pic>
      <p:sp>
        <p:nvSpPr>
          <p:cNvPr id="5" name="TextBox 4">
            <a:extLst>
              <a:ext uri="{FF2B5EF4-FFF2-40B4-BE49-F238E27FC236}">
                <a16:creationId xmlns:a16="http://schemas.microsoft.com/office/drawing/2014/main" id="{DFCB8077-33BC-F3E1-F008-0F4DB779A98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11Yahweh’s ark remained in Obed-Edom the Gittite’s house three months; and Yahweh blessed Obed-Edom and all his house. </a:t>
            </a:r>
            <a:endParaRPr lang="en-ZA" dirty="0"/>
          </a:p>
        </p:txBody>
      </p:sp>
      <p:sp>
        <p:nvSpPr>
          <p:cNvPr id="2" name="TextBox 1">
            <a:extLst>
              <a:ext uri="{FF2B5EF4-FFF2-40B4-BE49-F238E27FC236}">
                <a16:creationId xmlns:a16="http://schemas.microsoft.com/office/drawing/2014/main" id="{5D906588-F450-67C2-E97B-637CA66277C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E4355BF-7E08-4F97-8AFA-12709801B4F1}"/>
              </a:ext>
            </a:extLst>
          </p:cNvPr>
          <p:cNvPicPr>
            <a:picLocks noChangeAspect="1"/>
          </p:cNvPicPr>
          <p:nvPr/>
        </p:nvPicPr>
        <p:blipFill>
          <a:blip r:embed="rId2"/>
          <a:stretch>
            <a:fillRect/>
          </a:stretch>
        </p:blipFill>
        <p:spPr>
          <a:xfrm>
            <a:off x="-1" y="0"/>
            <a:ext cx="12499901" cy="6858000"/>
          </a:xfrm>
          <a:prstGeom prst="rect">
            <a:avLst/>
          </a:prstGeom>
        </p:spPr>
      </p:pic>
      <p:sp>
        <p:nvSpPr>
          <p:cNvPr id="5" name="TextBox 4">
            <a:extLst>
              <a:ext uri="{FF2B5EF4-FFF2-40B4-BE49-F238E27FC236}">
                <a16:creationId xmlns:a16="http://schemas.microsoft.com/office/drawing/2014/main" id="{B4E1B194-907A-FE0B-BB42-0712874AFEC9}"/>
              </a:ext>
            </a:extLst>
          </p:cNvPr>
          <p:cNvSpPr txBox="1"/>
          <p:nvPr/>
        </p:nvSpPr>
        <p:spPr>
          <a:xfrm>
            <a:off x="274820" y="4148666"/>
            <a:ext cx="11019713" cy="2099734"/>
          </a:xfrm>
          <a:prstGeom prst="rect">
            <a:avLst/>
          </a:prstGeom>
          <a:noFill/>
        </p:spPr>
        <p:txBody>
          <a:bodyPr wrap="square" rtlCol="0">
            <a:noAutofit/>
          </a:bodyPr>
          <a:lstStyle/>
          <a:p>
            <a:r>
              <a:rPr lang="en-US" sz="6000" b="0" i="0" u="none" strike="noStrike" baseline="0" dirty="0">
                <a:solidFill>
                  <a:schemeClr val="bg1"/>
                </a:solidFill>
                <a:latin typeface="TimesNewRomanPSMT"/>
              </a:rPr>
              <a:t>Return of the ark to the city of David - 2 Samuel 6:1-23 </a:t>
            </a:r>
            <a:r>
              <a:rPr lang="bo-CN" sz="6000" b="1" dirty="0">
                <a:solidFill>
                  <a:schemeClr val="bg1"/>
                </a:solidFill>
                <a:latin typeface="ArialMT"/>
              </a:rPr>
              <a:t>།</a:t>
            </a:r>
          </a:p>
          <a:p>
            <a:endParaRPr lang="en-ZA" sz="6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21C211-10D9-4CA8-BA5A-DAF57C3CC95E}"/>
              </a:ext>
            </a:extLst>
          </p:cNvPr>
          <p:cNvPicPr>
            <a:picLocks noChangeAspect="1"/>
          </p:cNvPicPr>
          <p:nvPr/>
        </p:nvPicPr>
        <p:blipFill>
          <a:blip r:embed="rId2"/>
          <a:stretch>
            <a:fillRect/>
          </a:stretch>
        </p:blipFill>
        <p:spPr>
          <a:xfrm>
            <a:off x="0" y="1"/>
            <a:ext cx="12754131" cy="6858000"/>
          </a:xfrm>
          <a:prstGeom prst="rect">
            <a:avLst/>
          </a:prstGeom>
        </p:spPr>
      </p:pic>
      <p:sp>
        <p:nvSpPr>
          <p:cNvPr id="5" name="TextBox 4">
            <a:extLst>
              <a:ext uri="{FF2B5EF4-FFF2-40B4-BE49-F238E27FC236}">
                <a16:creationId xmlns:a16="http://schemas.microsoft.com/office/drawing/2014/main" id="{55E70A57-0305-D169-67F3-6085D1FB696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12King David was told, “The </a:t>
            </a:r>
            <a:r>
              <a:rPr lang="en-US" sz="4400" cap="small" dirty="0">
                <a:solidFill>
                  <a:srgbClr val="121212"/>
                </a:solidFill>
                <a:latin typeface="ArialMT"/>
              </a:rPr>
              <a:t>Lord</a:t>
            </a:r>
            <a:r>
              <a:rPr lang="en-US" sz="4400" dirty="0">
                <a:solidFill>
                  <a:srgbClr val="121212"/>
                </a:solidFill>
                <a:latin typeface="ArialMT"/>
              </a:rPr>
              <a:t> has blessed the family of Obed-Edom. He has also blessed everything that belongs to him. That’s because the ark of God is in Obed-Edom’s house.”</a:t>
            </a:r>
            <a:endParaRPr lang="en-ZA" sz="2400" dirty="0"/>
          </a:p>
        </p:txBody>
      </p:sp>
      <p:sp>
        <p:nvSpPr>
          <p:cNvPr id="3" name="TextBox 2">
            <a:extLst>
              <a:ext uri="{FF2B5EF4-FFF2-40B4-BE49-F238E27FC236}">
                <a16:creationId xmlns:a16="http://schemas.microsoft.com/office/drawing/2014/main" id="{57B4CACC-4EB1-6814-5C2A-D99FA72D061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EF8FAF4-A53E-4CFD-B451-F4D2F0A3D0FB}"/>
              </a:ext>
            </a:extLst>
          </p:cNvPr>
          <p:cNvPicPr>
            <a:picLocks noChangeAspect="1"/>
          </p:cNvPicPr>
          <p:nvPr/>
        </p:nvPicPr>
        <p:blipFill>
          <a:blip r:embed="rId2"/>
          <a:stretch>
            <a:fillRect/>
          </a:stretch>
        </p:blipFill>
        <p:spPr>
          <a:xfrm>
            <a:off x="-1" y="-34841"/>
            <a:ext cx="12368463" cy="6892841"/>
          </a:xfrm>
          <a:prstGeom prst="rect">
            <a:avLst/>
          </a:prstGeom>
        </p:spPr>
      </p:pic>
      <p:sp>
        <p:nvSpPr>
          <p:cNvPr id="5" name="TextBox 4">
            <a:extLst>
              <a:ext uri="{FF2B5EF4-FFF2-40B4-BE49-F238E27FC236}">
                <a16:creationId xmlns:a16="http://schemas.microsoft.com/office/drawing/2014/main" id="{E5B75B8A-0EC0-6610-580E-8498082F181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259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12…So David went and brought up God’s ark from the house of Obed-Edom into David’s city with joy.</a:t>
            </a:r>
            <a:endParaRPr lang="en-ZA" dirty="0"/>
          </a:p>
        </p:txBody>
      </p:sp>
      <p:sp>
        <p:nvSpPr>
          <p:cNvPr id="2" name="TextBox 1">
            <a:extLst>
              <a:ext uri="{FF2B5EF4-FFF2-40B4-BE49-F238E27FC236}">
                <a16:creationId xmlns:a16="http://schemas.microsoft.com/office/drawing/2014/main" id="{72E46C64-5688-0402-EB71-1ACAFB6C3E3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2216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A576347-F7A9-42FB-9FE0-28F0BBC1CFD8}"/>
              </a:ext>
            </a:extLst>
          </p:cNvPr>
          <p:cNvPicPr>
            <a:picLocks noChangeAspect="1"/>
          </p:cNvPicPr>
          <p:nvPr/>
        </p:nvPicPr>
        <p:blipFill>
          <a:blip r:embed="rId2"/>
          <a:stretch>
            <a:fillRect/>
          </a:stretch>
        </p:blipFill>
        <p:spPr>
          <a:xfrm>
            <a:off x="1" y="-104151"/>
            <a:ext cx="12250476" cy="6962151"/>
          </a:xfrm>
          <a:prstGeom prst="rect">
            <a:avLst/>
          </a:prstGeom>
        </p:spPr>
      </p:pic>
      <p:sp>
        <p:nvSpPr>
          <p:cNvPr id="5" name="TextBox 4">
            <a:extLst>
              <a:ext uri="{FF2B5EF4-FFF2-40B4-BE49-F238E27FC236}">
                <a16:creationId xmlns:a16="http://schemas.microsoft.com/office/drawing/2014/main" id="{895275F9-0F13-EC10-CEDB-3DD53388B1C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(This time they carried the ark in the way God had instructed Moses)</a:t>
            </a:r>
            <a:r>
              <a:rPr lang="en-US" sz="4400" b="0" i="0" dirty="0">
                <a:solidFill>
                  <a:srgbClr val="121212"/>
                </a:solidFill>
                <a:effectLst/>
                <a:latin typeface="ArialMT"/>
              </a:rPr>
              <a:t> 13When those who bore Yahweh’s ark had gone six paces, he sacrificed an ox and a fattened calf. </a:t>
            </a:r>
            <a:endParaRPr lang="en-ZA" sz="1600" dirty="0"/>
          </a:p>
        </p:txBody>
      </p:sp>
      <p:sp>
        <p:nvSpPr>
          <p:cNvPr id="2" name="TextBox 1">
            <a:extLst>
              <a:ext uri="{FF2B5EF4-FFF2-40B4-BE49-F238E27FC236}">
                <a16:creationId xmlns:a16="http://schemas.microsoft.com/office/drawing/2014/main" id="{064BFC8D-DBB2-8C07-C26D-ED8D221C91C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
        <p:nvSpPr>
          <p:cNvPr id="5" name="TextBox 4">
            <a:extLst>
              <a:ext uri="{FF2B5EF4-FFF2-40B4-BE49-F238E27FC236}">
                <a16:creationId xmlns:a16="http://schemas.microsoft.com/office/drawing/2014/main" id="{D0E89041-EAB6-CB2F-FF4A-CD8CD3C0B88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82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255285-0738-B124-10B2-9B3CEB67BB4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(Moses had given instructions how the ark was to be carried)</a:t>
            </a:r>
            <a:endParaRPr lang="en-ZA" sz="1600" dirty="0"/>
          </a:p>
        </p:txBody>
      </p:sp>
      <p:sp>
        <p:nvSpPr>
          <p:cNvPr id="5" name="TextBox 4">
            <a:extLst>
              <a:ext uri="{FF2B5EF4-FFF2-40B4-BE49-F238E27FC236}">
                <a16:creationId xmlns:a16="http://schemas.microsoft.com/office/drawing/2014/main" id="{8816EAB1-1A68-88DD-C774-8D01990484B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26693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Tree>
    <p:extLst>
      <p:ext uri="{BB962C8B-B14F-4D97-AF65-F5344CB8AC3E}">
        <p14:creationId xmlns:p14="http://schemas.microsoft.com/office/powerpoint/2010/main" val="416044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14David danced before Yahweh with all his might; and David was clothed in a linen ephod.</a:t>
            </a:r>
            <a:endParaRPr lang="en-ZA" dirty="0"/>
          </a:p>
        </p:txBody>
      </p:sp>
      <p:sp>
        <p:nvSpPr>
          <p:cNvPr id="2" name="TextBox 1">
            <a:extLst>
              <a:ext uri="{FF2B5EF4-FFF2-40B4-BE49-F238E27FC236}">
                <a16:creationId xmlns:a16="http://schemas.microsoft.com/office/drawing/2014/main" id="{A803A595-3143-F1A9-69AB-5A3011655B0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Return of the ark to the city of David - 2 Samuel 6:1-23 (Right Center)</a:t>
            </a:r>
          </a:p>
        </p:txBody>
      </p:sp>
      <p:sp>
        <p:nvSpPr>
          <p:cNvPr id="3" name="TextBox 2">
            <a:extLst>
              <a:ext uri="{FF2B5EF4-FFF2-40B4-BE49-F238E27FC236}">
                <a16:creationId xmlns:a16="http://schemas.microsoft.com/office/drawing/2014/main" id="{2EBE6BB6-EBD8-C2D0-4581-64A86ADF11C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0382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27E6E5-D022-4336-A4F0-BB2DEDD61D6E}"/>
              </a:ext>
            </a:extLst>
          </p:cNvPr>
          <p:cNvPicPr>
            <a:picLocks noChangeAspect="1"/>
          </p:cNvPicPr>
          <p:nvPr/>
        </p:nvPicPr>
        <p:blipFill>
          <a:blip r:embed="rId2"/>
          <a:stretch>
            <a:fillRect/>
          </a:stretch>
        </p:blipFill>
        <p:spPr>
          <a:xfrm>
            <a:off x="-3140100" y="-1564105"/>
            <a:ext cx="15332099" cy="8422105"/>
          </a:xfrm>
          <a:prstGeom prst="rect">
            <a:avLst/>
          </a:prstGeom>
        </p:spPr>
      </p:pic>
      <p:sp>
        <p:nvSpPr>
          <p:cNvPr id="5" name="TextBox 4">
            <a:extLst>
              <a:ext uri="{FF2B5EF4-FFF2-40B4-BE49-F238E27FC236}">
                <a16:creationId xmlns:a16="http://schemas.microsoft.com/office/drawing/2014/main" id="{523CDB3D-23AF-A6BA-0CBE-C20119B5C47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15So David and all the house of Israel brought up Yahweh’s ark with shouting and with the sound of the trumpet.</a:t>
            </a:r>
            <a:endParaRPr lang="en-ZA" dirty="0"/>
          </a:p>
        </p:txBody>
      </p:sp>
      <p:sp>
        <p:nvSpPr>
          <p:cNvPr id="3" name="TextBox 2">
            <a:extLst>
              <a:ext uri="{FF2B5EF4-FFF2-40B4-BE49-F238E27FC236}">
                <a16:creationId xmlns:a16="http://schemas.microsoft.com/office/drawing/2014/main" id="{802A986C-86FB-2349-DD20-0B1C93C3E6E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7B9E4B-95F9-4B8D-AC82-63BF9A071BDC}"/>
              </a:ext>
            </a:extLst>
          </p:cNvPr>
          <p:cNvPicPr>
            <a:picLocks noChangeAspect="1"/>
          </p:cNvPicPr>
          <p:nvPr/>
        </p:nvPicPr>
        <p:blipFill>
          <a:blip r:embed="rId2"/>
          <a:stretch>
            <a:fillRect/>
          </a:stretch>
        </p:blipFill>
        <p:spPr>
          <a:xfrm>
            <a:off x="-64275" y="-108284"/>
            <a:ext cx="12256275" cy="7074568"/>
          </a:xfrm>
          <a:prstGeom prst="rect">
            <a:avLst/>
          </a:prstGeom>
        </p:spPr>
      </p:pic>
      <p:sp>
        <p:nvSpPr>
          <p:cNvPr id="5" name="TextBox 4">
            <a:extLst>
              <a:ext uri="{FF2B5EF4-FFF2-40B4-BE49-F238E27FC236}">
                <a16:creationId xmlns:a16="http://schemas.microsoft.com/office/drawing/2014/main" id="{495E54B7-8A03-959D-829D-A5F11BC4217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16As Yahweh’s ark came into David’s city, Michal the daughter of Saul looked out through the window and saw King David leaping and dancing before Yahweh; and she despised him in her heart.</a:t>
            </a:r>
            <a:endParaRPr lang="en-ZA" dirty="0"/>
          </a:p>
        </p:txBody>
      </p:sp>
      <p:sp>
        <p:nvSpPr>
          <p:cNvPr id="3" name="TextBox 2">
            <a:extLst>
              <a:ext uri="{FF2B5EF4-FFF2-40B4-BE49-F238E27FC236}">
                <a16:creationId xmlns:a16="http://schemas.microsoft.com/office/drawing/2014/main" id="{000241D1-7C06-C796-2DA1-ADA5B04D4B7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42149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EF2C1E-B866-42B8-98E0-A46500DFCF93}"/>
              </a:ext>
            </a:extLst>
          </p:cNvPr>
          <p:cNvPicPr>
            <a:picLocks noChangeAspect="1"/>
          </p:cNvPicPr>
          <p:nvPr/>
        </p:nvPicPr>
        <p:blipFill>
          <a:blip r:embed="rId2"/>
          <a:stretch>
            <a:fillRect/>
          </a:stretch>
        </p:blipFill>
        <p:spPr>
          <a:xfrm>
            <a:off x="-336884" y="-32886"/>
            <a:ext cx="12528884" cy="6890886"/>
          </a:xfrm>
          <a:prstGeom prst="rect">
            <a:avLst/>
          </a:prstGeom>
        </p:spPr>
      </p:pic>
      <p:sp>
        <p:nvSpPr>
          <p:cNvPr id="5" name="TextBox 4">
            <a:extLst>
              <a:ext uri="{FF2B5EF4-FFF2-40B4-BE49-F238E27FC236}">
                <a16:creationId xmlns:a16="http://schemas.microsoft.com/office/drawing/2014/main" id="{448B960F-4AFC-FBF8-A267-1B957F1E8939}"/>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6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17They brought in Yahweh’s ark, and set it in its place in the middle of the tent that David had pitched for it; and David offered burnt offerings and peace offerings before Yahweh. </a:t>
            </a:r>
            <a:endParaRPr lang="en-ZA" dirty="0"/>
          </a:p>
        </p:txBody>
      </p:sp>
      <p:sp>
        <p:nvSpPr>
          <p:cNvPr id="2" name="TextBox 1">
            <a:extLst>
              <a:ext uri="{FF2B5EF4-FFF2-40B4-BE49-F238E27FC236}">
                <a16:creationId xmlns:a16="http://schemas.microsoft.com/office/drawing/2014/main" id="{60E2604F-B5C1-DD24-1E85-04BF662257C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14140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62296" y="1"/>
            <a:ext cx="12254295" cy="6858000"/>
          </a:xfrm>
          <a:prstGeom prst="rect">
            <a:avLst/>
          </a:prstGeom>
        </p:spPr>
      </p:pic>
      <p:sp>
        <p:nvSpPr>
          <p:cNvPr id="5" name="TextBox 4">
            <a:extLst>
              <a:ext uri="{FF2B5EF4-FFF2-40B4-BE49-F238E27FC236}">
                <a16:creationId xmlns:a16="http://schemas.microsoft.com/office/drawing/2014/main" id="{A504769F-E708-1737-F9D9-C725AAB797B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28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20Then David returned to bless his household. Michal the daughter of Saul came out to meet David, and said, “How glorious the king of Israel was today, who uncovered himself today in the eyes of his servants’ maids, as one of the vain fellows shamelessly uncovers himself!”</a:t>
            </a:r>
            <a:endParaRPr lang="en-ZA" dirty="0"/>
          </a:p>
        </p:txBody>
      </p:sp>
      <p:sp>
        <p:nvSpPr>
          <p:cNvPr id="2" name="TextBox 1">
            <a:extLst>
              <a:ext uri="{FF2B5EF4-FFF2-40B4-BE49-F238E27FC236}">
                <a16:creationId xmlns:a16="http://schemas.microsoft.com/office/drawing/2014/main" id="{2EF8D7A4-EADD-8E8A-3343-E177E018AEF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54886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FE405F-019B-4FD6-968E-04C63E45B4DE}"/>
              </a:ext>
            </a:extLst>
          </p:cNvPr>
          <p:cNvPicPr>
            <a:picLocks noChangeAspect="1"/>
          </p:cNvPicPr>
          <p:nvPr/>
        </p:nvPicPr>
        <p:blipFill>
          <a:blip r:embed="rId2"/>
          <a:stretch>
            <a:fillRect/>
          </a:stretch>
        </p:blipFill>
        <p:spPr>
          <a:xfrm>
            <a:off x="0" y="-1"/>
            <a:ext cx="12191999" cy="7032313"/>
          </a:xfrm>
          <a:prstGeom prst="rect">
            <a:avLst/>
          </a:prstGeom>
        </p:spPr>
      </p:pic>
      <p:sp>
        <p:nvSpPr>
          <p:cNvPr id="5" name="TextBox 4">
            <a:extLst>
              <a:ext uri="{FF2B5EF4-FFF2-40B4-BE49-F238E27FC236}">
                <a16:creationId xmlns:a16="http://schemas.microsoft.com/office/drawing/2014/main" id="{5E3B2922-DE2C-8F54-A6FF-210E9B4C9AB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81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21David said to Michal, “It was before Yahweh, who chose me above your father, and above all his house, to appoint me prince over the people of Yahweh, over Israel. Therefore I will celebrate before Yahweh. </a:t>
            </a:r>
            <a:endParaRPr lang="en-ZA" dirty="0"/>
          </a:p>
        </p:txBody>
      </p:sp>
      <p:sp>
        <p:nvSpPr>
          <p:cNvPr id="2" name="TextBox 1">
            <a:extLst>
              <a:ext uri="{FF2B5EF4-FFF2-40B4-BE49-F238E27FC236}">
                <a16:creationId xmlns:a16="http://schemas.microsoft.com/office/drawing/2014/main" id="{E4AD0A4B-BB71-078B-ADCF-1F8E9C20DF0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424290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4FA065-C16E-41F6-B699-44C2C32463D1}"/>
              </a:ext>
            </a:extLst>
          </p:cNvPr>
          <p:cNvPicPr>
            <a:picLocks noChangeAspect="1"/>
          </p:cNvPicPr>
          <p:nvPr/>
        </p:nvPicPr>
        <p:blipFill>
          <a:blip r:embed="rId2"/>
          <a:stretch>
            <a:fillRect/>
          </a:stretch>
        </p:blipFill>
        <p:spPr>
          <a:xfrm>
            <a:off x="-1" y="0"/>
            <a:ext cx="12499901" cy="6858000"/>
          </a:xfrm>
          <a:prstGeom prst="rect">
            <a:avLst/>
          </a:prstGeom>
        </p:spPr>
      </p:pic>
      <p:sp>
        <p:nvSpPr>
          <p:cNvPr id="2" name="TextBox 1">
            <a:extLst>
              <a:ext uri="{FF2B5EF4-FFF2-40B4-BE49-F238E27FC236}">
                <a16:creationId xmlns:a16="http://schemas.microsoft.com/office/drawing/2014/main" id="{F54B8AB7-567C-1152-AAB7-2CEE797AE9DA}"/>
              </a:ext>
            </a:extLst>
          </p:cNvPr>
          <p:cNvSpPr txBox="1"/>
          <p:nvPr/>
        </p:nvSpPr>
        <p:spPr>
          <a:xfrm>
            <a:off x="274820" y="4148666"/>
            <a:ext cx="11019713" cy="2099734"/>
          </a:xfrm>
          <a:prstGeom prst="rect">
            <a:avLst/>
          </a:prstGeom>
          <a:noFill/>
        </p:spPr>
        <p:txBody>
          <a:bodyPr wrap="square" rtlCol="0">
            <a:noAutofit/>
          </a:bodyPr>
          <a:lstStyle/>
          <a:p>
            <a:r>
              <a:rPr lang="en-US" sz="6000" b="0" i="0" u="none" strike="noStrike" baseline="0" dirty="0">
                <a:solidFill>
                  <a:schemeClr val="bg1"/>
                </a:solidFill>
                <a:latin typeface="TimesNewRomanPSMT"/>
              </a:rPr>
              <a:t>Return of the ark to the city of David - 2 Samuel 6:1-23 </a:t>
            </a:r>
            <a:r>
              <a:rPr lang="bo-CN" sz="6000" b="1" dirty="0">
                <a:solidFill>
                  <a:schemeClr val="bg1"/>
                </a:solidFill>
                <a:latin typeface="ArialMT"/>
              </a:rPr>
              <a:t>།</a:t>
            </a:r>
          </a:p>
          <a:p>
            <a:endParaRPr lang="en-ZA" sz="6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1193264" y="-3331024"/>
            <a:ext cx="22850107" cy="12787846"/>
          </a:xfrm>
          <a:prstGeom prst="rect">
            <a:avLst/>
          </a:prstGeom>
        </p:spPr>
      </p:pic>
      <p:sp>
        <p:nvSpPr>
          <p:cNvPr id="5" name="TextBox 4">
            <a:extLst>
              <a:ext uri="{FF2B5EF4-FFF2-40B4-BE49-F238E27FC236}">
                <a16:creationId xmlns:a16="http://schemas.microsoft.com/office/drawing/2014/main" id="{389790CF-C253-AC12-91E6-9020B8F405F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1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a:t>
            </a:r>
            <a:r>
              <a:rPr lang="en-US" sz="4000" b="0" i="0" dirty="0">
                <a:solidFill>
                  <a:srgbClr val="121212"/>
                </a:solidFill>
                <a:effectLst/>
                <a:latin typeface="ArialMT"/>
              </a:rPr>
              <a:t> Samuel6:2David arose and went with all the people who were with him from </a:t>
            </a:r>
            <a:r>
              <a:rPr lang="en-US" sz="4000" b="0" i="0" dirty="0" err="1">
                <a:solidFill>
                  <a:srgbClr val="121212"/>
                </a:solidFill>
                <a:effectLst/>
                <a:latin typeface="ArialMT"/>
              </a:rPr>
              <a:t>Baale</a:t>
            </a:r>
            <a:r>
              <a:rPr lang="en-US" sz="4000" b="0" i="0" dirty="0">
                <a:solidFill>
                  <a:srgbClr val="121212"/>
                </a:solidFill>
                <a:effectLst/>
                <a:latin typeface="ArialMT"/>
              </a:rPr>
              <a:t> Judah, to bring up from there God’s ark, which is called by the Name, even the name of Yahweh of Armies who sits above the cherubim. </a:t>
            </a:r>
            <a:endParaRPr lang="en-ZA" dirty="0"/>
          </a:p>
        </p:txBody>
      </p:sp>
      <p:sp>
        <p:nvSpPr>
          <p:cNvPr id="2" name="TextBox 1">
            <a:extLst>
              <a:ext uri="{FF2B5EF4-FFF2-40B4-BE49-F238E27FC236}">
                <a16:creationId xmlns:a16="http://schemas.microsoft.com/office/drawing/2014/main" id="{936B7E7E-7DC0-60FA-EE36-2757EC135BB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4261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3002B86B-7A00-4839-8554-DB48BB856BC1}"/>
              </a:ext>
            </a:extLst>
          </p:cNvPr>
          <p:cNvPicPr>
            <a:picLocks noChangeAspect="1"/>
          </p:cNvPicPr>
          <p:nvPr/>
        </p:nvPicPr>
        <p:blipFill>
          <a:blip r:embed="rId2"/>
          <a:stretch>
            <a:fillRect/>
          </a:stretch>
        </p:blipFill>
        <p:spPr>
          <a:xfrm>
            <a:off x="-10343875" y="-694795"/>
            <a:ext cx="22712337" cy="14049847"/>
          </a:xfrm>
          <a:prstGeom prst="rect">
            <a:avLst/>
          </a:prstGeom>
        </p:spPr>
      </p:pic>
      <p:sp>
        <p:nvSpPr>
          <p:cNvPr id="10" name="TextBox 9">
            <a:extLst>
              <a:ext uri="{FF2B5EF4-FFF2-40B4-BE49-F238E27FC236}">
                <a16:creationId xmlns:a16="http://schemas.microsoft.com/office/drawing/2014/main" id="{6B20033A-6DF0-67E5-6FF9-72F5FC696C6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3They set God’s ark on a new cart, and brought it out of </a:t>
            </a:r>
            <a:r>
              <a:rPr lang="en-US" sz="4400" b="0" i="0" dirty="0" err="1">
                <a:solidFill>
                  <a:srgbClr val="121212"/>
                </a:solidFill>
                <a:effectLst/>
                <a:latin typeface="ArialMT"/>
              </a:rPr>
              <a:t>Abinadab’s</a:t>
            </a:r>
            <a:r>
              <a:rPr lang="en-US" sz="4400" b="0" i="0" dirty="0">
                <a:solidFill>
                  <a:srgbClr val="121212"/>
                </a:solidFill>
                <a:effectLst/>
                <a:latin typeface="ArialMT"/>
              </a:rPr>
              <a:t> house that was on the hill; and Uzzah and </a:t>
            </a:r>
            <a:r>
              <a:rPr lang="en-US" sz="4400" b="0" i="0" dirty="0" err="1">
                <a:solidFill>
                  <a:srgbClr val="121212"/>
                </a:solidFill>
                <a:effectLst/>
                <a:latin typeface="ArialMT"/>
              </a:rPr>
              <a:t>Ahio</a:t>
            </a:r>
            <a:r>
              <a:rPr lang="en-US" sz="4400" b="0" i="0" dirty="0">
                <a:solidFill>
                  <a:srgbClr val="121212"/>
                </a:solidFill>
                <a:effectLst/>
                <a:latin typeface="ArialMT"/>
              </a:rPr>
              <a:t>, the sons of </a:t>
            </a:r>
            <a:r>
              <a:rPr lang="en-US" sz="4400" b="0" i="0" dirty="0" err="1">
                <a:solidFill>
                  <a:srgbClr val="121212"/>
                </a:solidFill>
                <a:effectLst/>
                <a:latin typeface="ArialMT"/>
              </a:rPr>
              <a:t>Abinadab</a:t>
            </a:r>
            <a:r>
              <a:rPr lang="en-US" sz="4400" b="0" i="0" dirty="0">
                <a:solidFill>
                  <a:srgbClr val="121212"/>
                </a:solidFill>
                <a:effectLst/>
                <a:latin typeface="ArialMT"/>
              </a:rPr>
              <a:t>, drove the new cart. </a:t>
            </a:r>
            <a:endParaRPr lang="en-ZA" dirty="0"/>
          </a:p>
        </p:txBody>
      </p:sp>
      <p:sp>
        <p:nvSpPr>
          <p:cNvPr id="3" name="TextBox 2">
            <a:extLst>
              <a:ext uri="{FF2B5EF4-FFF2-40B4-BE49-F238E27FC236}">
                <a16:creationId xmlns:a16="http://schemas.microsoft.com/office/drawing/2014/main" id="{49ED3DE2-BB47-D0F1-FD3B-560EBA245B0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8635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EEF82-4243-4258-9142-7336CB7FD3FE}"/>
              </a:ext>
            </a:extLst>
          </p:cNvPr>
          <p:cNvPicPr>
            <a:picLocks noChangeAspect="1"/>
          </p:cNvPicPr>
          <p:nvPr/>
        </p:nvPicPr>
        <p:blipFill>
          <a:blip r:embed="rId2"/>
          <a:stretch>
            <a:fillRect/>
          </a:stretch>
        </p:blipFill>
        <p:spPr>
          <a:xfrm>
            <a:off x="0" y="-701914"/>
            <a:ext cx="12192000" cy="7559914"/>
          </a:xfrm>
          <a:prstGeom prst="rect">
            <a:avLst/>
          </a:prstGeom>
        </p:spPr>
      </p:pic>
      <p:sp>
        <p:nvSpPr>
          <p:cNvPr id="5" name="TextBox 4">
            <a:extLst>
              <a:ext uri="{FF2B5EF4-FFF2-40B4-BE49-F238E27FC236}">
                <a16:creationId xmlns:a16="http://schemas.microsoft.com/office/drawing/2014/main" id="{2A65BCFF-9D5D-F672-0B93-FC37DBA71983}"/>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a:t>
            </a:r>
            <a:r>
              <a:rPr lang="en-US" sz="4400" b="0" i="0" dirty="0">
                <a:solidFill>
                  <a:srgbClr val="121212"/>
                </a:solidFill>
                <a:effectLst/>
                <a:latin typeface="ArialMT"/>
              </a:rPr>
              <a:t>5David and all the house of Israel played before Yahweh with all kinds of instruments made of cypress wood, with harps, with stringed instruments, with tambourines, with castanets, and with cymbals.</a:t>
            </a:r>
            <a:endParaRPr lang="en-ZA" dirty="0"/>
          </a:p>
        </p:txBody>
      </p:sp>
      <p:sp>
        <p:nvSpPr>
          <p:cNvPr id="2" name="TextBox 1">
            <a:extLst>
              <a:ext uri="{FF2B5EF4-FFF2-40B4-BE49-F238E27FC236}">
                <a16:creationId xmlns:a16="http://schemas.microsoft.com/office/drawing/2014/main" id="{5D5221A5-51D9-3034-042A-B29BCE17F5E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82125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830</Words>
  <Application>Microsoft Office PowerPoint</Application>
  <PresentationFormat>Widescreen</PresentationFormat>
  <Paragraphs>70</Paragraphs>
  <Slides>40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ArialMT</vt:lpstr>
      <vt:lpstr>Calibri</vt:lpstr>
      <vt:lpstr>Calibri Light</vt:lpstr>
      <vt:lpstr>Microsoft Himalaya</vt:lpstr>
      <vt:lpstr>TimesNewRomanPS-BoldMT</vt:lpstr>
      <vt:lpstr>TimesNewRomanPSMT</vt:lpstr>
      <vt:lpstr>Office Theme</vt:lpstr>
      <vt:lpstr>19-2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2023-01-19T13:02:50Z</dcterms:modified>
</cp:coreProperties>
</file>