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08" r:id="rId2"/>
    <p:sldId id="310" r:id="rId3"/>
    <p:sldId id="426" r:id="rId4"/>
    <p:sldId id="427" r:id="rId5"/>
    <p:sldId id="428" r:id="rId6"/>
    <p:sldId id="429" r:id="rId7"/>
    <p:sldId id="430" r:id="rId8"/>
    <p:sldId id="431" r:id="rId9"/>
    <p:sldId id="432" r:id="rId10"/>
    <p:sldId id="433" r:id="rId11"/>
    <p:sldId id="434" r:id="rId12"/>
    <p:sldId id="435" r:id="rId13"/>
    <p:sldId id="436" r:id="rId14"/>
    <p:sldId id="437" r:id="rId15"/>
    <p:sldId id="438" r:id="rId16"/>
    <p:sldId id="43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AA7D75-2B3D-48A5-8CC4-9480E5C8AB0A}" v="9" dt="2023-01-19T13:13:58.5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63" autoAdjust="0"/>
    <p:restoredTop sz="79767" autoAdjust="0"/>
  </p:normalViewPr>
  <p:slideViewPr>
    <p:cSldViewPr snapToGrid="0">
      <p:cViewPr varScale="1">
        <p:scale>
          <a:sx n="57" d="100"/>
          <a:sy n="57" d="100"/>
        </p:scale>
        <p:origin x="102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fred Smith" userId="3c60a3631c0db8ad" providerId="LiveId" clId="{E6AA7D75-2B3D-48A5-8CC4-9480E5C8AB0A}"/>
    <pc:docChg chg="undo redo custSel modSld">
      <pc:chgData name="Alfred Smith" userId="3c60a3631c0db8ad" providerId="LiveId" clId="{E6AA7D75-2B3D-48A5-8CC4-9480E5C8AB0A}" dt="2023-01-19T13:13:58.594" v="37"/>
      <pc:docMkLst>
        <pc:docMk/>
      </pc:docMkLst>
      <pc:sldChg chg="delSp modTransition modAnim">
        <pc:chgData name="Alfred Smith" userId="3c60a3631c0db8ad" providerId="LiveId" clId="{E6AA7D75-2B3D-48A5-8CC4-9480E5C8AB0A}" dt="2023-01-19T13:13:31.469" v="23"/>
        <pc:sldMkLst>
          <pc:docMk/>
          <pc:sldMk cId="2869461528" sldId="308"/>
        </pc:sldMkLst>
        <pc:picChg chg="del">
          <ac:chgData name="Alfred Smith" userId="3c60a3631c0db8ad" providerId="LiveId" clId="{E6AA7D75-2B3D-48A5-8CC4-9480E5C8AB0A}" dt="2023-01-19T13:13:31.469" v="23"/>
          <ac:picMkLst>
            <pc:docMk/>
            <pc:sldMk cId="2869461528" sldId="308"/>
            <ac:picMk id="4" creationId="{D97608E6-D108-92FB-E5DA-9A84625B760C}"/>
          </ac:picMkLst>
        </pc:picChg>
      </pc:sldChg>
      <pc:sldChg chg="modSp mod modTransition">
        <pc:chgData name="Alfred Smith" userId="3c60a3631c0db8ad" providerId="LiveId" clId="{E6AA7D75-2B3D-48A5-8CC4-9480E5C8AB0A}" dt="2023-01-19T13:13:31.469" v="23"/>
        <pc:sldMkLst>
          <pc:docMk/>
          <pc:sldMk cId="1237137471" sldId="310"/>
        </pc:sldMkLst>
        <pc:spChg chg="mod">
          <ac:chgData name="Alfred Smith" userId="3c60a3631c0db8ad" providerId="LiveId" clId="{E6AA7D75-2B3D-48A5-8CC4-9480E5C8AB0A}" dt="2023-01-19T13:12:07.850" v="13" actId="20577"/>
          <ac:spMkLst>
            <pc:docMk/>
            <pc:sldMk cId="1237137471" sldId="310"/>
            <ac:spMk id="8" creationId="{BA24EC4C-1773-4A6B-6480-331D768C55AF}"/>
          </ac:spMkLst>
        </pc:spChg>
      </pc:sldChg>
      <pc:sldChg chg="addSp delSp modSp mod modTransition modAnim">
        <pc:chgData name="Alfred Smith" userId="3c60a3631c0db8ad" providerId="LiveId" clId="{E6AA7D75-2B3D-48A5-8CC4-9480E5C8AB0A}" dt="2023-01-19T13:13:50.213" v="31"/>
        <pc:sldMkLst>
          <pc:docMk/>
          <pc:sldMk cId="1003827451" sldId="426"/>
        </pc:sldMkLst>
        <pc:spChg chg="add mod">
          <ac:chgData name="Alfred Smith" userId="3c60a3631c0db8ad" providerId="LiveId" clId="{E6AA7D75-2B3D-48A5-8CC4-9480E5C8AB0A}" dt="2023-01-19T13:13:50.213" v="31"/>
          <ac:spMkLst>
            <pc:docMk/>
            <pc:sldMk cId="1003827451" sldId="426"/>
            <ac:spMk id="2" creationId="{D9FB816A-1C7E-4225-973A-9AF1EF0D2D51}"/>
          </ac:spMkLst>
        </pc:spChg>
        <pc:spChg chg="mod">
          <ac:chgData name="Alfred Smith" userId="3c60a3631c0db8ad" providerId="LiveId" clId="{E6AA7D75-2B3D-48A5-8CC4-9480E5C8AB0A}" dt="2023-01-19T13:12:14.483" v="16" actId="20577"/>
          <ac:spMkLst>
            <pc:docMk/>
            <pc:sldMk cId="1003827451" sldId="426"/>
            <ac:spMk id="4" creationId="{9A13E2D8-2F59-44C1-B1D2-79C300C26DD4}"/>
          </ac:spMkLst>
        </pc:spChg>
        <pc:spChg chg="del">
          <ac:chgData name="Alfred Smith" userId="3c60a3631c0db8ad" providerId="LiveId" clId="{E6AA7D75-2B3D-48A5-8CC4-9480E5C8AB0A}" dt="2023-01-19T13:13:43.638" v="30" actId="478"/>
          <ac:spMkLst>
            <pc:docMk/>
            <pc:sldMk cId="1003827451" sldId="426"/>
            <ac:spMk id="6" creationId="{416C064E-628E-47C0-A712-DB178FE9901E}"/>
          </ac:spMkLst>
        </pc:spChg>
        <pc:picChg chg="del">
          <ac:chgData name="Alfred Smith" userId="3c60a3631c0db8ad" providerId="LiveId" clId="{E6AA7D75-2B3D-48A5-8CC4-9480E5C8AB0A}" dt="2023-01-19T13:13:31.469" v="23"/>
          <ac:picMkLst>
            <pc:docMk/>
            <pc:sldMk cId="1003827451" sldId="426"/>
            <ac:picMk id="5" creationId="{13D65182-D683-23A8-4AEF-2A9961FA20B6}"/>
          </ac:picMkLst>
        </pc:picChg>
      </pc:sldChg>
      <pc:sldChg chg="addSp delSp modSp mod modTransition">
        <pc:chgData name="Alfred Smith" userId="3c60a3631c0db8ad" providerId="LiveId" clId="{E6AA7D75-2B3D-48A5-8CC4-9480E5C8AB0A}" dt="2023-01-19T13:13:31.469" v="23"/>
        <pc:sldMkLst>
          <pc:docMk/>
          <pc:sldMk cId="1727650077" sldId="427"/>
        </pc:sldMkLst>
        <pc:spChg chg="add mod">
          <ac:chgData name="Alfred Smith" userId="3c60a3631c0db8ad" providerId="LiveId" clId="{E6AA7D75-2B3D-48A5-8CC4-9480E5C8AB0A}" dt="2023-01-19T13:12:03.245" v="10" actId="20577"/>
          <ac:spMkLst>
            <pc:docMk/>
            <pc:sldMk cId="1727650077" sldId="427"/>
            <ac:spMk id="2" creationId="{0855604D-EE11-A773-2B6A-01D0EA9BA1E5}"/>
          </ac:spMkLst>
        </pc:spChg>
        <pc:spChg chg="del">
          <ac:chgData name="Alfred Smith" userId="3c60a3631c0db8ad" providerId="LiveId" clId="{E6AA7D75-2B3D-48A5-8CC4-9480E5C8AB0A}" dt="2023-01-19T13:11:55.920" v="6" actId="478"/>
          <ac:spMkLst>
            <pc:docMk/>
            <pc:sldMk cId="1727650077" sldId="427"/>
            <ac:spMk id="7" creationId="{1F22C4E9-FDEA-EA2B-CC80-67D84B1D7D00}"/>
          </ac:spMkLst>
        </pc:spChg>
      </pc:sldChg>
      <pc:sldChg chg="addSp delSp modSp mod modTransition modAnim">
        <pc:chgData name="Alfred Smith" userId="3c60a3631c0db8ad" providerId="LiveId" clId="{E6AA7D75-2B3D-48A5-8CC4-9480E5C8AB0A}" dt="2023-01-19T13:13:51.646" v="32"/>
        <pc:sldMkLst>
          <pc:docMk/>
          <pc:sldMk cId="2174129452" sldId="428"/>
        </pc:sldMkLst>
        <pc:spChg chg="add mod">
          <ac:chgData name="Alfred Smith" userId="3c60a3631c0db8ad" providerId="LiveId" clId="{E6AA7D75-2B3D-48A5-8CC4-9480E5C8AB0A}" dt="2023-01-19T13:13:51.646" v="32"/>
          <ac:spMkLst>
            <pc:docMk/>
            <pc:sldMk cId="2174129452" sldId="428"/>
            <ac:spMk id="3" creationId="{F0D94AC9-52CA-71E7-D127-0CFC22674FCF}"/>
          </ac:spMkLst>
        </pc:spChg>
        <pc:spChg chg="del">
          <ac:chgData name="Alfred Smith" userId="3c60a3631c0db8ad" providerId="LiveId" clId="{E6AA7D75-2B3D-48A5-8CC4-9480E5C8AB0A}" dt="2023-01-19T13:13:42.264" v="29" actId="478"/>
          <ac:spMkLst>
            <pc:docMk/>
            <pc:sldMk cId="2174129452" sldId="428"/>
            <ac:spMk id="6" creationId="{416C064E-628E-47C0-A712-DB178FE9901E}"/>
          </ac:spMkLst>
        </pc:spChg>
        <pc:picChg chg="del">
          <ac:chgData name="Alfred Smith" userId="3c60a3631c0db8ad" providerId="LiveId" clId="{E6AA7D75-2B3D-48A5-8CC4-9480E5C8AB0A}" dt="2023-01-19T13:13:31.469" v="23"/>
          <ac:picMkLst>
            <pc:docMk/>
            <pc:sldMk cId="2174129452" sldId="428"/>
            <ac:picMk id="2" creationId="{2C75813C-C0B1-EB08-2961-D5F1769D40CA}"/>
          </ac:picMkLst>
        </pc:picChg>
      </pc:sldChg>
      <pc:sldChg chg="modSp mod modTransition">
        <pc:chgData name="Alfred Smith" userId="3c60a3631c0db8ad" providerId="LiveId" clId="{E6AA7D75-2B3D-48A5-8CC4-9480E5C8AB0A}" dt="2023-01-19T13:13:31.469" v="23"/>
        <pc:sldMkLst>
          <pc:docMk/>
          <pc:sldMk cId="703207630" sldId="429"/>
        </pc:sldMkLst>
        <pc:spChg chg="mod">
          <ac:chgData name="Alfred Smith" userId="3c60a3631c0db8ad" providerId="LiveId" clId="{E6AA7D75-2B3D-48A5-8CC4-9480E5C8AB0A}" dt="2023-01-19T13:13:04.775" v="17"/>
          <ac:spMkLst>
            <pc:docMk/>
            <pc:sldMk cId="703207630" sldId="429"/>
            <ac:spMk id="5" creationId="{ADF2BB07-34CB-FECF-91F5-0BDB070FCB64}"/>
          </ac:spMkLst>
        </pc:spChg>
      </pc:sldChg>
      <pc:sldChg chg="addSp delSp modSp mod modTransition modAnim">
        <pc:chgData name="Alfred Smith" userId="3c60a3631c0db8ad" providerId="LiveId" clId="{E6AA7D75-2B3D-48A5-8CC4-9480E5C8AB0A}" dt="2023-01-19T13:13:52.879" v="33"/>
        <pc:sldMkLst>
          <pc:docMk/>
          <pc:sldMk cId="942615762" sldId="430"/>
        </pc:sldMkLst>
        <pc:spChg chg="add mod">
          <ac:chgData name="Alfred Smith" userId="3c60a3631c0db8ad" providerId="LiveId" clId="{E6AA7D75-2B3D-48A5-8CC4-9480E5C8AB0A}" dt="2023-01-19T13:13:52.879" v="33"/>
          <ac:spMkLst>
            <pc:docMk/>
            <pc:sldMk cId="942615762" sldId="430"/>
            <ac:spMk id="2" creationId="{083C944C-2E4C-BD4B-97A6-B76922080D62}"/>
          </ac:spMkLst>
        </pc:spChg>
        <pc:spChg chg="del">
          <ac:chgData name="Alfred Smith" userId="3c60a3631c0db8ad" providerId="LiveId" clId="{E6AA7D75-2B3D-48A5-8CC4-9480E5C8AB0A}" dt="2023-01-19T13:13:40.831" v="28" actId="478"/>
          <ac:spMkLst>
            <pc:docMk/>
            <pc:sldMk cId="942615762" sldId="430"/>
            <ac:spMk id="6" creationId="{416C064E-628E-47C0-A712-DB178FE9901E}"/>
          </ac:spMkLst>
        </pc:spChg>
        <pc:picChg chg="del">
          <ac:chgData name="Alfred Smith" userId="3c60a3631c0db8ad" providerId="LiveId" clId="{E6AA7D75-2B3D-48A5-8CC4-9480E5C8AB0A}" dt="2023-01-19T13:13:31.469" v="23"/>
          <ac:picMkLst>
            <pc:docMk/>
            <pc:sldMk cId="942615762" sldId="430"/>
            <ac:picMk id="3" creationId="{623AD859-BF79-DA27-4E22-F598DBED995D}"/>
          </ac:picMkLst>
        </pc:picChg>
      </pc:sldChg>
      <pc:sldChg chg="modSp mod modTransition">
        <pc:chgData name="Alfred Smith" userId="3c60a3631c0db8ad" providerId="LiveId" clId="{E6AA7D75-2B3D-48A5-8CC4-9480E5C8AB0A}" dt="2023-01-19T13:13:31.469" v="23"/>
        <pc:sldMkLst>
          <pc:docMk/>
          <pc:sldMk cId="579800659" sldId="431"/>
        </pc:sldMkLst>
        <pc:spChg chg="mod">
          <ac:chgData name="Alfred Smith" userId="3c60a3631c0db8ad" providerId="LiveId" clId="{E6AA7D75-2B3D-48A5-8CC4-9480E5C8AB0A}" dt="2023-01-19T13:13:08.606" v="18"/>
          <ac:spMkLst>
            <pc:docMk/>
            <pc:sldMk cId="579800659" sldId="431"/>
            <ac:spMk id="5" creationId="{E7FA9390-46D7-557D-6045-D9E65D3201D5}"/>
          </ac:spMkLst>
        </pc:spChg>
      </pc:sldChg>
      <pc:sldChg chg="addSp delSp modSp mod modTransition modAnim">
        <pc:chgData name="Alfred Smith" userId="3c60a3631c0db8ad" providerId="LiveId" clId="{E6AA7D75-2B3D-48A5-8CC4-9480E5C8AB0A}" dt="2023-01-19T13:13:53.870" v="34"/>
        <pc:sldMkLst>
          <pc:docMk/>
          <pc:sldMk cId="1886351016" sldId="432"/>
        </pc:sldMkLst>
        <pc:spChg chg="add mod">
          <ac:chgData name="Alfred Smith" userId="3c60a3631c0db8ad" providerId="LiveId" clId="{E6AA7D75-2B3D-48A5-8CC4-9480E5C8AB0A}" dt="2023-01-19T13:13:53.870" v="34"/>
          <ac:spMkLst>
            <pc:docMk/>
            <pc:sldMk cId="1886351016" sldId="432"/>
            <ac:spMk id="3" creationId="{78E3636D-7640-12A1-088F-BD4840F8CF4B}"/>
          </ac:spMkLst>
        </pc:spChg>
        <pc:spChg chg="del">
          <ac:chgData name="Alfred Smith" userId="3c60a3631c0db8ad" providerId="LiveId" clId="{E6AA7D75-2B3D-48A5-8CC4-9480E5C8AB0A}" dt="2023-01-19T13:13:39.208" v="27" actId="478"/>
          <ac:spMkLst>
            <pc:docMk/>
            <pc:sldMk cId="1886351016" sldId="432"/>
            <ac:spMk id="6" creationId="{416C064E-628E-47C0-A712-DB178FE9901E}"/>
          </ac:spMkLst>
        </pc:spChg>
        <pc:picChg chg="del">
          <ac:chgData name="Alfred Smith" userId="3c60a3631c0db8ad" providerId="LiveId" clId="{E6AA7D75-2B3D-48A5-8CC4-9480E5C8AB0A}" dt="2023-01-19T13:13:31.469" v="23"/>
          <ac:picMkLst>
            <pc:docMk/>
            <pc:sldMk cId="1886351016" sldId="432"/>
            <ac:picMk id="2" creationId="{DB073B63-E193-2B03-FB32-5A6F4A8321B2}"/>
          </ac:picMkLst>
        </pc:picChg>
      </pc:sldChg>
      <pc:sldChg chg="modSp mod modTransition">
        <pc:chgData name="Alfred Smith" userId="3c60a3631c0db8ad" providerId="LiveId" clId="{E6AA7D75-2B3D-48A5-8CC4-9480E5C8AB0A}" dt="2023-01-19T13:13:31.469" v="23"/>
        <pc:sldMkLst>
          <pc:docMk/>
          <pc:sldMk cId="484949745" sldId="433"/>
        </pc:sldMkLst>
        <pc:spChg chg="mod">
          <ac:chgData name="Alfred Smith" userId="3c60a3631c0db8ad" providerId="LiveId" clId="{E6AA7D75-2B3D-48A5-8CC4-9480E5C8AB0A}" dt="2023-01-19T13:13:13.807" v="19"/>
          <ac:spMkLst>
            <pc:docMk/>
            <pc:sldMk cId="484949745" sldId="433"/>
            <ac:spMk id="5" creationId="{60BDA170-7F9A-429E-BC2E-F4494AC37BAA}"/>
          </ac:spMkLst>
        </pc:spChg>
      </pc:sldChg>
      <pc:sldChg chg="addSp delSp modSp mod modTransition modAnim">
        <pc:chgData name="Alfred Smith" userId="3c60a3631c0db8ad" providerId="LiveId" clId="{E6AA7D75-2B3D-48A5-8CC4-9480E5C8AB0A}" dt="2023-01-19T13:13:55.663" v="35"/>
        <pc:sldMkLst>
          <pc:docMk/>
          <pc:sldMk cId="882125327" sldId="434"/>
        </pc:sldMkLst>
        <pc:spChg chg="add mod">
          <ac:chgData name="Alfred Smith" userId="3c60a3631c0db8ad" providerId="LiveId" clId="{E6AA7D75-2B3D-48A5-8CC4-9480E5C8AB0A}" dt="2023-01-19T13:13:55.663" v="35"/>
          <ac:spMkLst>
            <pc:docMk/>
            <pc:sldMk cId="882125327" sldId="434"/>
            <ac:spMk id="2" creationId="{1222177B-BCBB-3123-0CB1-41719019D3D7}"/>
          </ac:spMkLst>
        </pc:spChg>
        <pc:spChg chg="del">
          <ac:chgData name="Alfred Smith" userId="3c60a3631c0db8ad" providerId="LiveId" clId="{E6AA7D75-2B3D-48A5-8CC4-9480E5C8AB0A}" dt="2023-01-19T13:13:37.570" v="26" actId="478"/>
          <ac:spMkLst>
            <pc:docMk/>
            <pc:sldMk cId="882125327" sldId="434"/>
            <ac:spMk id="6" creationId="{416C064E-628E-47C0-A712-DB178FE9901E}"/>
          </ac:spMkLst>
        </pc:spChg>
        <pc:picChg chg="del">
          <ac:chgData name="Alfred Smith" userId="3c60a3631c0db8ad" providerId="LiveId" clId="{E6AA7D75-2B3D-48A5-8CC4-9480E5C8AB0A}" dt="2023-01-19T13:13:31.469" v="23"/>
          <ac:picMkLst>
            <pc:docMk/>
            <pc:sldMk cId="882125327" sldId="434"/>
            <ac:picMk id="7" creationId="{D3C4F6B8-7338-2308-4032-D5C19C5A34C5}"/>
          </ac:picMkLst>
        </pc:picChg>
      </pc:sldChg>
      <pc:sldChg chg="modSp mod modTransition">
        <pc:chgData name="Alfred Smith" userId="3c60a3631c0db8ad" providerId="LiveId" clId="{E6AA7D75-2B3D-48A5-8CC4-9480E5C8AB0A}" dt="2023-01-19T13:13:31.469" v="23"/>
        <pc:sldMkLst>
          <pc:docMk/>
          <pc:sldMk cId="381388045" sldId="435"/>
        </pc:sldMkLst>
        <pc:spChg chg="mod">
          <ac:chgData name="Alfred Smith" userId="3c60a3631c0db8ad" providerId="LiveId" clId="{E6AA7D75-2B3D-48A5-8CC4-9480E5C8AB0A}" dt="2023-01-19T13:13:16.989" v="20"/>
          <ac:spMkLst>
            <pc:docMk/>
            <pc:sldMk cId="381388045" sldId="435"/>
            <ac:spMk id="5" creationId="{48CB141A-4EBA-153B-2D71-C7DAB0B61978}"/>
          </ac:spMkLst>
        </pc:spChg>
      </pc:sldChg>
      <pc:sldChg chg="addSp delSp modSp mod modTransition modAnim">
        <pc:chgData name="Alfred Smith" userId="3c60a3631c0db8ad" providerId="LiveId" clId="{E6AA7D75-2B3D-48A5-8CC4-9480E5C8AB0A}" dt="2023-01-19T13:13:57.022" v="36"/>
        <pc:sldMkLst>
          <pc:docMk/>
          <pc:sldMk cId="3195935868" sldId="436"/>
        </pc:sldMkLst>
        <pc:spChg chg="add mod">
          <ac:chgData name="Alfred Smith" userId="3c60a3631c0db8ad" providerId="LiveId" clId="{E6AA7D75-2B3D-48A5-8CC4-9480E5C8AB0A}" dt="2023-01-19T13:13:57.022" v="36"/>
          <ac:spMkLst>
            <pc:docMk/>
            <pc:sldMk cId="3195935868" sldId="436"/>
            <ac:spMk id="2" creationId="{475BEA14-006D-2C44-FF73-0A3621D03E2A}"/>
          </ac:spMkLst>
        </pc:spChg>
        <pc:spChg chg="del">
          <ac:chgData name="Alfred Smith" userId="3c60a3631c0db8ad" providerId="LiveId" clId="{E6AA7D75-2B3D-48A5-8CC4-9480E5C8AB0A}" dt="2023-01-19T13:13:36.184" v="25" actId="478"/>
          <ac:spMkLst>
            <pc:docMk/>
            <pc:sldMk cId="3195935868" sldId="436"/>
            <ac:spMk id="6" creationId="{416C064E-628E-47C0-A712-DB178FE9901E}"/>
          </ac:spMkLst>
        </pc:spChg>
        <pc:picChg chg="del">
          <ac:chgData name="Alfred Smith" userId="3c60a3631c0db8ad" providerId="LiveId" clId="{E6AA7D75-2B3D-48A5-8CC4-9480E5C8AB0A}" dt="2023-01-19T13:13:31.469" v="23"/>
          <ac:picMkLst>
            <pc:docMk/>
            <pc:sldMk cId="3195935868" sldId="436"/>
            <ac:picMk id="3" creationId="{356F5850-59D6-6D64-EC03-1383DF92886C}"/>
          </ac:picMkLst>
        </pc:picChg>
      </pc:sldChg>
      <pc:sldChg chg="modSp mod modTransition">
        <pc:chgData name="Alfred Smith" userId="3c60a3631c0db8ad" providerId="LiveId" clId="{E6AA7D75-2B3D-48A5-8CC4-9480E5C8AB0A}" dt="2023-01-19T13:13:31.469" v="23"/>
        <pc:sldMkLst>
          <pc:docMk/>
          <pc:sldMk cId="630368776" sldId="437"/>
        </pc:sldMkLst>
        <pc:spChg chg="mod">
          <ac:chgData name="Alfred Smith" userId="3c60a3631c0db8ad" providerId="LiveId" clId="{E6AA7D75-2B3D-48A5-8CC4-9480E5C8AB0A}" dt="2023-01-19T13:13:20.510" v="21"/>
          <ac:spMkLst>
            <pc:docMk/>
            <pc:sldMk cId="630368776" sldId="437"/>
            <ac:spMk id="5" creationId="{2AF5658E-316C-D45C-49D8-6CAECDB3F2A8}"/>
          </ac:spMkLst>
        </pc:spChg>
      </pc:sldChg>
      <pc:sldChg chg="addSp delSp modSp mod modTransition modAnim">
        <pc:chgData name="Alfred Smith" userId="3c60a3631c0db8ad" providerId="LiveId" clId="{E6AA7D75-2B3D-48A5-8CC4-9480E5C8AB0A}" dt="2023-01-19T13:13:58.594" v="37"/>
        <pc:sldMkLst>
          <pc:docMk/>
          <pc:sldMk cId="3261377596" sldId="438"/>
        </pc:sldMkLst>
        <pc:spChg chg="add mod">
          <ac:chgData name="Alfred Smith" userId="3c60a3631c0db8ad" providerId="LiveId" clId="{E6AA7D75-2B3D-48A5-8CC4-9480E5C8AB0A}" dt="2023-01-19T13:13:58.594" v="37"/>
          <ac:spMkLst>
            <pc:docMk/>
            <pc:sldMk cId="3261377596" sldId="438"/>
            <ac:spMk id="3" creationId="{B0A33CFA-CBF7-9E4B-71AC-00A476D28C86}"/>
          </ac:spMkLst>
        </pc:spChg>
        <pc:spChg chg="mod">
          <ac:chgData name="Alfred Smith" userId="3c60a3631c0db8ad" providerId="LiveId" clId="{E6AA7D75-2B3D-48A5-8CC4-9480E5C8AB0A}" dt="2023-01-19T13:11:22.626" v="1"/>
          <ac:spMkLst>
            <pc:docMk/>
            <pc:sldMk cId="3261377596" sldId="438"/>
            <ac:spMk id="4" creationId="{9A13E2D8-2F59-44C1-B1D2-79C300C26DD4}"/>
          </ac:spMkLst>
        </pc:spChg>
        <pc:spChg chg="del">
          <ac:chgData name="Alfred Smith" userId="3c60a3631c0db8ad" providerId="LiveId" clId="{E6AA7D75-2B3D-48A5-8CC4-9480E5C8AB0A}" dt="2023-01-19T13:13:34.550" v="24" actId="478"/>
          <ac:spMkLst>
            <pc:docMk/>
            <pc:sldMk cId="3261377596" sldId="438"/>
            <ac:spMk id="6" creationId="{416C064E-628E-47C0-A712-DB178FE9901E}"/>
          </ac:spMkLst>
        </pc:spChg>
        <pc:picChg chg="del">
          <ac:chgData name="Alfred Smith" userId="3c60a3631c0db8ad" providerId="LiveId" clId="{E6AA7D75-2B3D-48A5-8CC4-9480E5C8AB0A}" dt="2023-01-19T13:13:31.469" v="23"/>
          <ac:picMkLst>
            <pc:docMk/>
            <pc:sldMk cId="3261377596" sldId="438"/>
            <ac:picMk id="2" creationId="{787368C5-65E0-5033-861A-578E6ED20427}"/>
          </ac:picMkLst>
        </pc:picChg>
      </pc:sldChg>
      <pc:sldChg chg="modSp mod modTransition">
        <pc:chgData name="Alfred Smith" userId="3c60a3631c0db8ad" providerId="LiveId" clId="{E6AA7D75-2B3D-48A5-8CC4-9480E5C8AB0A}" dt="2023-01-19T13:13:31.469" v="23"/>
        <pc:sldMkLst>
          <pc:docMk/>
          <pc:sldMk cId="3759221820" sldId="439"/>
        </pc:sldMkLst>
        <pc:spChg chg="mod">
          <ac:chgData name="Alfred Smith" userId="3c60a3631c0db8ad" providerId="LiveId" clId="{E6AA7D75-2B3D-48A5-8CC4-9480E5C8AB0A}" dt="2023-01-19T13:13:23.671" v="22"/>
          <ac:spMkLst>
            <pc:docMk/>
            <pc:sldMk cId="3759221820" sldId="439"/>
            <ac:spMk id="7" creationId="{A7E963E1-DD7A-8E01-CFF3-3ADF5A3CDF7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A3CB7-A8E8-4A19-9B3E-857F154853BB}" type="datetimeFigureOut">
              <a:rPr lang="en-ZA" smtClean="0"/>
              <a:t>2023/01/19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9EA38-4D76-40A4-8BB2-065CF2B5E7C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41248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IN" sz="1200" b="1" i="0" u="none" strike="noStrike" baseline="0">
                <a:latin typeface="TimesNewRomanPS-BoldMT"/>
              </a:rPr>
              <a:t>Ch</a:t>
            </a:r>
          </a:p>
          <a:p>
            <a:pPr algn="l"/>
            <a:r>
              <a:rPr lang="en-IN" sz="1200" b="1" i="0" u="none" strike="noStrike" baseline="0">
                <a:latin typeface="TimesNewRomanPS-BoldMT"/>
              </a:rPr>
              <a:t>19 </a:t>
            </a:r>
            <a:r>
              <a:rPr lang="en-IN" sz="1200" b="1" i="0" u="none" strike="noStrike" baseline="0" dirty="0">
                <a:latin typeface="TimesNewRomanPS-BoldMT"/>
              </a:rPr>
              <a:t>David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1. Two Kings - 2 Samuel 2:4; 2:8-9; 3:1; 4:5 - 5:4 (Top)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2. Return of the ark to the city of David - 2 Sam 6:1-23 (Right Center)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3. David's reception of Mephibosheth - 2 Sam 9 (Right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4. David, Bath-</a:t>
            </a:r>
            <a:r>
              <a:rPr lang="en-US" sz="1200" b="0" i="0" u="none" strike="noStrike" baseline="0" dirty="0" err="1">
                <a:latin typeface="TimesNewRomanPSMT"/>
              </a:rPr>
              <a:t>sheba</a:t>
            </a:r>
            <a:r>
              <a:rPr lang="en-US" sz="1200" b="0" i="0" u="none" strike="noStrike" baseline="0" dirty="0">
                <a:latin typeface="TimesNewRomanPSMT"/>
              </a:rPr>
              <a:t> and Uriah - 2 Sam 11 (Center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5. Nathan confronts David - 2 Sam 12:1-14 (Left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6. Solomon is born - 2 Sam 12:15-25 (Left Center)</a:t>
            </a:r>
            <a:endParaRPr lang="en-IN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9EA38-4D76-40A4-8BB2-065CF2B5E7C1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35544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E42B0-FF50-4A6E-A71C-BDFED7F1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AD5AFF-8721-4F40-88BA-702D41B6FB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4C033-4CED-469C-AEAF-6052C7348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2023/01/19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3572F-9CFD-4672-AE80-2E1559E6D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82F7B-F678-42FD-9967-721E119BF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15711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ABB6C-58C5-4513-A5B0-AFFBE0D26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902623-6725-49C5-B460-14EE205DF4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45A2F-108C-48F6-805D-CCCD3C334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2023/01/19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51189-CF74-4B65-B2A5-CC59A6527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46B09-E74C-4541-8352-0ABD6F6E7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78058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45ABB8-7659-4EC4-ACA7-70A558C994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3732C2-60E1-40DD-B851-AEDAC4ABC8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BD455-0EE1-4F07-AC30-246BE0116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2023/01/19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1D951-E211-4102-926F-6CCDD049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DD463-F506-4799-A652-0B6A2F08D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06695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0A818-136E-4E59-9DD4-D044187CE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31CA4-335D-4460-8182-988731D70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34757-9D4A-4072-A40C-9D62DF831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2023/01/19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17E666-CDF4-4A08-9695-A3A57F7FD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04CF8-82FC-421C-9EB4-BD938B1B4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7428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4124A-FC8A-4937-9D32-6CA2234F9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AE621-9894-4189-A2AF-483D90FD6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05A37-4A04-45BC-922F-4A8359D0A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2023/01/19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85E90-D6B6-48A6-A9C7-8F41E555B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4B942-B1EA-4235-B987-754686640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48185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A4529-F118-42EB-A76C-0A3A03994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91E90-A160-4045-B970-0E29EC835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0353BA-9101-4F63-B764-3FCABF6E4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65B395-9F8D-4A03-BEEF-E85F76DD5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2023/01/19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31666-4041-4F19-9CA6-154C91657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38268F-986E-438F-A1C7-1818C6F1D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40372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7B77E-7AAA-4660-9540-B668C5F24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86752-03CE-407C-B6EB-C189A8B33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49EC11-EA40-4CD7-B9A5-2830A19BC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0AD5B1-BA6A-4F66-AB7E-B1424C5846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776F62-7564-4DF3-ACAE-BA452FA4CB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34D469-DF78-4F4A-B133-F4A812B00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2023/01/19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E3A667-3E49-424C-8839-40A50C278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F7DCEF-7640-475A-9D36-B2DFDA338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53555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71B33-521A-4495-8400-CDC2BDE0F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68A531-7546-4FD0-B96A-68CFD0C2C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2023/01/19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9FE2CE-98DB-4C1B-87F9-62ED31801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F449F-AC33-4661-AA9C-A1E6D7CFD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04431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DA49FB-1E64-4252-971F-DF4D0ED8E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2023/01/19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70A964-3812-4E07-9ACE-1489452F9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3D1B2-9743-406E-9C9E-E5B9C20E2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77525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E4E2F-9150-4B05-8B7C-BB4D2E7FA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DA75E-A751-429C-BBFD-E72098803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E822CE-4FF8-4A3E-A39E-7AC52CC4A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1E75B9-7711-443D-9870-674B7CFEF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2023/01/19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B54D7-61B7-41B9-AE3D-2E0357BD4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F0C076-776D-4F1E-AF76-53579E8F2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8794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6C7D6-C6B7-413E-9F39-F1207A571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CD5700-1F3D-4AE5-BF5A-4E8DFDB240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DA7E00-0330-49AC-87E2-D338BEF99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247840-4566-4A82-BF9D-14E1A5971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2023/01/19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10FB84-6388-4E92-9BD1-288F6096A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C338F-AABD-437B-AE4C-34FAAFE56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25404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448B6D-30AB-491A-9D94-607CC8A90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DAFEF-3258-4976-99FB-69489E8DB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E8D0C-7010-42BE-9CB8-60CB8433CA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EA987-61D7-477D-ABC6-2FD53F975CC1}" type="datetimeFigureOut">
              <a:rPr lang="en-ZA" smtClean="0"/>
              <a:t>2023/01/19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FFA18-6C56-422B-93BC-DDBC96786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5F860-4FBA-44AC-AE71-BF62D5015A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036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3D1AE-C111-43F0-AD47-18572ADF5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19-3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8C5EB-7063-4EFF-9206-9F831A363A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work is licensed under a Creative Commons Attribution-</a:t>
            </a:r>
            <a:r>
              <a:rPr lang="en-US" dirty="0" err="1"/>
              <a:t>Sharealike</a:t>
            </a:r>
            <a:r>
              <a:rPr lang="en-US" dirty="0"/>
              <a:t> 4.0 International License.</a:t>
            </a:r>
          </a:p>
          <a:p>
            <a:r>
              <a:rPr lang="en-US" dirty="0"/>
              <a:t>Please add this statement to all the videos you create.</a:t>
            </a:r>
          </a:p>
          <a:p>
            <a:r>
              <a:rPr lang="en-US" dirty="0"/>
              <a:t>English Bible quotes are from the World English Bible US, which is in the public domain.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69461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C84ABF-B494-4BAB-A5DF-592A337DA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2790" y="1"/>
            <a:ext cx="1287479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BDA170-7F9A-429E-BC2E-F4494AC37BAA}"/>
              </a:ext>
            </a:extLst>
          </p:cNvPr>
          <p:cNvSpPr txBox="1"/>
          <p:nvPr/>
        </p:nvSpPr>
        <p:spPr>
          <a:xfrm>
            <a:off x="0" y="128789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u="none" strike="noStrike" baseline="0" dirty="0">
                <a:solidFill>
                  <a:schemeClr val="bg1"/>
                </a:solidFill>
                <a:latin typeface="TimesNewRomanPSMT"/>
              </a:rPr>
              <a:t>2 Samuel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9:4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949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4000" b="0" i="0" dirty="0">
                <a:solidFill>
                  <a:srgbClr val="121212"/>
                </a:solidFill>
                <a:effectLst/>
                <a:latin typeface="ArialMT"/>
              </a:rPr>
              <a:t>6Mephibosheth, the son of Jonathan, the son of Saul, came to David, fell on his face, and showed respect. David said, “Mephibosheth?”</a:t>
            </a:r>
          </a:p>
          <a:p>
            <a:pPr algn="l"/>
            <a:r>
              <a:rPr lang="en-US" sz="4000" b="0" i="0" dirty="0">
                <a:solidFill>
                  <a:srgbClr val="121212"/>
                </a:solidFill>
                <a:effectLst/>
                <a:latin typeface="ArialMT"/>
              </a:rPr>
              <a:t>He answered, “Behold, your servant!”</a:t>
            </a:r>
          </a:p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22177B-BCBB-3123-0CB1-41719019D3D7}"/>
              </a:ext>
            </a:extLst>
          </p:cNvPr>
          <p:cNvSpPr txBox="1"/>
          <p:nvPr/>
        </p:nvSpPr>
        <p:spPr>
          <a:xfrm>
            <a:off x="6096000" y="166255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en-US" sz="1800" dirty="0">
                <a:solidFill>
                  <a:schemeClr val="bg1"/>
                </a:solidFill>
                <a:latin typeface="TimesNewRomanPSMT"/>
              </a:rPr>
              <a:t>John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82125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8929AB-2DAC-49A6-8CC2-8A3B4F2F2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5321" y="0"/>
            <a:ext cx="1284732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CB141A-4EBA-153B-2D71-C7DAB0B61978}"/>
              </a:ext>
            </a:extLst>
          </p:cNvPr>
          <p:cNvSpPr txBox="1"/>
          <p:nvPr/>
        </p:nvSpPr>
        <p:spPr>
          <a:xfrm>
            <a:off x="0" y="128789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u="none" strike="noStrike" baseline="0" dirty="0">
                <a:solidFill>
                  <a:schemeClr val="bg1"/>
                </a:solidFill>
                <a:latin typeface="TimesNewRomanPSMT"/>
              </a:rPr>
              <a:t>2 Samuel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9:6 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88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b="0" i="0" dirty="0">
                <a:solidFill>
                  <a:srgbClr val="121212"/>
                </a:solidFill>
                <a:effectLst/>
                <a:latin typeface="ArialMT"/>
              </a:rPr>
              <a:t>7David said to him, “Don’t be afraid, for I will surely show you kindness for Jonathan your father’s sake, and will restore to you all the land of Saul your father. You will eat bread at my table continually.”</a:t>
            </a:r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5BEA14-006D-2C44-FF73-0A3621D03E2A}"/>
              </a:ext>
            </a:extLst>
          </p:cNvPr>
          <p:cNvSpPr txBox="1"/>
          <p:nvPr/>
        </p:nvSpPr>
        <p:spPr>
          <a:xfrm>
            <a:off x="6096000" y="166255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en-US" sz="1800" dirty="0">
                <a:solidFill>
                  <a:schemeClr val="bg1"/>
                </a:solidFill>
                <a:latin typeface="TimesNewRomanPSMT"/>
              </a:rPr>
              <a:t>John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95935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E03819-9AB1-46C1-A11D-21507ADE8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26785"/>
            <a:ext cx="12211050" cy="72847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F5658E-316C-D45C-49D8-6CAECDB3F2A8}"/>
              </a:ext>
            </a:extLst>
          </p:cNvPr>
          <p:cNvSpPr txBox="1"/>
          <p:nvPr/>
        </p:nvSpPr>
        <p:spPr>
          <a:xfrm>
            <a:off x="0" y="128789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u="none" strike="noStrike" baseline="0" dirty="0">
                <a:solidFill>
                  <a:schemeClr val="bg1"/>
                </a:solidFill>
                <a:latin typeface="TimesNewRomanPSMT"/>
              </a:rPr>
              <a:t>2 Samuel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9:7 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368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dirty="0">
                <a:solidFill>
                  <a:srgbClr val="121212"/>
                </a:solidFill>
                <a:latin typeface="ArialMT"/>
              </a:rPr>
              <a:t>(David gave him everything Saul had owned, and servants. He treated him like one of his own sons.) </a:t>
            </a:r>
            <a:r>
              <a:rPr lang="en-US" sz="4000" b="0" i="0" dirty="0">
                <a:solidFill>
                  <a:srgbClr val="121212"/>
                </a:solidFill>
                <a:effectLst/>
                <a:latin typeface="ArialMT"/>
              </a:rPr>
              <a:t>13So Mephibosheth lived in Jerusalem, for he ate continually at the king’s table. He was lame in both his feet.</a:t>
            </a:r>
            <a:endParaRPr lang="en-ZA"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A33CFA-CBF7-9E4B-71AC-00A476D28C86}"/>
              </a:ext>
            </a:extLst>
          </p:cNvPr>
          <p:cNvSpPr txBox="1"/>
          <p:nvPr/>
        </p:nvSpPr>
        <p:spPr>
          <a:xfrm>
            <a:off x="6096000" y="166255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en-US" sz="1800" dirty="0">
                <a:solidFill>
                  <a:schemeClr val="bg1"/>
                </a:solidFill>
                <a:latin typeface="TimesNewRomanPSMT"/>
              </a:rPr>
              <a:t>John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61377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ECFC41-D504-424C-8FA8-88F7FA646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67132"/>
            <a:ext cx="12192000" cy="73251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E963E1-DD7A-8E01-CFF3-3ADF5A3CDF70}"/>
              </a:ext>
            </a:extLst>
          </p:cNvPr>
          <p:cNvSpPr txBox="1"/>
          <p:nvPr/>
        </p:nvSpPr>
        <p:spPr>
          <a:xfrm>
            <a:off x="0" y="128789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u="none" strike="noStrike" baseline="0" dirty="0">
                <a:solidFill>
                  <a:schemeClr val="bg1"/>
                </a:solidFill>
                <a:latin typeface="TimesNewRomanPSMT"/>
              </a:rPr>
              <a:t>2 Samuel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9:13 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221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D455AB-B46F-4F63-9DEC-FA8E04F6F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67132"/>
            <a:ext cx="12192000" cy="73251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24EC4C-1773-4A6B-6480-331D768C55AF}"/>
              </a:ext>
            </a:extLst>
          </p:cNvPr>
          <p:cNvSpPr txBox="1"/>
          <p:nvPr/>
        </p:nvSpPr>
        <p:spPr>
          <a:xfrm>
            <a:off x="241740" y="205153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6000" b="0" i="0" u="none" strike="noStrike" baseline="0" dirty="0">
                <a:solidFill>
                  <a:schemeClr val="bg1"/>
                </a:solidFill>
                <a:latin typeface="TimesNewRomanPSMT"/>
              </a:rPr>
              <a:t>David's reception of Mephibosheth - 2 Samuel 9</a:t>
            </a:r>
            <a:endParaRPr lang="en-ZA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137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5400" b="0" i="0" u="none" strike="noStrike" baseline="0" dirty="0">
                <a:latin typeface="TimesNewRomanPSMT"/>
              </a:rPr>
              <a:t>3. David's reception of Mephibosheth - 2 Samuel 9 (Right Bottom)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FB816A-1C7E-4225-973A-9AF1EF0D2D51}"/>
              </a:ext>
            </a:extLst>
          </p:cNvPr>
          <p:cNvSpPr txBox="1"/>
          <p:nvPr/>
        </p:nvSpPr>
        <p:spPr>
          <a:xfrm>
            <a:off x="6096000" y="166255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en-US" sz="1800" dirty="0">
                <a:solidFill>
                  <a:schemeClr val="bg1"/>
                </a:solidFill>
                <a:latin typeface="TimesNewRomanPSMT"/>
              </a:rPr>
              <a:t>John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03827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69C348-1F25-4578-A90A-9041C0C80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67132"/>
            <a:ext cx="12192000" cy="73251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855604D-EE11-A773-2B6A-01D0EA9BA1E5}"/>
              </a:ext>
            </a:extLst>
          </p:cNvPr>
          <p:cNvSpPr txBox="1"/>
          <p:nvPr/>
        </p:nvSpPr>
        <p:spPr>
          <a:xfrm>
            <a:off x="241740" y="205153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6000" b="0" i="0" u="none" strike="noStrike" baseline="0" dirty="0">
                <a:solidFill>
                  <a:schemeClr val="bg1"/>
                </a:solidFill>
                <a:latin typeface="TimesNewRomanPSMT"/>
              </a:rPr>
              <a:t>David's reception of Mephibosheth - 2 Samuel 9</a:t>
            </a:r>
            <a:endParaRPr lang="en-ZA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650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b="0" i="0" dirty="0">
                <a:solidFill>
                  <a:srgbClr val="121212"/>
                </a:solidFill>
                <a:effectLst/>
                <a:latin typeface="ArialMT"/>
              </a:rPr>
              <a:t>2 Samuel9:3The king said, “Is there not yet any of Saul’s house, that I may show the kindness of God to him?”</a:t>
            </a:r>
            <a:endParaRPr lang="en-Z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D94AC9-52CA-71E7-D127-0CFC22674FCF}"/>
              </a:ext>
            </a:extLst>
          </p:cNvPr>
          <p:cNvSpPr txBox="1"/>
          <p:nvPr/>
        </p:nvSpPr>
        <p:spPr>
          <a:xfrm>
            <a:off x="6096000" y="166255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en-US" sz="1800" dirty="0">
                <a:solidFill>
                  <a:schemeClr val="bg1"/>
                </a:solidFill>
                <a:latin typeface="TimesNewRomanPSMT"/>
              </a:rPr>
              <a:t>John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74129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FC9285-E895-4F32-AD33-015D14BA2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538"/>
            <a:ext cx="12192000" cy="68775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F2BB07-34CB-FECF-91F5-0BDB070FCB64}"/>
              </a:ext>
            </a:extLst>
          </p:cNvPr>
          <p:cNvSpPr txBox="1"/>
          <p:nvPr/>
        </p:nvSpPr>
        <p:spPr>
          <a:xfrm>
            <a:off x="0" y="128789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u="none" strike="noStrike" baseline="0" dirty="0">
                <a:solidFill>
                  <a:schemeClr val="bg1"/>
                </a:solidFill>
                <a:latin typeface="TimesNewRomanPSMT"/>
              </a:rPr>
              <a:t>2 Samuel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9:3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207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b="0" i="0" dirty="0" err="1">
                <a:solidFill>
                  <a:srgbClr val="121212"/>
                </a:solidFill>
                <a:effectLst/>
                <a:latin typeface="ArialMT"/>
              </a:rPr>
              <a:t>Ziba</a:t>
            </a:r>
            <a:r>
              <a:rPr lang="en-US" sz="4400" b="0" i="0" dirty="0">
                <a:solidFill>
                  <a:srgbClr val="121212"/>
                </a:solidFill>
                <a:effectLst/>
                <a:latin typeface="ArialMT"/>
              </a:rPr>
              <a:t> said to the king, “Jonathan still has a son, who is lame in his feet.”</a:t>
            </a:r>
            <a:endParaRPr lang="en-US" sz="4400" dirty="0">
              <a:solidFill>
                <a:srgbClr val="121212"/>
              </a:solidFill>
              <a:latin typeface="ArialM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3C944C-2E4C-BD4B-97A6-B76922080D62}"/>
              </a:ext>
            </a:extLst>
          </p:cNvPr>
          <p:cNvSpPr txBox="1"/>
          <p:nvPr/>
        </p:nvSpPr>
        <p:spPr>
          <a:xfrm>
            <a:off x="6096000" y="166255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en-US" sz="1800" dirty="0">
                <a:solidFill>
                  <a:schemeClr val="bg1"/>
                </a:solidFill>
                <a:latin typeface="TimesNewRomanPSMT"/>
              </a:rPr>
              <a:t>John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42615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899BE8-696E-4C43-AD5C-7938AD099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79286" y="0"/>
            <a:ext cx="1337128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FA9390-46D7-557D-6045-D9E65D3201D5}"/>
              </a:ext>
            </a:extLst>
          </p:cNvPr>
          <p:cNvSpPr txBox="1"/>
          <p:nvPr/>
        </p:nvSpPr>
        <p:spPr>
          <a:xfrm>
            <a:off x="0" y="128789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u="none" strike="noStrike" baseline="0" dirty="0">
                <a:solidFill>
                  <a:schemeClr val="bg1"/>
                </a:solidFill>
                <a:latin typeface="TimesNewRomanPSMT"/>
              </a:rPr>
              <a:t>2 Samuel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9:3 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800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4000" b="0" i="0" dirty="0">
                <a:solidFill>
                  <a:srgbClr val="121212"/>
                </a:solidFill>
                <a:effectLst/>
                <a:latin typeface="ArialMT"/>
              </a:rPr>
              <a:t>4The king said to him, “Where is he?”</a:t>
            </a:r>
          </a:p>
          <a:p>
            <a:pPr algn="l"/>
            <a:r>
              <a:rPr lang="en-US" sz="4000" b="0" i="0" dirty="0" err="1">
                <a:solidFill>
                  <a:srgbClr val="121212"/>
                </a:solidFill>
                <a:effectLst/>
                <a:latin typeface="ArialMT"/>
              </a:rPr>
              <a:t>Ziba</a:t>
            </a:r>
            <a:r>
              <a:rPr lang="en-US" sz="4000" b="0" i="0" dirty="0">
                <a:solidFill>
                  <a:srgbClr val="121212"/>
                </a:solidFill>
                <a:effectLst/>
                <a:latin typeface="ArialMT"/>
              </a:rPr>
              <a:t> said to the king, “Behold, he is in the house of Machir the son of </a:t>
            </a:r>
            <a:r>
              <a:rPr lang="en-US" sz="4000" b="0" i="0" dirty="0" err="1">
                <a:solidFill>
                  <a:srgbClr val="121212"/>
                </a:solidFill>
                <a:effectLst/>
                <a:latin typeface="ArialMT"/>
              </a:rPr>
              <a:t>Ammiel</a:t>
            </a:r>
            <a:r>
              <a:rPr lang="en-US" sz="4000" b="0" i="0" dirty="0">
                <a:solidFill>
                  <a:srgbClr val="121212"/>
                </a:solidFill>
                <a:effectLst/>
                <a:latin typeface="ArialMT"/>
              </a:rPr>
              <a:t>, in Lo Debar.”</a:t>
            </a:r>
          </a:p>
          <a:p>
            <a:pPr algn="l"/>
            <a:r>
              <a:rPr lang="en-US" sz="4000" b="0" i="0" dirty="0">
                <a:solidFill>
                  <a:srgbClr val="121212"/>
                </a:solidFill>
                <a:effectLst/>
                <a:latin typeface="ArialMT"/>
              </a:rPr>
              <a:t>5Then King David sent and brought him out of the house of Machir the son of </a:t>
            </a:r>
            <a:r>
              <a:rPr lang="en-US" sz="4000" b="0" i="0" dirty="0" err="1">
                <a:solidFill>
                  <a:srgbClr val="121212"/>
                </a:solidFill>
                <a:effectLst/>
                <a:latin typeface="ArialMT"/>
              </a:rPr>
              <a:t>Ammiel</a:t>
            </a:r>
            <a:r>
              <a:rPr lang="en-US" sz="4000" b="0" i="0" dirty="0">
                <a:solidFill>
                  <a:srgbClr val="121212"/>
                </a:solidFill>
                <a:effectLst/>
                <a:latin typeface="ArialMT"/>
              </a:rPr>
              <a:t>, from Lo Debar.</a:t>
            </a:r>
          </a:p>
          <a:p>
            <a:endParaRPr lang="en-Z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E3636D-7640-12A1-088F-BD4840F8CF4B}"/>
              </a:ext>
            </a:extLst>
          </p:cNvPr>
          <p:cNvSpPr txBox="1"/>
          <p:nvPr/>
        </p:nvSpPr>
        <p:spPr>
          <a:xfrm>
            <a:off x="6096000" y="166255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en-US" sz="1800" dirty="0">
                <a:solidFill>
                  <a:schemeClr val="bg1"/>
                </a:solidFill>
                <a:latin typeface="TimesNewRomanPSMT"/>
              </a:rPr>
              <a:t>John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86351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436</Words>
  <Application>Microsoft Office PowerPoint</Application>
  <PresentationFormat>Widescreen</PresentationFormat>
  <Paragraphs>38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ArialMT</vt:lpstr>
      <vt:lpstr>Calibri</vt:lpstr>
      <vt:lpstr>Calibri Light</vt:lpstr>
      <vt:lpstr>Microsoft Himalaya</vt:lpstr>
      <vt:lpstr>TimesNewRomanPS-BoldMT</vt:lpstr>
      <vt:lpstr>TimesNewRomanPSMT</vt:lpstr>
      <vt:lpstr>Office Theme</vt:lpstr>
      <vt:lpstr>19-3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Leonie Smith</dc:creator>
  <cp:lastModifiedBy>Alfred Smith</cp:lastModifiedBy>
  <cp:revision>12</cp:revision>
  <dcterms:created xsi:type="dcterms:W3CDTF">2021-07-20T09:23:46Z</dcterms:created>
  <dcterms:modified xsi:type="dcterms:W3CDTF">2023-01-19T13:13:58Z</dcterms:modified>
</cp:coreProperties>
</file>