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08" r:id="rId2"/>
    <p:sldId id="310" r:id="rId3"/>
    <p:sldId id="426" r:id="rId4"/>
    <p:sldId id="427" r:id="rId5"/>
    <p:sldId id="428" r:id="rId6"/>
    <p:sldId id="429" r:id="rId7"/>
    <p:sldId id="430" r:id="rId8"/>
    <p:sldId id="431" r:id="rId9"/>
    <p:sldId id="432" r:id="rId10"/>
    <p:sldId id="435" r:id="rId11"/>
    <p:sldId id="434" r:id="rId12"/>
    <p:sldId id="433" r:id="rId13"/>
    <p:sldId id="436" r:id="rId14"/>
    <p:sldId id="437" r:id="rId15"/>
    <p:sldId id="438" r:id="rId16"/>
    <p:sldId id="439" r:id="rId17"/>
    <p:sldId id="440" r:id="rId18"/>
    <p:sldId id="441" r:id="rId19"/>
    <p:sldId id="442" r:id="rId20"/>
    <p:sldId id="443" r:id="rId21"/>
    <p:sldId id="444" r:id="rId22"/>
    <p:sldId id="445" r:id="rId23"/>
    <p:sldId id="446" r:id="rId24"/>
    <p:sldId id="447" r:id="rId25"/>
    <p:sldId id="448" r:id="rId26"/>
    <p:sldId id="449" r:id="rId27"/>
    <p:sldId id="461" r:id="rId28"/>
    <p:sldId id="462" r:id="rId29"/>
    <p:sldId id="450" r:id="rId30"/>
    <p:sldId id="451" r:id="rId31"/>
    <p:sldId id="452" r:id="rId32"/>
    <p:sldId id="453" r:id="rId33"/>
    <p:sldId id="460" r:id="rId34"/>
    <p:sldId id="454" r:id="rId35"/>
    <p:sldId id="455" r:id="rId36"/>
    <p:sldId id="456"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396C24-83BF-4CFB-ADEC-C869C433362C}" v="21" dt="2023-01-19T13:22:59.6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676" autoAdjust="0"/>
    <p:restoredTop sz="93969" autoAdjust="0"/>
  </p:normalViewPr>
  <p:slideViewPr>
    <p:cSldViewPr snapToGrid="0">
      <p:cViewPr varScale="1">
        <p:scale>
          <a:sx n="50" d="100"/>
          <a:sy n="50" d="100"/>
        </p:scale>
        <p:origin x="66" y="15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fred Smith" userId="3c60a3631c0db8ad" providerId="LiveId" clId="{01396C24-83BF-4CFB-ADEC-C869C433362C}"/>
    <pc:docChg chg="undo custSel modSld">
      <pc:chgData name="Alfred Smith" userId="3c60a3631c0db8ad" providerId="LiveId" clId="{01396C24-83BF-4CFB-ADEC-C869C433362C}" dt="2023-01-19T13:22:59.620" v="63"/>
      <pc:docMkLst>
        <pc:docMk/>
      </pc:docMkLst>
      <pc:sldChg chg="delSp modTransition modAnim">
        <pc:chgData name="Alfred Smith" userId="3c60a3631c0db8ad" providerId="LiveId" clId="{01396C24-83BF-4CFB-ADEC-C869C433362C}" dt="2023-01-19T13:21:35.756" v="27"/>
        <pc:sldMkLst>
          <pc:docMk/>
          <pc:sldMk cId="2869461528" sldId="308"/>
        </pc:sldMkLst>
        <pc:picChg chg="del">
          <ac:chgData name="Alfred Smith" userId="3c60a3631c0db8ad" providerId="LiveId" clId="{01396C24-83BF-4CFB-ADEC-C869C433362C}" dt="2023-01-19T13:21:35.756" v="27"/>
          <ac:picMkLst>
            <pc:docMk/>
            <pc:sldMk cId="2869461528" sldId="308"/>
            <ac:picMk id="5" creationId="{AA6A1859-1777-E044-21C3-64BFF5639334}"/>
          </ac:picMkLst>
        </pc:picChg>
      </pc:sldChg>
      <pc:sldChg chg="modSp mod modTransition">
        <pc:chgData name="Alfred Smith" userId="3c60a3631c0db8ad" providerId="LiveId" clId="{01396C24-83BF-4CFB-ADEC-C869C433362C}" dt="2023-01-19T13:21:35.756" v="27"/>
        <pc:sldMkLst>
          <pc:docMk/>
          <pc:sldMk cId="1237137471" sldId="310"/>
        </pc:sldMkLst>
        <pc:spChg chg="mod">
          <ac:chgData name="Alfred Smith" userId="3c60a3631c0db8ad" providerId="LiveId" clId="{01396C24-83BF-4CFB-ADEC-C869C433362C}" dt="2023-01-19T13:20:06.740" v="5" actId="5793"/>
          <ac:spMkLst>
            <pc:docMk/>
            <pc:sldMk cId="1237137471" sldId="310"/>
            <ac:spMk id="5" creationId="{6D6F2688-3CD5-40F3-F425-ABC050F79310}"/>
          </ac:spMkLst>
        </pc:spChg>
      </pc:sldChg>
      <pc:sldChg chg="addSp delSp modSp mod modTransition modAnim">
        <pc:chgData name="Alfred Smith" userId="3c60a3631c0db8ad" providerId="LiveId" clId="{01396C24-83BF-4CFB-ADEC-C869C433362C}" dt="2023-01-19T13:22:34.339" v="47"/>
        <pc:sldMkLst>
          <pc:docMk/>
          <pc:sldMk cId="1003827451" sldId="426"/>
        </pc:sldMkLst>
        <pc:spChg chg="add del">
          <ac:chgData name="Alfred Smith" userId="3c60a3631c0db8ad" providerId="LiveId" clId="{01396C24-83BF-4CFB-ADEC-C869C433362C}" dt="2023-01-19T13:22:26.593" v="46" actId="22"/>
          <ac:spMkLst>
            <pc:docMk/>
            <pc:sldMk cId="1003827451" sldId="426"/>
            <ac:spMk id="3" creationId="{687BFCCE-AE91-A279-13CB-DE4C61624F56}"/>
          </ac:spMkLst>
        </pc:spChg>
        <pc:spChg chg="del">
          <ac:chgData name="Alfred Smith" userId="3c60a3631c0db8ad" providerId="LiveId" clId="{01396C24-83BF-4CFB-ADEC-C869C433362C}" dt="2023-01-19T13:22:15.638" v="44" actId="478"/>
          <ac:spMkLst>
            <pc:docMk/>
            <pc:sldMk cId="1003827451" sldId="426"/>
            <ac:spMk id="6" creationId="{416C064E-628E-47C0-A712-DB178FE9901E}"/>
          </ac:spMkLst>
        </pc:spChg>
        <pc:spChg chg="add mod">
          <ac:chgData name="Alfred Smith" userId="3c60a3631c0db8ad" providerId="LiveId" clId="{01396C24-83BF-4CFB-ADEC-C869C433362C}" dt="2023-01-19T13:22:34.339" v="47"/>
          <ac:spMkLst>
            <pc:docMk/>
            <pc:sldMk cId="1003827451" sldId="426"/>
            <ac:spMk id="7" creationId="{A66668A5-4998-3E8F-BAE5-AA87A6A231BB}"/>
          </ac:spMkLst>
        </pc:spChg>
        <pc:picChg chg="del">
          <ac:chgData name="Alfred Smith" userId="3c60a3631c0db8ad" providerId="LiveId" clId="{01396C24-83BF-4CFB-ADEC-C869C433362C}" dt="2023-01-19T13:21:35.756" v="27"/>
          <ac:picMkLst>
            <pc:docMk/>
            <pc:sldMk cId="1003827451" sldId="426"/>
            <ac:picMk id="5" creationId="{582E619A-60B4-C8C6-4AE2-8D8C2C6143D8}"/>
          </ac:picMkLst>
        </pc:picChg>
      </pc:sldChg>
      <pc:sldChg chg="addSp delSp modSp mod modTransition">
        <pc:chgData name="Alfred Smith" userId="3c60a3631c0db8ad" providerId="LiveId" clId="{01396C24-83BF-4CFB-ADEC-C869C433362C}" dt="2023-01-19T13:21:35.756" v="27"/>
        <pc:sldMkLst>
          <pc:docMk/>
          <pc:sldMk cId="1727650077" sldId="427"/>
        </pc:sldMkLst>
        <pc:spChg chg="add del mod">
          <ac:chgData name="Alfred Smith" userId="3c60a3631c0db8ad" providerId="LiveId" clId="{01396C24-83BF-4CFB-ADEC-C869C433362C}" dt="2023-01-19T13:20:21.652" v="7"/>
          <ac:spMkLst>
            <pc:docMk/>
            <pc:sldMk cId="1727650077" sldId="427"/>
            <ac:spMk id="2" creationId="{DBD495B6-B4D1-BD48-B9A0-71A532552F87}"/>
          </ac:spMkLst>
        </pc:spChg>
        <pc:spChg chg="add mod">
          <ac:chgData name="Alfred Smith" userId="3c60a3631c0db8ad" providerId="LiveId" clId="{01396C24-83BF-4CFB-ADEC-C869C433362C}" dt="2023-01-19T13:20:25.274" v="9"/>
          <ac:spMkLst>
            <pc:docMk/>
            <pc:sldMk cId="1727650077" sldId="427"/>
            <ac:spMk id="3" creationId="{4305356B-C8A0-3178-428B-43CE7A8350BF}"/>
          </ac:spMkLst>
        </pc:spChg>
        <pc:spChg chg="del">
          <ac:chgData name="Alfred Smith" userId="3c60a3631c0db8ad" providerId="LiveId" clId="{01396C24-83BF-4CFB-ADEC-C869C433362C}" dt="2023-01-19T13:20:23.846" v="8" actId="478"/>
          <ac:spMkLst>
            <pc:docMk/>
            <pc:sldMk cId="1727650077" sldId="427"/>
            <ac:spMk id="7" creationId="{63C59CE2-9B28-F8B0-D74B-C1B326DFE2DD}"/>
          </ac:spMkLst>
        </pc:spChg>
      </pc:sldChg>
      <pc:sldChg chg="addSp delSp modSp mod modTransition modAnim">
        <pc:chgData name="Alfred Smith" userId="3c60a3631c0db8ad" providerId="LiveId" clId="{01396C24-83BF-4CFB-ADEC-C869C433362C}" dt="2023-01-19T13:22:35.858" v="48"/>
        <pc:sldMkLst>
          <pc:docMk/>
          <pc:sldMk cId="2174129452" sldId="428"/>
        </pc:sldMkLst>
        <pc:spChg chg="add mod">
          <ac:chgData name="Alfred Smith" userId="3c60a3631c0db8ad" providerId="LiveId" clId="{01396C24-83BF-4CFB-ADEC-C869C433362C}" dt="2023-01-19T13:22:35.858" v="48"/>
          <ac:spMkLst>
            <pc:docMk/>
            <pc:sldMk cId="2174129452" sldId="428"/>
            <ac:spMk id="2" creationId="{32DA4172-9060-063A-149B-9D1D1D855E53}"/>
          </ac:spMkLst>
        </pc:spChg>
        <pc:spChg chg="del">
          <ac:chgData name="Alfred Smith" userId="3c60a3631c0db8ad" providerId="LiveId" clId="{01396C24-83BF-4CFB-ADEC-C869C433362C}" dt="2023-01-19T13:22:13.600" v="43" actId="478"/>
          <ac:spMkLst>
            <pc:docMk/>
            <pc:sldMk cId="2174129452" sldId="428"/>
            <ac:spMk id="6" creationId="{416C064E-628E-47C0-A712-DB178FE9901E}"/>
          </ac:spMkLst>
        </pc:spChg>
        <pc:picChg chg="del">
          <ac:chgData name="Alfred Smith" userId="3c60a3631c0db8ad" providerId="LiveId" clId="{01396C24-83BF-4CFB-ADEC-C869C433362C}" dt="2023-01-19T13:21:35.756" v="27"/>
          <ac:picMkLst>
            <pc:docMk/>
            <pc:sldMk cId="2174129452" sldId="428"/>
            <ac:picMk id="10" creationId="{6F230F70-A425-9526-2426-FC0BAA4D7326}"/>
          </ac:picMkLst>
        </pc:picChg>
      </pc:sldChg>
      <pc:sldChg chg="modSp mod modTransition">
        <pc:chgData name="Alfred Smith" userId="3c60a3631c0db8ad" providerId="LiveId" clId="{01396C24-83BF-4CFB-ADEC-C869C433362C}" dt="2023-01-19T13:21:35.756" v="27"/>
        <pc:sldMkLst>
          <pc:docMk/>
          <pc:sldMk cId="703207630" sldId="429"/>
        </pc:sldMkLst>
        <pc:spChg chg="mod">
          <ac:chgData name="Alfred Smith" userId="3c60a3631c0db8ad" providerId="LiveId" clId="{01396C24-83BF-4CFB-ADEC-C869C433362C}" dt="2023-01-19T13:20:41.414" v="10"/>
          <ac:spMkLst>
            <pc:docMk/>
            <pc:sldMk cId="703207630" sldId="429"/>
            <ac:spMk id="5" creationId="{43FD84C0-C9F0-365C-8188-526C25B14452}"/>
          </ac:spMkLst>
        </pc:spChg>
      </pc:sldChg>
      <pc:sldChg chg="addSp delSp modSp mod modTransition modAnim">
        <pc:chgData name="Alfred Smith" userId="3c60a3631c0db8ad" providerId="LiveId" clId="{01396C24-83BF-4CFB-ADEC-C869C433362C}" dt="2023-01-19T13:22:37.114" v="49"/>
        <pc:sldMkLst>
          <pc:docMk/>
          <pc:sldMk cId="942615762" sldId="430"/>
        </pc:sldMkLst>
        <pc:spChg chg="add mod">
          <ac:chgData name="Alfred Smith" userId="3c60a3631c0db8ad" providerId="LiveId" clId="{01396C24-83BF-4CFB-ADEC-C869C433362C}" dt="2023-01-19T13:22:37.114" v="49"/>
          <ac:spMkLst>
            <pc:docMk/>
            <pc:sldMk cId="942615762" sldId="430"/>
            <ac:spMk id="2" creationId="{DB3259A4-A68F-FA64-472B-3299FE56E3FD}"/>
          </ac:spMkLst>
        </pc:spChg>
        <pc:spChg chg="del">
          <ac:chgData name="Alfred Smith" userId="3c60a3631c0db8ad" providerId="LiveId" clId="{01396C24-83BF-4CFB-ADEC-C869C433362C}" dt="2023-01-19T13:22:11.849" v="42" actId="478"/>
          <ac:spMkLst>
            <pc:docMk/>
            <pc:sldMk cId="942615762" sldId="430"/>
            <ac:spMk id="6" creationId="{416C064E-628E-47C0-A712-DB178FE9901E}"/>
          </ac:spMkLst>
        </pc:spChg>
        <pc:picChg chg="del">
          <ac:chgData name="Alfred Smith" userId="3c60a3631c0db8ad" providerId="LiveId" clId="{01396C24-83BF-4CFB-ADEC-C869C433362C}" dt="2023-01-19T13:21:35.756" v="27"/>
          <ac:picMkLst>
            <pc:docMk/>
            <pc:sldMk cId="942615762" sldId="430"/>
            <ac:picMk id="3" creationId="{C22F60FA-A0E3-3FE5-4719-C22AB5BB2AE0}"/>
          </ac:picMkLst>
        </pc:picChg>
      </pc:sldChg>
      <pc:sldChg chg="modSp mod modTransition">
        <pc:chgData name="Alfred Smith" userId="3c60a3631c0db8ad" providerId="LiveId" clId="{01396C24-83BF-4CFB-ADEC-C869C433362C}" dt="2023-01-19T13:21:35.756" v="27"/>
        <pc:sldMkLst>
          <pc:docMk/>
          <pc:sldMk cId="579800659" sldId="431"/>
        </pc:sldMkLst>
        <pc:spChg chg="mod">
          <ac:chgData name="Alfred Smith" userId="3c60a3631c0db8ad" providerId="LiveId" clId="{01396C24-83BF-4CFB-ADEC-C869C433362C}" dt="2023-01-19T13:20:44.562" v="11"/>
          <ac:spMkLst>
            <pc:docMk/>
            <pc:sldMk cId="579800659" sldId="431"/>
            <ac:spMk id="5" creationId="{BAC257A7-7463-7490-780F-E428EFCEE05D}"/>
          </ac:spMkLst>
        </pc:spChg>
      </pc:sldChg>
      <pc:sldChg chg="addSp delSp modSp mod modTransition modAnim">
        <pc:chgData name="Alfred Smith" userId="3c60a3631c0db8ad" providerId="LiveId" clId="{01396C24-83BF-4CFB-ADEC-C869C433362C}" dt="2023-01-19T13:22:38.273" v="50"/>
        <pc:sldMkLst>
          <pc:docMk/>
          <pc:sldMk cId="1886351016" sldId="432"/>
        </pc:sldMkLst>
        <pc:spChg chg="add mod">
          <ac:chgData name="Alfred Smith" userId="3c60a3631c0db8ad" providerId="LiveId" clId="{01396C24-83BF-4CFB-ADEC-C869C433362C}" dt="2023-01-19T13:22:38.273" v="50"/>
          <ac:spMkLst>
            <pc:docMk/>
            <pc:sldMk cId="1886351016" sldId="432"/>
            <ac:spMk id="2" creationId="{5621FFC6-4951-A19E-98A7-A9C5E498179D}"/>
          </ac:spMkLst>
        </pc:spChg>
        <pc:spChg chg="del">
          <ac:chgData name="Alfred Smith" userId="3c60a3631c0db8ad" providerId="LiveId" clId="{01396C24-83BF-4CFB-ADEC-C869C433362C}" dt="2023-01-19T13:22:10.312" v="41" actId="478"/>
          <ac:spMkLst>
            <pc:docMk/>
            <pc:sldMk cId="1886351016" sldId="432"/>
            <ac:spMk id="6" creationId="{416C064E-628E-47C0-A712-DB178FE9901E}"/>
          </ac:spMkLst>
        </pc:spChg>
        <pc:picChg chg="del">
          <ac:chgData name="Alfred Smith" userId="3c60a3631c0db8ad" providerId="LiveId" clId="{01396C24-83BF-4CFB-ADEC-C869C433362C}" dt="2023-01-19T13:21:35.756" v="27"/>
          <ac:picMkLst>
            <pc:docMk/>
            <pc:sldMk cId="1886351016" sldId="432"/>
            <ac:picMk id="5" creationId="{128115C4-7F24-CA2F-C682-D1DE4FC3EB97}"/>
          </ac:picMkLst>
        </pc:picChg>
      </pc:sldChg>
      <pc:sldChg chg="modSp mod modTransition">
        <pc:chgData name="Alfred Smith" userId="3c60a3631c0db8ad" providerId="LiveId" clId="{01396C24-83BF-4CFB-ADEC-C869C433362C}" dt="2023-01-19T13:21:35.756" v="27"/>
        <pc:sldMkLst>
          <pc:docMk/>
          <pc:sldMk cId="484949745" sldId="433"/>
        </pc:sldMkLst>
        <pc:spChg chg="mod">
          <ac:chgData name="Alfred Smith" userId="3c60a3631c0db8ad" providerId="LiveId" clId="{01396C24-83BF-4CFB-ADEC-C869C433362C}" dt="2023-01-19T13:20:50.449" v="13"/>
          <ac:spMkLst>
            <pc:docMk/>
            <pc:sldMk cId="484949745" sldId="433"/>
            <ac:spMk id="5" creationId="{88657F0A-86A3-377D-DAED-0C6953C1D189}"/>
          </ac:spMkLst>
        </pc:spChg>
      </pc:sldChg>
      <pc:sldChg chg="addSp delSp modSp mod modTransition modAnim">
        <pc:chgData name="Alfred Smith" userId="3c60a3631c0db8ad" providerId="LiveId" clId="{01396C24-83BF-4CFB-ADEC-C869C433362C}" dt="2023-01-19T13:22:39.399" v="51"/>
        <pc:sldMkLst>
          <pc:docMk/>
          <pc:sldMk cId="882125327" sldId="434"/>
        </pc:sldMkLst>
        <pc:spChg chg="add mod">
          <ac:chgData name="Alfred Smith" userId="3c60a3631c0db8ad" providerId="LiveId" clId="{01396C24-83BF-4CFB-ADEC-C869C433362C}" dt="2023-01-19T13:22:39.399" v="51"/>
          <ac:spMkLst>
            <pc:docMk/>
            <pc:sldMk cId="882125327" sldId="434"/>
            <ac:spMk id="2" creationId="{7836942C-B93C-74C5-5F8A-080F9E2A7C7A}"/>
          </ac:spMkLst>
        </pc:spChg>
        <pc:spChg chg="del">
          <ac:chgData name="Alfred Smith" userId="3c60a3631c0db8ad" providerId="LiveId" clId="{01396C24-83BF-4CFB-ADEC-C869C433362C}" dt="2023-01-19T13:22:08.772" v="40" actId="478"/>
          <ac:spMkLst>
            <pc:docMk/>
            <pc:sldMk cId="882125327" sldId="434"/>
            <ac:spMk id="6" creationId="{416C064E-628E-47C0-A712-DB178FE9901E}"/>
          </ac:spMkLst>
        </pc:spChg>
        <pc:picChg chg="del">
          <ac:chgData name="Alfred Smith" userId="3c60a3631c0db8ad" providerId="LiveId" clId="{01396C24-83BF-4CFB-ADEC-C869C433362C}" dt="2023-01-19T13:21:35.756" v="27"/>
          <ac:picMkLst>
            <pc:docMk/>
            <pc:sldMk cId="882125327" sldId="434"/>
            <ac:picMk id="3" creationId="{4B40EFF7-520A-415B-285D-CD7A0231678A}"/>
          </ac:picMkLst>
        </pc:picChg>
      </pc:sldChg>
      <pc:sldChg chg="modSp mod modTransition">
        <pc:chgData name="Alfred Smith" userId="3c60a3631c0db8ad" providerId="LiveId" clId="{01396C24-83BF-4CFB-ADEC-C869C433362C}" dt="2023-01-19T13:21:35.756" v="27"/>
        <pc:sldMkLst>
          <pc:docMk/>
          <pc:sldMk cId="381388045" sldId="435"/>
        </pc:sldMkLst>
        <pc:spChg chg="mod">
          <ac:chgData name="Alfred Smith" userId="3c60a3631c0db8ad" providerId="LiveId" clId="{01396C24-83BF-4CFB-ADEC-C869C433362C}" dt="2023-01-19T13:20:47.457" v="12"/>
          <ac:spMkLst>
            <pc:docMk/>
            <pc:sldMk cId="381388045" sldId="435"/>
            <ac:spMk id="5" creationId="{12259629-C391-4FF4-CA05-30F81B1A2213}"/>
          </ac:spMkLst>
        </pc:spChg>
      </pc:sldChg>
      <pc:sldChg chg="addSp delSp modSp mod modTransition modAnim">
        <pc:chgData name="Alfred Smith" userId="3c60a3631c0db8ad" providerId="LiveId" clId="{01396C24-83BF-4CFB-ADEC-C869C433362C}" dt="2023-01-19T13:22:40.563" v="52"/>
        <pc:sldMkLst>
          <pc:docMk/>
          <pc:sldMk cId="3195935868" sldId="436"/>
        </pc:sldMkLst>
        <pc:spChg chg="add mod">
          <ac:chgData name="Alfred Smith" userId="3c60a3631c0db8ad" providerId="LiveId" clId="{01396C24-83BF-4CFB-ADEC-C869C433362C}" dt="2023-01-19T13:22:40.563" v="52"/>
          <ac:spMkLst>
            <pc:docMk/>
            <pc:sldMk cId="3195935868" sldId="436"/>
            <ac:spMk id="2" creationId="{3D9FECA5-5C65-E3A8-EC75-7588D83D289D}"/>
          </ac:spMkLst>
        </pc:spChg>
        <pc:spChg chg="del">
          <ac:chgData name="Alfred Smith" userId="3c60a3631c0db8ad" providerId="LiveId" clId="{01396C24-83BF-4CFB-ADEC-C869C433362C}" dt="2023-01-19T13:22:07.220" v="39" actId="478"/>
          <ac:spMkLst>
            <pc:docMk/>
            <pc:sldMk cId="3195935868" sldId="436"/>
            <ac:spMk id="6" creationId="{416C064E-628E-47C0-A712-DB178FE9901E}"/>
          </ac:spMkLst>
        </pc:spChg>
        <pc:picChg chg="del">
          <ac:chgData name="Alfred Smith" userId="3c60a3631c0db8ad" providerId="LiveId" clId="{01396C24-83BF-4CFB-ADEC-C869C433362C}" dt="2023-01-19T13:21:35.756" v="27"/>
          <ac:picMkLst>
            <pc:docMk/>
            <pc:sldMk cId="3195935868" sldId="436"/>
            <ac:picMk id="3" creationId="{F36F640E-B898-E577-CBA8-B516F92D622B}"/>
          </ac:picMkLst>
        </pc:picChg>
      </pc:sldChg>
      <pc:sldChg chg="modSp mod modTransition">
        <pc:chgData name="Alfred Smith" userId="3c60a3631c0db8ad" providerId="LiveId" clId="{01396C24-83BF-4CFB-ADEC-C869C433362C}" dt="2023-01-19T13:21:35.756" v="27"/>
        <pc:sldMkLst>
          <pc:docMk/>
          <pc:sldMk cId="630368776" sldId="437"/>
        </pc:sldMkLst>
        <pc:spChg chg="mod">
          <ac:chgData name="Alfred Smith" userId="3c60a3631c0db8ad" providerId="LiveId" clId="{01396C24-83BF-4CFB-ADEC-C869C433362C}" dt="2023-01-19T13:20:53.183" v="14"/>
          <ac:spMkLst>
            <pc:docMk/>
            <pc:sldMk cId="630368776" sldId="437"/>
            <ac:spMk id="5" creationId="{AB87D707-F5CE-3641-2F5B-CF23D11EF951}"/>
          </ac:spMkLst>
        </pc:spChg>
      </pc:sldChg>
      <pc:sldChg chg="addSp delSp modSp mod modTransition modAnim">
        <pc:chgData name="Alfred Smith" userId="3c60a3631c0db8ad" providerId="LiveId" clId="{01396C24-83BF-4CFB-ADEC-C869C433362C}" dt="2023-01-19T13:22:41.666" v="53"/>
        <pc:sldMkLst>
          <pc:docMk/>
          <pc:sldMk cId="3261377596" sldId="438"/>
        </pc:sldMkLst>
        <pc:spChg chg="add mod">
          <ac:chgData name="Alfred Smith" userId="3c60a3631c0db8ad" providerId="LiveId" clId="{01396C24-83BF-4CFB-ADEC-C869C433362C}" dt="2023-01-19T13:22:41.666" v="53"/>
          <ac:spMkLst>
            <pc:docMk/>
            <pc:sldMk cId="3261377596" sldId="438"/>
            <ac:spMk id="2" creationId="{2EE61C68-5598-8FAA-AE9A-E981E8CBBD51}"/>
          </ac:spMkLst>
        </pc:spChg>
        <pc:spChg chg="del">
          <ac:chgData name="Alfred Smith" userId="3c60a3631c0db8ad" providerId="LiveId" clId="{01396C24-83BF-4CFB-ADEC-C869C433362C}" dt="2023-01-19T13:22:04.080" v="38" actId="478"/>
          <ac:spMkLst>
            <pc:docMk/>
            <pc:sldMk cId="3261377596" sldId="438"/>
            <ac:spMk id="6" creationId="{416C064E-628E-47C0-A712-DB178FE9901E}"/>
          </ac:spMkLst>
        </pc:spChg>
        <pc:picChg chg="del">
          <ac:chgData name="Alfred Smith" userId="3c60a3631c0db8ad" providerId="LiveId" clId="{01396C24-83BF-4CFB-ADEC-C869C433362C}" dt="2023-01-19T13:21:35.756" v="27"/>
          <ac:picMkLst>
            <pc:docMk/>
            <pc:sldMk cId="3261377596" sldId="438"/>
            <ac:picMk id="13" creationId="{40EAF7FC-3E33-7D85-1C40-FE99ADFB5BF6}"/>
          </ac:picMkLst>
        </pc:picChg>
      </pc:sldChg>
      <pc:sldChg chg="modSp mod modTransition">
        <pc:chgData name="Alfred Smith" userId="3c60a3631c0db8ad" providerId="LiveId" clId="{01396C24-83BF-4CFB-ADEC-C869C433362C}" dt="2023-01-19T13:21:35.756" v="27"/>
        <pc:sldMkLst>
          <pc:docMk/>
          <pc:sldMk cId="3759221820" sldId="439"/>
        </pc:sldMkLst>
        <pc:spChg chg="mod">
          <ac:chgData name="Alfred Smith" userId="3c60a3631c0db8ad" providerId="LiveId" clId="{01396C24-83BF-4CFB-ADEC-C869C433362C}" dt="2023-01-19T13:20:56.125" v="15"/>
          <ac:spMkLst>
            <pc:docMk/>
            <pc:sldMk cId="3759221820" sldId="439"/>
            <ac:spMk id="5" creationId="{E9604FB7-B877-4BE3-D176-A34A56FDEB6D}"/>
          </ac:spMkLst>
        </pc:spChg>
      </pc:sldChg>
      <pc:sldChg chg="addSp delSp modSp mod modTransition modAnim">
        <pc:chgData name="Alfred Smith" userId="3c60a3631c0db8ad" providerId="LiveId" clId="{01396C24-83BF-4CFB-ADEC-C869C433362C}" dt="2023-01-19T13:22:42.767" v="54"/>
        <pc:sldMkLst>
          <pc:docMk/>
          <pc:sldMk cId="923867738" sldId="440"/>
        </pc:sldMkLst>
        <pc:spChg chg="add mod">
          <ac:chgData name="Alfred Smith" userId="3c60a3631c0db8ad" providerId="LiveId" clId="{01396C24-83BF-4CFB-ADEC-C869C433362C}" dt="2023-01-19T13:22:42.767" v="54"/>
          <ac:spMkLst>
            <pc:docMk/>
            <pc:sldMk cId="923867738" sldId="440"/>
            <ac:spMk id="3" creationId="{F972D4DE-62C0-1AB9-ED14-0954438FAC81}"/>
          </ac:spMkLst>
        </pc:spChg>
        <pc:spChg chg="del">
          <ac:chgData name="Alfred Smith" userId="3c60a3631c0db8ad" providerId="LiveId" clId="{01396C24-83BF-4CFB-ADEC-C869C433362C}" dt="2023-01-19T13:22:02.416" v="37" actId="478"/>
          <ac:spMkLst>
            <pc:docMk/>
            <pc:sldMk cId="923867738" sldId="440"/>
            <ac:spMk id="6" creationId="{416C064E-628E-47C0-A712-DB178FE9901E}"/>
          </ac:spMkLst>
        </pc:spChg>
        <pc:picChg chg="del">
          <ac:chgData name="Alfred Smith" userId="3c60a3631c0db8ad" providerId="LiveId" clId="{01396C24-83BF-4CFB-ADEC-C869C433362C}" dt="2023-01-19T13:21:35.756" v="27"/>
          <ac:picMkLst>
            <pc:docMk/>
            <pc:sldMk cId="923867738" sldId="440"/>
            <ac:picMk id="2" creationId="{E322EFD5-15C6-3EC0-5A98-07CA9B82578B}"/>
          </ac:picMkLst>
        </pc:picChg>
      </pc:sldChg>
      <pc:sldChg chg="modSp mod modTransition">
        <pc:chgData name="Alfred Smith" userId="3c60a3631c0db8ad" providerId="LiveId" clId="{01396C24-83BF-4CFB-ADEC-C869C433362C}" dt="2023-01-19T13:21:35.756" v="27"/>
        <pc:sldMkLst>
          <pc:docMk/>
          <pc:sldMk cId="3676245138" sldId="441"/>
        </pc:sldMkLst>
        <pc:spChg chg="mod">
          <ac:chgData name="Alfred Smith" userId="3c60a3631c0db8ad" providerId="LiveId" clId="{01396C24-83BF-4CFB-ADEC-C869C433362C}" dt="2023-01-19T13:21:00.687" v="18"/>
          <ac:spMkLst>
            <pc:docMk/>
            <pc:sldMk cId="3676245138" sldId="441"/>
            <ac:spMk id="5" creationId="{6E5B42AB-7F96-225A-2344-FC3C4F83DDB5}"/>
          </ac:spMkLst>
        </pc:spChg>
      </pc:sldChg>
      <pc:sldChg chg="addSp delSp modSp mod modTransition modAnim">
        <pc:chgData name="Alfred Smith" userId="3c60a3631c0db8ad" providerId="LiveId" clId="{01396C24-83BF-4CFB-ADEC-C869C433362C}" dt="2023-01-19T13:22:43.893" v="55"/>
        <pc:sldMkLst>
          <pc:docMk/>
          <pc:sldMk cId="2180228365" sldId="442"/>
        </pc:sldMkLst>
        <pc:spChg chg="add mod">
          <ac:chgData name="Alfred Smith" userId="3c60a3631c0db8ad" providerId="LiveId" clId="{01396C24-83BF-4CFB-ADEC-C869C433362C}" dt="2023-01-19T13:22:43.893" v="55"/>
          <ac:spMkLst>
            <pc:docMk/>
            <pc:sldMk cId="2180228365" sldId="442"/>
            <ac:spMk id="2" creationId="{2358AC3B-B99F-6FF0-34A9-6A0AC59983E3}"/>
          </ac:spMkLst>
        </pc:spChg>
        <pc:spChg chg="del">
          <ac:chgData name="Alfred Smith" userId="3c60a3631c0db8ad" providerId="LiveId" clId="{01396C24-83BF-4CFB-ADEC-C869C433362C}" dt="2023-01-19T13:21:58.445" v="36" actId="478"/>
          <ac:spMkLst>
            <pc:docMk/>
            <pc:sldMk cId="2180228365" sldId="442"/>
            <ac:spMk id="6" creationId="{416C064E-628E-47C0-A712-DB178FE9901E}"/>
          </ac:spMkLst>
        </pc:spChg>
        <pc:picChg chg="del">
          <ac:chgData name="Alfred Smith" userId="3c60a3631c0db8ad" providerId="LiveId" clId="{01396C24-83BF-4CFB-ADEC-C869C433362C}" dt="2023-01-19T13:21:35.756" v="27"/>
          <ac:picMkLst>
            <pc:docMk/>
            <pc:sldMk cId="2180228365" sldId="442"/>
            <ac:picMk id="3" creationId="{055650EA-9B36-87C7-367F-94619C8ED2EF}"/>
          </ac:picMkLst>
        </pc:picChg>
      </pc:sldChg>
      <pc:sldChg chg="modSp mod modTransition">
        <pc:chgData name="Alfred Smith" userId="3c60a3631c0db8ad" providerId="LiveId" clId="{01396C24-83BF-4CFB-ADEC-C869C433362C}" dt="2023-01-19T13:21:35.756" v="27"/>
        <pc:sldMkLst>
          <pc:docMk/>
          <pc:sldMk cId="3095902142" sldId="443"/>
        </pc:sldMkLst>
        <pc:spChg chg="mod">
          <ac:chgData name="Alfred Smith" userId="3c60a3631c0db8ad" providerId="LiveId" clId="{01396C24-83BF-4CFB-ADEC-C869C433362C}" dt="2023-01-19T13:21:04.893" v="19"/>
          <ac:spMkLst>
            <pc:docMk/>
            <pc:sldMk cId="3095902142" sldId="443"/>
            <ac:spMk id="5" creationId="{98964C05-8EBB-8014-7587-F1C371C494F1}"/>
          </ac:spMkLst>
        </pc:spChg>
      </pc:sldChg>
      <pc:sldChg chg="addSp delSp modSp mod modTransition modAnim">
        <pc:chgData name="Alfred Smith" userId="3c60a3631c0db8ad" providerId="LiveId" clId="{01396C24-83BF-4CFB-ADEC-C869C433362C}" dt="2023-01-19T13:22:45.348" v="56"/>
        <pc:sldMkLst>
          <pc:docMk/>
          <pc:sldMk cId="1718612039" sldId="444"/>
        </pc:sldMkLst>
        <pc:spChg chg="add mod">
          <ac:chgData name="Alfred Smith" userId="3c60a3631c0db8ad" providerId="LiveId" clId="{01396C24-83BF-4CFB-ADEC-C869C433362C}" dt="2023-01-19T13:22:45.348" v="56"/>
          <ac:spMkLst>
            <pc:docMk/>
            <pc:sldMk cId="1718612039" sldId="444"/>
            <ac:spMk id="2" creationId="{149C637A-EF14-65BD-2599-108CBEBE63F4}"/>
          </ac:spMkLst>
        </pc:spChg>
        <pc:spChg chg="del">
          <ac:chgData name="Alfred Smith" userId="3c60a3631c0db8ad" providerId="LiveId" clId="{01396C24-83BF-4CFB-ADEC-C869C433362C}" dt="2023-01-19T13:21:55.330" v="35" actId="478"/>
          <ac:spMkLst>
            <pc:docMk/>
            <pc:sldMk cId="1718612039" sldId="444"/>
            <ac:spMk id="6" creationId="{416C064E-628E-47C0-A712-DB178FE9901E}"/>
          </ac:spMkLst>
        </pc:spChg>
        <pc:picChg chg="del">
          <ac:chgData name="Alfred Smith" userId="3c60a3631c0db8ad" providerId="LiveId" clId="{01396C24-83BF-4CFB-ADEC-C869C433362C}" dt="2023-01-19T13:21:35.756" v="27"/>
          <ac:picMkLst>
            <pc:docMk/>
            <pc:sldMk cId="1718612039" sldId="444"/>
            <ac:picMk id="3" creationId="{39043633-9E1C-80F3-7641-FC94AD246A60}"/>
          </ac:picMkLst>
        </pc:picChg>
      </pc:sldChg>
      <pc:sldChg chg="modSp mod modTransition">
        <pc:chgData name="Alfred Smith" userId="3c60a3631c0db8ad" providerId="LiveId" clId="{01396C24-83BF-4CFB-ADEC-C869C433362C}" dt="2023-01-19T13:21:35.756" v="27"/>
        <pc:sldMkLst>
          <pc:docMk/>
          <pc:sldMk cId="2166098122" sldId="445"/>
        </pc:sldMkLst>
        <pc:spChg chg="mod">
          <ac:chgData name="Alfred Smith" userId="3c60a3631c0db8ad" providerId="LiveId" clId="{01396C24-83BF-4CFB-ADEC-C869C433362C}" dt="2023-01-19T13:21:08.199" v="20"/>
          <ac:spMkLst>
            <pc:docMk/>
            <pc:sldMk cId="2166098122" sldId="445"/>
            <ac:spMk id="5" creationId="{00C994BE-3A22-1148-8607-D0A87CF1DA37}"/>
          </ac:spMkLst>
        </pc:spChg>
      </pc:sldChg>
      <pc:sldChg chg="addSp delSp modSp mod modTransition modAnim">
        <pc:chgData name="Alfred Smith" userId="3c60a3631c0db8ad" providerId="LiveId" clId="{01396C24-83BF-4CFB-ADEC-C869C433362C}" dt="2023-01-19T13:22:46.612" v="57"/>
        <pc:sldMkLst>
          <pc:docMk/>
          <pc:sldMk cId="665805102" sldId="446"/>
        </pc:sldMkLst>
        <pc:spChg chg="add mod">
          <ac:chgData name="Alfred Smith" userId="3c60a3631c0db8ad" providerId="LiveId" clId="{01396C24-83BF-4CFB-ADEC-C869C433362C}" dt="2023-01-19T13:22:46.612" v="57"/>
          <ac:spMkLst>
            <pc:docMk/>
            <pc:sldMk cId="665805102" sldId="446"/>
            <ac:spMk id="2" creationId="{16DD8DB4-4E2F-7EFE-2BC1-A064A8A7E44B}"/>
          </ac:spMkLst>
        </pc:spChg>
        <pc:spChg chg="del">
          <ac:chgData name="Alfred Smith" userId="3c60a3631c0db8ad" providerId="LiveId" clId="{01396C24-83BF-4CFB-ADEC-C869C433362C}" dt="2023-01-19T13:21:53.802" v="34" actId="478"/>
          <ac:spMkLst>
            <pc:docMk/>
            <pc:sldMk cId="665805102" sldId="446"/>
            <ac:spMk id="6" creationId="{416C064E-628E-47C0-A712-DB178FE9901E}"/>
          </ac:spMkLst>
        </pc:spChg>
        <pc:picChg chg="del">
          <ac:chgData name="Alfred Smith" userId="3c60a3631c0db8ad" providerId="LiveId" clId="{01396C24-83BF-4CFB-ADEC-C869C433362C}" dt="2023-01-19T13:21:35.756" v="27"/>
          <ac:picMkLst>
            <pc:docMk/>
            <pc:sldMk cId="665805102" sldId="446"/>
            <ac:picMk id="8" creationId="{6F965ED6-4D4A-5B7D-5075-A6988252BC5E}"/>
          </ac:picMkLst>
        </pc:picChg>
      </pc:sldChg>
      <pc:sldChg chg="modSp mod modTransition">
        <pc:chgData name="Alfred Smith" userId="3c60a3631c0db8ad" providerId="LiveId" clId="{01396C24-83BF-4CFB-ADEC-C869C433362C}" dt="2023-01-19T13:21:35.756" v="27"/>
        <pc:sldMkLst>
          <pc:docMk/>
          <pc:sldMk cId="2422728137" sldId="447"/>
        </pc:sldMkLst>
        <pc:spChg chg="mod">
          <ac:chgData name="Alfred Smith" userId="3c60a3631c0db8ad" providerId="LiveId" clId="{01396C24-83BF-4CFB-ADEC-C869C433362C}" dt="2023-01-19T13:21:10.931" v="21"/>
          <ac:spMkLst>
            <pc:docMk/>
            <pc:sldMk cId="2422728137" sldId="447"/>
            <ac:spMk id="7" creationId="{A44F9C80-CB0E-0089-5598-77B3A481D102}"/>
          </ac:spMkLst>
        </pc:spChg>
      </pc:sldChg>
      <pc:sldChg chg="addSp delSp modSp mod modTransition modAnim">
        <pc:chgData name="Alfred Smith" userId="3c60a3631c0db8ad" providerId="LiveId" clId="{01396C24-83BF-4CFB-ADEC-C869C433362C}" dt="2023-01-19T13:22:52.337" v="58"/>
        <pc:sldMkLst>
          <pc:docMk/>
          <pc:sldMk cId="843663555" sldId="448"/>
        </pc:sldMkLst>
        <pc:spChg chg="add mod">
          <ac:chgData name="Alfred Smith" userId="3c60a3631c0db8ad" providerId="LiveId" clId="{01396C24-83BF-4CFB-ADEC-C869C433362C}" dt="2023-01-19T13:22:52.337" v="58"/>
          <ac:spMkLst>
            <pc:docMk/>
            <pc:sldMk cId="843663555" sldId="448"/>
            <ac:spMk id="3" creationId="{6683E3A0-C520-103F-CB3F-BDFB6A443477}"/>
          </ac:spMkLst>
        </pc:spChg>
        <pc:spChg chg="del">
          <ac:chgData name="Alfred Smith" userId="3c60a3631c0db8ad" providerId="LiveId" clId="{01396C24-83BF-4CFB-ADEC-C869C433362C}" dt="2023-01-19T13:21:51.997" v="33" actId="478"/>
          <ac:spMkLst>
            <pc:docMk/>
            <pc:sldMk cId="843663555" sldId="448"/>
            <ac:spMk id="6" creationId="{416C064E-628E-47C0-A712-DB178FE9901E}"/>
          </ac:spMkLst>
        </pc:spChg>
        <pc:picChg chg="del">
          <ac:chgData name="Alfred Smith" userId="3c60a3631c0db8ad" providerId="LiveId" clId="{01396C24-83BF-4CFB-ADEC-C869C433362C}" dt="2023-01-19T13:21:35.756" v="27"/>
          <ac:picMkLst>
            <pc:docMk/>
            <pc:sldMk cId="843663555" sldId="448"/>
            <ac:picMk id="2" creationId="{792AFC33-8F63-66CA-4BF3-E039522E689B}"/>
          </ac:picMkLst>
        </pc:picChg>
      </pc:sldChg>
      <pc:sldChg chg="modSp mod modTransition">
        <pc:chgData name="Alfred Smith" userId="3c60a3631c0db8ad" providerId="LiveId" clId="{01396C24-83BF-4CFB-ADEC-C869C433362C}" dt="2023-01-19T13:21:35.756" v="27"/>
        <pc:sldMkLst>
          <pc:docMk/>
          <pc:sldMk cId="4160448636" sldId="449"/>
        </pc:sldMkLst>
        <pc:spChg chg="mod">
          <ac:chgData name="Alfred Smith" userId="3c60a3631c0db8ad" providerId="LiveId" clId="{01396C24-83BF-4CFB-ADEC-C869C433362C}" dt="2023-01-19T13:21:13.835" v="22"/>
          <ac:spMkLst>
            <pc:docMk/>
            <pc:sldMk cId="4160448636" sldId="449"/>
            <ac:spMk id="5" creationId="{77475D42-E29D-308F-972D-C44037CF6353}"/>
          </ac:spMkLst>
        </pc:spChg>
      </pc:sldChg>
      <pc:sldChg chg="addSp delSp modSp mod modTransition modAnim">
        <pc:chgData name="Alfred Smith" userId="3c60a3631c0db8ad" providerId="LiveId" clId="{01396C24-83BF-4CFB-ADEC-C869C433362C}" dt="2023-01-19T13:22:55.871" v="60"/>
        <pc:sldMkLst>
          <pc:docMk/>
          <pc:sldMk cId="538051216" sldId="450"/>
        </pc:sldMkLst>
        <pc:spChg chg="add mod">
          <ac:chgData name="Alfred Smith" userId="3c60a3631c0db8ad" providerId="LiveId" clId="{01396C24-83BF-4CFB-ADEC-C869C433362C}" dt="2023-01-19T13:22:55.871" v="60"/>
          <ac:spMkLst>
            <pc:docMk/>
            <pc:sldMk cId="538051216" sldId="450"/>
            <ac:spMk id="2" creationId="{2A419887-6DE0-722F-5586-EA70C63629D4}"/>
          </ac:spMkLst>
        </pc:spChg>
        <pc:spChg chg="del">
          <ac:chgData name="Alfred Smith" userId="3c60a3631c0db8ad" providerId="LiveId" clId="{01396C24-83BF-4CFB-ADEC-C869C433362C}" dt="2023-01-19T13:21:47.034" v="31" actId="478"/>
          <ac:spMkLst>
            <pc:docMk/>
            <pc:sldMk cId="538051216" sldId="450"/>
            <ac:spMk id="6" creationId="{416C064E-628E-47C0-A712-DB178FE9901E}"/>
          </ac:spMkLst>
        </pc:spChg>
        <pc:picChg chg="del">
          <ac:chgData name="Alfred Smith" userId="3c60a3631c0db8ad" providerId="LiveId" clId="{01396C24-83BF-4CFB-ADEC-C869C433362C}" dt="2023-01-19T13:21:35.756" v="27"/>
          <ac:picMkLst>
            <pc:docMk/>
            <pc:sldMk cId="538051216" sldId="450"/>
            <ac:picMk id="17" creationId="{34BAFBF2-6168-CF44-3737-B20A0CD14AA7}"/>
          </ac:picMkLst>
        </pc:picChg>
      </pc:sldChg>
      <pc:sldChg chg="modSp mod modTransition">
        <pc:chgData name="Alfred Smith" userId="3c60a3631c0db8ad" providerId="LiveId" clId="{01396C24-83BF-4CFB-ADEC-C869C433362C}" dt="2023-01-19T13:21:35.756" v="27"/>
        <pc:sldMkLst>
          <pc:docMk/>
          <pc:sldMk cId="3386340796" sldId="451"/>
        </pc:sldMkLst>
        <pc:spChg chg="mod">
          <ac:chgData name="Alfred Smith" userId="3c60a3631c0db8ad" providerId="LiveId" clId="{01396C24-83BF-4CFB-ADEC-C869C433362C}" dt="2023-01-19T13:21:18.001" v="23"/>
          <ac:spMkLst>
            <pc:docMk/>
            <pc:sldMk cId="3386340796" sldId="451"/>
            <ac:spMk id="5" creationId="{8E176F48-17BD-A658-E6C8-C62B0AD86AF4}"/>
          </ac:spMkLst>
        </pc:spChg>
      </pc:sldChg>
      <pc:sldChg chg="addSp delSp modSp mod modTransition modAnim">
        <pc:chgData name="Alfred Smith" userId="3c60a3631c0db8ad" providerId="LiveId" clId="{01396C24-83BF-4CFB-ADEC-C869C433362C}" dt="2023-01-19T13:22:57.174" v="61"/>
        <pc:sldMkLst>
          <pc:docMk/>
          <pc:sldMk cId="4002949039" sldId="452"/>
        </pc:sldMkLst>
        <pc:spChg chg="add mod">
          <ac:chgData name="Alfred Smith" userId="3c60a3631c0db8ad" providerId="LiveId" clId="{01396C24-83BF-4CFB-ADEC-C869C433362C}" dt="2023-01-19T13:22:57.174" v="61"/>
          <ac:spMkLst>
            <pc:docMk/>
            <pc:sldMk cId="4002949039" sldId="452"/>
            <ac:spMk id="2" creationId="{1C0FF306-9758-C8CF-10DE-3C27AB4EDF12}"/>
          </ac:spMkLst>
        </pc:spChg>
        <pc:spChg chg="del">
          <ac:chgData name="Alfred Smith" userId="3c60a3631c0db8ad" providerId="LiveId" clId="{01396C24-83BF-4CFB-ADEC-C869C433362C}" dt="2023-01-19T13:21:43.943" v="30" actId="478"/>
          <ac:spMkLst>
            <pc:docMk/>
            <pc:sldMk cId="4002949039" sldId="452"/>
            <ac:spMk id="6" creationId="{416C064E-628E-47C0-A712-DB178FE9901E}"/>
          </ac:spMkLst>
        </pc:spChg>
        <pc:picChg chg="del">
          <ac:chgData name="Alfred Smith" userId="3c60a3631c0db8ad" providerId="LiveId" clId="{01396C24-83BF-4CFB-ADEC-C869C433362C}" dt="2023-01-19T13:21:35.756" v="27"/>
          <ac:picMkLst>
            <pc:docMk/>
            <pc:sldMk cId="4002949039" sldId="452"/>
            <ac:picMk id="5" creationId="{ECD60656-3BB8-D875-EC58-78A3A0653F0C}"/>
          </ac:picMkLst>
        </pc:picChg>
      </pc:sldChg>
      <pc:sldChg chg="modSp mod modTransition">
        <pc:chgData name="Alfred Smith" userId="3c60a3631c0db8ad" providerId="LiveId" clId="{01396C24-83BF-4CFB-ADEC-C869C433362C}" dt="2023-01-19T13:21:35.756" v="27"/>
        <pc:sldMkLst>
          <pc:docMk/>
          <pc:sldMk cId="283334129" sldId="453"/>
        </pc:sldMkLst>
        <pc:spChg chg="mod">
          <ac:chgData name="Alfred Smith" userId="3c60a3631c0db8ad" providerId="LiveId" clId="{01396C24-83BF-4CFB-ADEC-C869C433362C}" dt="2023-01-19T13:21:20.839" v="24"/>
          <ac:spMkLst>
            <pc:docMk/>
            <pc:sldMk cId="283334129" sldId="453"/>
            <ac:spMk id="7" creationId="{16FF29CD-ED52-F185-62B1-4E68A5A683CF}"/>
          </ac:spMkLst>
        </pc:spChg>
      </pc:sldChg>
      <pc:sldChg chg="modSp mod modTransition">
        <pc:chgData name="Alfred Smith" userId="3c60a3631c0db8ad" providerId="LiveId" clId="{01396C24-83BF-4CFB-ADEC-C869C433362C}" dt="2023-01-19T13:21:35.756" v="27"/>
        <pc:sldMkLst>
          <pc:docMk/>
          <pc:sldMk cId="1966428476" sldId="454"/>
        </pc:sldMkLst>
        <pc:spChg chg="mod">
          <ac:chgData name="Alfred Smith" userId="3c60a3631c0db8ad" providerId="LiveId" clId="{01396C24-83BF-4CFB-ADEC-C869C433362C}" dt="2023-01-19T13:21:23.723" v="25"/>
          <ac:spMkLst>
            <pc:docMk/>
            <pc:sldMk cId="1966428476" sldId="454"/>
            <ac:spMk id="5" creationId="{9621EF6C-EC67-5F28-0D5B-08D9314359F5}"/>
          </ac:spMkLst>
        </pc:spChg>
      </pc:sldChg>
      <pc:sldChg chg="addSp delSp modSp mod modTransition modAnim">
        <pc:chgData name="Alfred Smith" userId="3c60a3631c0db8ad" providerId="LiveId" clId="{01396C24-83BF-4CFB-ADEC-C869C433362C}" dt="2023-01-19T13:22:59.620" v="63"/>
        <pc:sldMkLst>
          <pc:docMk/>
          <pc:sldMk cId="891092227" sldId="455"/>
        </pc:sldMkLst>
        <pc:spChg chg="add mod">
          <ac:chgData name="Alfred Smith" userId="3c60a3631c0db8ad" providerId="LiveId" clId="{01396C24-83BF-4CFB-ADEC-C869C433362C}" dt="2023-01-19T13:22:59.620" v="63"/>
          <ac:spMkLst>
            <pc:docMk/>
            <pc:sldMk cId="891092227" sldId="455"/>
            <ac:spMk id="2" creationId="{6A072382-F148-386F-14FE-1CD691E2C235}"/>
          </ac:spMkLst>
        </pc:spChg>
        <pc:spChg chg="del">
          <ac:chgData name="Alfred Smith" userId="3c60a3631c0db8ad" providerId="LiveId" clId="{01396C24-83BF-4CFB-ADEC-C869C433362C}" dt="2023-01-19T13:21:40.686" v="28" actId="478"/>
          <ac:spMkLst>
            <pc:docMk/>
            <pc:sldMk cId="891092227" sldId="455"/>
            <ac:spMk id="6" creationId="{416C064E-628E-47C0-A712-DB178FE9901E}"/>
          </ac:spMkLst>
        </pc:spChg>
        <pc:picChg chg="del">
          <ac:chgData name="Alfred Smith" userId="3c60a3631c0db8ad" providerId="LiveId" clId="{01396C24-83BF-4CFB-ADEC-C869C433362C}" dt="2023-01-19T13:21:35.756" v="27"/>
          <ac:picMkLst>
            <pc:docMk/>
            <pc:sldMk cId="891092227" sldId="455"/>
            <ac:picMk id="5" creationId="{5456D31C-B1BA-52B7-70CB-984A74B1040F}"/>
          </ac:picMkLst>
        </pc:picChg>
      </pc:sldChg>
      <pc:sldChg chg="modSp mod modTransition">
        <pc:chgData name="Alfred Smith" userId="3c60a3631c0db8ad" providerId="LiveId" clId="{01396C24-83BF-4CFB-ADEC-C869C433362C}" dt="2023-01-19T13:21:35.756" v="27"/>
        <pc:sldMkLst>
          <pc:docMk/>
          <pc:sldMk cId="3163079873" sldId="456"/>
        </pc:sldMkLst>
        <pc:spChg chg="mod">
          <ac:chgData name="Alfred Smith" userId="3c60a3631c0db8ad" providerId="LiveId" clId="{01396C24-83BF-4CFB-ADEC-C869C433362C}" dt="2023-01-19T13:21:26.669" v="26"/>
          <ac:spMkLst>
            <pc:docMk/>
            <pc:sldMk cId="3163079873" sldId="456"/>
            <ac:spMk id="5" creationId="{D0E45A0C-F73E-50CC-0275-0CC8EB112C26}"/>
          </ac:spMkLst>
        </pc:spChg>
      </pc:sldChg>
      <pc:sldChg chg="addSp delSp modSp mod modTransition modAnim">
        <pc:chgData name="Alfred Smith" userId="3c60a3631c0db8ad" providerId="LiveId" clId="{01396C24-83BF-4CFB-ADEC-C869C433362C}" dt="2023-01-19T13:22:58.416" v="62"/>
        <pc:sldMkLst>
          <pc:docMk/>
          <pc:sldMk cId="2000887984" sldId="460"/>
        </pc:sldMkLst>
        <pc:spChg chg="add mod">
          <ac:chgData name="Alfred Smith" userId="3c60a3631c0db8ad" providerId="LiveId" clId="{01396C24-83BF-4CFB-ADEC-C869C433362C}" dt="2023-01-19T13:22:58.416" v="62"/>
          <ac:spMkLst>
            <pc:docMk/>
            <pc:sldMk cId="2000887984" sldId="460"/>
            <ac:spMk id="2" creationId="{97D34D90-CFEE-95D4-0CFD-90B05858D58B}"/>
          </ac:spMkLst>
        </pc:spChg>
        <pc:spChg chg="del">
          <ac:chgData name="Alfred Smith" userId="3c60a3631c0db8ad" providerId="LiveId" clId="{01396C24-83BF-4CFB-ADEC-C869C433362C}" dt="2023-01-19T13:21:42.387" v="29" actId="478"/>
          <ac:spMkLst>
            <pc:docMk/>
            <pc:sldMk cId="2000887984" sldId="460"/>
            <ac:spMk id="6" creationId="{416C064E-628E-47C0-A712-DB178FE9901E}"/>
          </ac:spMkLst>
        </pc:spChg>
        <pc:picChg chg="del">
          <ac:chgData name="Alfred Smith" userId="3c60a3631c0db8ad" providerId="LiveId" clId="{01396C24-83BF-4CFB-ADEC-C869C433362C}" dt="2023-01-19T13:21:35.756" v="27"/>
          <ac:picMkLst>
            <pc:docMk/>
            <pc:sldMk cId="2000887984" sldId="460"/>
            <ac:picMk id="5" creationId="{10839243-B228-BCA0-0EB6-3AEC1827F0BA}"/>
          </ac:picMkLst>
        </pc:picChg>
      </pc:sldChg>
      <pc:sldChg chg="addSp delSp modSp mod modTransition modAnim">
        <pc:chgData name="Alfred Smith" userId="3c60a3631c0db8ad" providerId="LiveId" clId="{01396C24-83BF-4CFB-ADEC-C869C433362C}" dt="2023-01-19T13:22:53.771" v="59"/>
        <pc:sldMkLst>
          <pc:docMk/>
          <pc:sldMk cId="707906240" sldId="461"/>
        </pc:sldMkLst>
        <pc:spChg chg="add mod">
          <ac:chgData name="Alfred Smith" userId="3c60a3631c0db8ad" providerId="LiveId" clId="{01396C24-83BF-4CFB-ADEC-C869C433362C}" dt="2023-01-19T13:22:53.771" v="59"/>
          <ac:spMkLst>
            <pc:docMk/>
            <pc:sldMk cId="707906240" sldId="461"/>
            <ac:spMk id="2" creationId="{F86D97C4-646A-A3F5-8CCC-126C53D37A06}"/>
          </ac:spMkLst>
        </pc:spChg>
        <pc:spChg chg="del">
          <ac:chgData name="Alfred Smith" userId="3c60a3631c0db8ad" providerId="LiveId" clId="{01396C24-83BF-4CFB-ADEC-C869C433362C}" dt="2023-01-19T13:21:49.654" v="32" actId="478"/>
          <ac:spMkLst>
            <pc:docMk/>
            <pc:sldMk cId="707906240" sldId="461"/>
            <ac:spMk id="6" creationId="{416C064E-628E-47C0-A712-DB178FE9901E}"/>
          </ac:spMkLst>
        </pc:spChg>
        <pc:picChg chg="del">
          <ac:chgData name="Alfred Smith" userId="3c60a3631c0db8ad" providerId="LiveId" clId="{01396C24-83BF-4CFB-ADEC-C869C433362C}" dt="2023-01-19T13:21:35.756" v="27"/>
          <ac:picMkLst>
            <pc:docMk/>
            <pc:sldMk cId="707906240" sldId="461"/>
            <ac:picMk id="3" creationId="{E9163AA0-2558-EB39-296A-6CC0BD1466E8}"/>
          </ac:picMkLst>
        </pc:picChg>
      </pc:sldChg>
      <pc:sldChg chg="modTransition">
        <pc:chgData name="Alfred Smith" userId="3c60a3631c0db8ad" providerId="LiveId" clId="{01396C24-83BF-4CFB-ADEC-C869C433362C}" dt="2023-01-19T13:21:35.756" v="27"/>
        <pc:sldMkLst>
          <pc:docMk/>
          <pc:sldMk cId="89027787" sldId="46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5A3CB7-A8E8-4A19-9B3E-857F154853BB}" type="datetimeFigureOut">
              <a:rPr lang="en-ZA" smtClean="0"/>
              <a:t>2023/01/19</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A9EA38-4D76-40A4-8BB2-065CF2B5E7C1}" type="slidenum">
              <a:rPr lang="en-ZA" smtClean="0"/>
              <a:t>‹#›</a:t>
            </a:fld>
            <a:endParaRPr lang="en-ZA"/>
          </a:p>
        </p:txBody>
      </p:sp>
    </p:spTree>
    <p:extLst>
      <p:ext uri="{BB962C8B-B14F-4D97-AF65-F5344CB8AC3E}">
        <p14:creationId xmlns:p14="http://schemas.microsoft.com/office/powerpoint/2010/main" val="1441248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N" sz="1200" b="1" i="0" u="none" strike="noStrike" baseline="0">
                <a:latin typeface="TimesNewRomanPS-BoldMT"/>
              </a:rPr>
              <a:t>ch19 </a:t>
            </a:r>
            <a:r>
              <a:rPr lang="en-IN" sz="1200" b="1" i="0" u="none" strike="noStrike" baseline="0" dirty="0">
                <a:latin typeface="TimesNewRomanPS-BoldMT"/>
              </a:rPr>
              <a:t>David</a:t>
            </a:r>
          </a:p>
          <a:p>
            <a:pPr algn="l"/>
            <a:r>
              <a:rPr lang="en-US" sz="1200" b="0" i="0" u="none" strike="noStrike" baseline="0" dirty="0">
                <a:latin typeface="TimesNewRomanPSMT"/>
              </a:rPr>
              <a:t>1. Two Kings - 2 Samuel 2:4; 2:8-9; 3:1; 4:5 - 5:4 (Top)</a:t>
            </a:r>
          </a:p>
          <a:p>
            <a:pPr algn="l"/>
            <a:r>
              <a:rPr lang="en-US" sz="1200" b="0" i="0" u="none" strike="noStrike" baseline="0" dirty="0">
                <a:latin typeface="TimesNewRomanPSMT"/>
              </a:rPr>
              <a:t>2. Return of the ark to the city of David - 2 Sam 6:1-23 (Right Center)</a:t>
            </a:r>
          </a:p>
          <a:p>
            <a:pPr algn="l"/>
            <a:r>
              <a:rPr lang="en-US" sz="1200" b="0" i="0" u="none" strike="noStrike" baseline="0" dirty="0">
                <a:latin typeface="TimesNewRomanPSMT"/>
              </a:rPr>
              <a:t>3. David's reception of Mephibosheth - 2 Sam 9 (Right Bottom)</a:t>
            </a:r>
          </a:p>
          <a:p>
            <a:pPr algn="l"/>
            <a:r>
              <a:rPr lang="en-US" sz="1200" b="0" i="0" u="none" strike="noStrike" baseline="0" dirty="0">
                <a:latin typeface="TimesNewRomanPSMT"/>
              </a:rPr>
              <a:t>4. David, Bath-</a:t>
            </a:r>
            <a:r>
              <a:rPr lang="en-US" sz="1200" b="0" i="0" u="none" strike="noStrike" baseline="0" dirty="0" err="1">
                <a:latin typeface="TimesNewRomanPSMT"/>
              </a:rPr>
              <a:t>sheba</a:t>
            </a:r>
            <a:r>
              <a:rPr lang="en-US" sz="1200" b="0" i="0" u="none" strike="noStrike" baseline="0" dirty="0">
                <a:latin typeface="TimesNewRomanPSMT"/>
              </a:rPr>
              <a:t> and Uriah - 2 Sam 11 (Center Bottom)</a:t>
            </a:r>
          </a:p>
          <a:p>
            <a:pPr algn="l"/>
            <a:r>
              <a:rPr lang="en-US" sz="1200" b="0" i="0" u="none" strike="noStrike" baseline="0" dirty="0">
                <a:latin typeface="TimesNewRomanPSMT"/>
              </a:rPr>
              <a:t>5. Nathan confronts David - 2 Sam 12:1-14 (Left Bottom)</a:t>
            </a:r>
          </a:p>
          <a:p>
            <a:pPr algn="l"/>
            <a:r>
              <a:rPr lang="en-US" sz="1200" b="0" i="0" u="none" strike="noStrike" baseline="0" dirty="0">
                <a:latin typeface="TimesNewRomanPSMT"/>
              </a:rPr>
              <a:t>6. Solomon is born - 2 Sam 12:15-25 (Left Center)</a:t>
            </a:r>
            <a:endParaRPr lang="en-IN" dirty="0"/>
          </a:p>
          <a:p>
            <a:endParaRPr lang="en-IN" dirty="0"/>
          </a:p>
        </p:txBody>
      </p:sp>
      <p:sp>
        <p:nvSpPr>
          <p:cNvPr id="4" name="Slide Number Placeholder 3"/>
          <p:cNvSpPr>
            <a:spLocks noGrp="1"/>
          </p:cNvSpPr>
          <p:nvPr>
            <p:ph type="sldNum" sz="quarter" idx="5"/>
          </p:nvPr>
        </p:nvSpPr>
        <p:spPr/>
        <p:txBody>
          <a:bodyPr/>
          <a:lstStyle/>
          <a:p>
            <a:fld id="{01A9EA38-4D76-40A4-8BB2-065CF2B5E7C1}" type="slidenum">
              <a:rPr lang="en-ZA" smtClean="0"/>
              <a:t>1</a:t>
            </a:fld>
            <a:endParaRPr lang="en-ZA"/>
          </a:p>
        </p:txBody>
      </p:sp>
    </p:spTree>
    <p:extLst>
      <p:ext uri="{BB962C8B-B14F-4D97-AF65-F5344CB8AC3E}">
        <p14:creationId xmlns:p14="http://schemas.microsoft.com/office/powerpoint/2010/main" val="2122564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42B0-FF50-4A6E-A71C-BDFED7F106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38AD5AFF-8721-4F40-88BA-702D41B6F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1964C033-4CED-469C-AEAF-6052C73486F8}"/>
              </a:ext>
            </a:extLst>
          </p:cNvPr>
          <p:cNvSpPr>
            <a:spLocks noGrp="1"/>
          </p:cNvSpPr>
          <p:nvPr>
            <p:ph type="dt" sz="half" idx="10"/>
          </p:nvPr>
        </p:nvSpPr>
        <p:spPr/>
        <p:txBody>
          <a:bodyPr/>
          <a:lstStyle/>
          <a:p>
            <a:fld id="{EE4EA987-61D7-477D-ABC6-2FD53F975CC1}" type="datetimeFigureOut">
              <a:rPr lang="en-ZA" smtClean="0"/>
              <a:t>2023/01/19</a:t>
            </a:fld>
            <a:endParaRPr lang="en-ZA"/>
          </a:p>
        </p:txBody>
      </p:sp>
      <p:sp>
        <p:nvSpPr>
          <p:cNvPr id="5" name="Footer Placeholder 4">
            <a:extLst>
              <a:ext uri="{FF2B5EF4-FFF2-40B4-BE49-F238E27FC236}">
                <a16:creationId xmlns:a16="http://schemas.microsoft.com/office/drawing/2014/main" id="{C403572F-9CFD-4672-AE80-2E1559E6D55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2C82F7B-F678-42FD-9967-721E119BF59A}"/>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715711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ABB6C-58C5-4513-A5B0-AFFBE0D26B7A}"/>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A902623-6725-49C5-B460-14EE205DF4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4245A2F-108C-48F6-805D-CCCD3C334510}"/>
              </a:ext>
            </a:extLst>
          </p:cNvPr>
          <p:cNvSpPr>
            <a:spLocks noGrp="1"/>
          </p:cNvSpPr>
          <p:nvPr>
            <p:ph type="dt" sz="half" idx="10"/>
          </p:nvPr>
        </p:nvSpPr>
        <p:spPr/>
        <p:txBody>
          <a:bodyPr/>
          <a:lstStyle/>
          <a:p>
            <a:fld id="{EE4EA987-61D7-477D-ABC6-2FD53F975CC1}" type="datetimeFigureOut">
              <a:rPr lang="en-ZA" smtClean="0"/>
              <a:t>2023/01/19</a:t>
            </a:fld>
            <a:endParaRPr lang="en-ZA"/>
          </a:p>
        </p:txBody>
      </p:sp>
      <p:sp>
        <p:nvSpPr>
          <p:cNvPr id="5" name="Footer Placeholder 4">
            <a:extLst>
              <a:ext uri="{FF2B5EF4-FFF2-40B4-BE49-F238E27FC236}">
                <a16:creationId xmlns:a16="http://schemas.microsoft.com/office/drawing/2014/main" id="{6FC51189-CF74-4B65-B2A5-CC59A6527F0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F046B09-E74C-4541-8352-0ABD6F6E7572}"/>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878058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45ABB8-7659-4EC4-ACA7-70A558C994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D3732C2-60E1-40DD-B851-AEDAC4ABC8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27BD455-0EE1-4F07-AC30-246BE011684A}"/>
              </a:ext>
            </a:extLst>
          </p:cNvPr>
          <p:cNvSpPr>
            <a:spLocks noGrp="1"/>
          </p:cNvSpPr>
          <p:nvPr>
            <p:ph type="dt" sz="half" idx="10"/>
          </p:nvPr>
        </p:nvSpPr>
        <p:spPr/>
        <p:txBody>
          <a:bodyPr/>
          <a:lstStyle/>
          <a:p>
            <a:fld id="{EE4EA987-61D7-477D-ABC6-2FD53F975CC1}" type="datetimeFigureOut">
              <a:rPr lang="en-ZA" smtClean="0"/>
              <a:t>2023/01/19</a:t>
            </a:fld>
            <a:endParaRPr lang="en-ZA"/>
          </a:p>
        </p:txBody>
      </p:sp>
      <p:sp>
        <p:nvSpPr>
          <p:cNvPr id="5" name="Footer Placeholder 4">
            <a:extLst>
              <a:ext uri="{FF2B5EF4-FFF2-40B4-BE49-F238E27FC236}">
                <a16:creationId xmlns:a16="http://schemas.microsoft.com/office/drawing/2014/main" id="{A5B1D951-E211-4102-926F-6CCDD04932B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DDDD463-F506-4799-A652-0B6A2F08D920}"/>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10669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A818-136E-4E59-9DD4-D044187CED3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9C31CA4-335D-4460-8182-988731D70E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BE34757-9D4A-4072-A40C-9D62DF831620}"/>
              </a:ext>
            </a:extLst>
          </p:cNvPr>
          <p:cNvSpPr>
            <a:spLocks noGrp="1"/>
          </p:cNvSpPr>
          <p:nvPr>
            <p:ph type="dt" sz="half" idx="10"/>
          </p:nvPr>
        </p:nvSpPr>
        <p:spPr/>
        <p:txBody>
          <a:bodyPr/>
          <a:lstStyle/>
          <a:p>
            <a:fld id="{EE4EA987-61D7-477D-ABC6-2FD53F975CC1}" type="datetimeFigureOut">
              <a:rPr lang="en-ZA" smtClean="0"/>
              <a:t>2023/01/19</a:t>
            </a:fld>
            <a:endParaRPr lang="en-ZA"/>
          </a:p>
        </p:txBody>
      </p:sp>
      <p:sp>
        <p:nvSpPr>
          <p:cNvPr id="5" name="Footer Placeholder 4">
            <a:extLst>
              <a:ext uri="{FF2B5EF4-FFF2-40B4-BE49-F238E27FC236}">
                <a16:creationId xmlns:a16="http://schemas.microsoft.com/office/drawing/2014/main" id="{F517E666-CDF4-4A08-9695-A3A57F7FDBB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5804CF8-82FC-421C-9EB4-BD938B1B489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7742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4124A-FC8A-4937-9D32-6CA2234F9C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B6BAE621-9894-4189-A2AF-483D90FD61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705A37-4A04-45BC-922F-4A8359D0AB6E}"/>
              </a:ext>
            </a:extLst>
          </p:cNvPr>
          <p:cNvSpPr>
            <a:spLocks noGrp="1"/>
          </p:cNvSpPr>
          <p:nvPr>
            <p:ph type="dt" sz="half" idx="10"/>
          </p:nvPr>
        </p:nvSpPr>
        <p:spPr/>
        <p:txBody>
          <a:bodyPr/>
          <a:lstStyle/>
          <a:p>
            <a:fld id="{EE4EA987-61D7-477D-ABC6-2FD53F975CC1}" type="datetimeFigureOut">
              <a:rPr lang="en-ZA" smtClean="0"/>
              <a:t>2023/01/19</a:t>
            </a:fld>
            <a:endParaRPr lang="en-ZA"/>
          </a:p>
        </p:txBody>
      </p:sp>
      <p:sp>
        <p:nvSpPr>
          <p:cNvPr id="5" name="Footer Placeholder 4">
            <a:extLst>
              <a:ext uri="{FF2B5EF4-FFF2-40B4-BE49-F238E27FC236}">
                <a16:creationId xmlns:a16="http://schemas.microsoft.com/office/drawing/2014/main" id="{CF285E90-D6B6-48A6-A9C7-8F41E555B42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B24B942-B1EA-4235-B987-75468664067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24818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4529-F118-42EB-A76C-0A3A03994C7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3691E90-A160-4045-B970-0E29EC8359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C90353BA-9101-4F63-B764-3FCABF6E41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FC65B395-9F8D-4A03-BEEF-E85F76DD5508}"/>
              </a:ext>
            </a:extLst>
          </p:cNvPr>
          <p:cNvSpPr>
            <a:spLocks noGrp="1"/>
          </p:cNvSpPr>
          <p:nvPr>
            <p:ph type="dt" sz="half" idx="10"/>
          </p:nvPr>
        </p:nvSpPr>
        <p:spPr/>
        <p:txBody>
          <a:bodyPr/>
          <a:lstStyle/>
          <a:p>
            <a:fld id="{EE4EA987-61D7-477D-ABC6-2FD53F975CC1}" type="datetimeFigureOut">
              <a:rPr lang="en-ZA" smtClean="0"/>
              <a:t>2023/01/19</a:t>
            </a:fld>
            <a:endParaRPr lang="en-ZA"/>
          </a:p>
        </p:txBody>
      </p:sp>
      <p:sp>
        <p:nvSpPr>
          <p:cNvPr id="6" name="Footer Placeholder 5">
            <a:extLst>
              <a:ext uri="{FF2B5EF4-FFF2-40B4-BE49-F238E27FC236}">
                <a16:creationId xmlns:a16="http://schemas.microsoft.com/office/drawing/2014/main" id="{4FB31666-4041-4F19-9CA6-154C916573A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938268F-986E-438F-A1C7-1818C6F1D34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04037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7B77E-7AAA-4660-9540-B668C5F24BDC}"/>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6F986752-03CE-407C-B6EB-C189A8B332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49EC11-EA40-4CD7-B9A5-2830A19BCE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F0AD5B1-BA6A-4F66-AB7E-B1424C5846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776F62-7564-4DF3-ACAE-BA452FA4CB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C934D469-DF78-4F4A-B133-F4A812B00B63}"/>
              </a:ext>
            </a:extLst>
          </p:cNvPr>
          <p:cNvSpPr>
            <a:spLocks noGrp="1"/>
          </p:cNvSpPr>
          <p:nvPr>
            <p:ph type="dt" sz="half" idx="10"/>
          </p:nvPr>
        </p:nvSpPr>
        <p:spPr/>
        <p:txBody>
          <a:bodyPr/>
          <a:lstStyle/>
          <a:p>
            <a:fld id="{EE4EA987-61D7-477D-ABC6-2FD53F975CC1}" type="datetimeFigureOut">
              <a:rPr lang="en-ZA" smtClean="0"/>
              <a:t>2023/01/19</a:t>
            </a:fld>
            <a:endParaRPr lang="en-ZA"/>
          </a:p>
        </p:txBody>
      </p:sp>
      <p:sp>
        <p:nvSpPr>
          <p:cNvPr id="8" name="Footer Placeholder 7">
            <a:extLst>
              <a:ext uri="{FF2B5EF4-FFF2-40B4-BE49-F238E27FC236}">
                <a16:creationId xmlns:a16="http://schemas.microsoft.com/office/drawing/2014/main" id="{9EE3A667-3E49-424C-8839-40A50C278088}"/>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69F7DCEF-7640-475A-9D36-B2DFDA338D8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853555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71B33-521A-4495-8400-CDC2BDE0FDF4}"/>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1668A531-7546-4FD0-B96A-68CFD0C2CD7A}"/>
              </a:ext>
            </a:extLst>
          </p:cNvPr>
          <p:cNvSpPr>
            <a:spLocks noGrp="1"/>
          </p:cNvSpPr>
          <p:nvPr>
            <p:ph type="dt" sz="half" idx="10"/>
          </p:nvPr>
        </p:nvSpPr>
        <p:spPr/>
        <p:txBody>
          <a:bodyPr/>
          <a:lstStyle/>
          <a:p>
            <a:fld id="{EE4EA987-61D7-477D-ABC6-2FD53F975CC1}" type="datetimeFigureOut">
              <a:rPr lang="en-ZA" smtClean="0"/>
              <a:t>2023/01/19</a:t>
            </a:fld>
            <a:endParaRPr lang="en-ZA"/>
          </a:p>
        </p:txBody>
      </p:sp>
      <p:sp>
        <p:nvSpPr>
          <p:cNvPr id="4" name="Footer Placeholder 3">
            <a:extLst>
              <a:ext uri="{FF2B5EF4-FFF2-40B4-BE49-F238E27FC236}">
                <a16:creationId xmlns:a16="http://schemas.microsoft.com/office/drawing/2014/main" id="{ED9FE2CE-98DB-4C1B-87F9-62ED31801626}"/>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5CBF449F-AC33-4661-AA9C-A1E6D7CFD5A6}"/>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404431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DA49FB-1E64-4252-971F-DF4D0ED8ECD8}"/>
              </a:ext>
            </a:extLst>
          </p:cNvPr>
          <p:cNvSpPr>
            <a:spLocks noGrp="1"/>
          </p:cNvSpPr>
          <p:nvPr>
            <p:ph type="dt" sz="half" idx="10"/>
          </p:nvPr>
        </p:nvSpPr>
        <p:spPr/>
        <p:txBody>
          <a:bodyPr/>
          <a:lstStyle/>
          <a:p>
            <a:fld id="{EE4EA987-61D7-477D-ABC6-2FD53F975CC1}" type="datetimeFigureOut">
              <a:rPr lang="en-ZA" smtClean="0"/>
              <a:t>2023/01/19</a:t>
            </a:fld>
            <a:endParaRPr lang="en-ZA"/>
          </a:p>
        </p:txBody>
      </p:sp>
      <p:sp>
        <p:nvSpPr>
          <p:cNvPr id="3" name="Footer Placeholder 2">
            <a:extLst>
              <a:ext uri="{FF2B5EF4-FFF2-40B4-BE49-F238E27FC236}">
                <a16:creationId xmlns:a16="http://schemas.microsoft.com/office/drawing/2014/main" id="{1C70A964-3812-4E07-9ACE-1489452F9C83}"/>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E903D1B2-9743-406E-9C9E-E5B9C20E2CF5}"/>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377525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E4E2F-9150-4B05-8B7C-BB4D2E7FAD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451DA75E-A751-429C-BBFD-E72098803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F6E822CE-4FF8-4A3E-A39E-7AC52CC4A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1E75B9-7711-443D-9870-674B7CFEFBA8}"/>
              </a:ext>
            </a:extLst>
          </p:cNvPr>
          <p:cNvSpPr>
            <a:spLocks noGrp="1"/>
          </p:cNvSpPr>
          <p:nvPr>
            <p:ph type="dt" sz="half" idx="10"/>
          </p:nvPr>
        </p:nvSpPr>
        <p:spPr/>
        <p:txBody>
          <a:bodyPr/>
          <a:lstStyle/>
          <a:p>
            <a:fld id="{EE4EA987-61D7-477D-ABC6-2FD53F975CC1}" type="datetimeFigureOut">
              <a:rPr lang="en-ZA" smtClean="0"/>
              <a:t>2023/01/19</a:t>
            </a:fld>
            <a:endParaRPr lang="en-ZA"/>
          </a:p>
        </p:txBody>
      </p:sp>
      <p:sp>
        <p:nvSpPr>
          <p:cNvPr id="6" name="Footer Placeholder 5">
            <a:extLst>
              <a:ext uri="{FF2B5EF4-FFF2-40B4-BE49-F238E27FC236}">
                <a16:creationId xmlns:a16="http://schemas.microsoft.com/office/drawing/2014/main" id="{B48B54D7-61B7-41B9-AE3D-2E0357BD401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BF0C076-776D-4F1E-AF76-53579E8F256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698794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C7D6-C6B7-413E-9F39-F1207A571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9CD5700-1F3D-4AE5-BF5A-4E8DFDB240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A1DA7E00-0330-49AC-87E2-D338BEF99D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247840-4566-4A82-BF9D-14E1A5971CF3}"/>
              </a:ext>
            </a:extLst>
          </p:cNvPr>
          <p:cNvSpPr>
            <a:spLocks noGrp="1"/>
          </p:cNvSpPr>
          <p:nvPr>
            <p:ph type="dt" sz="half" idx="10"/>
          </p:nvPr>
        </p:nvSpPr>
        <p:spPr/>
        <p:txBody>
          <a:bodyPr/>
          <a:lstStyle/>
          <a:p>
            <a:fld id="{EE4EA987-61D7-477D-ABC6-2FD53F975CC1}" type="datetimeFigureOut">
              <a:rPr lang="en-ZA" smtClean="0"/>
              <a:t>2023/01/19</a:t>
            </a:fld>
            <a:endParaRPr lang="en-ZA"/>
          </a:p>
        </p:txBody>
      </p:sp>
      <p:sp>
        <p:nvSpPr>
          <p:cNvPr id="6" name="Footer Placeholder 5">
            <a:extLst>
              <a:ext uri="{FF2B5EF4-FFF2-40B4-BE49-F238E27FC236}">
                <a16:creationId xmlns:a16="http://schemas.microsoft.com/office/drawing/2014/main" id="{3810FB84-6388-4E92-9BD1-288F6096A92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DEC338F-AABD-437B-AE4C-34FAAFE5638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4025404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48B6D-30AB-491A-9D94-607CC8A90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DEDAFEF-3258-4976-99FB-69489E8DBF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8EE8D0C-7010-42BE-9CB8-60CB8433CA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EA987-61D7-477D-ABC6-2FD53F975CC1}" type="datetimeFigureOut">
              <a:rPr lang="en-ZA" smtClean="0"/>
              <a:t>2023/01/19</a:t>
            </a:fld>
            <a:endParaRPr lang="en-ZA"/>
          </a:p>
        </p:txBody>
      </p:sp>
      <p:sp>
        <p:nvSpPr>
          <p:cNvPr id="5" name="Footer Placeholder 4">
            <a:extLst>
              <a:ext uri="{FF2B5EF4-FFF2-40B4-BE49-F238E27FC236}">
                <a16:creationId xmlns:a16="http://schemas.microsoft.com/office/drawing/2014/main" id="{4EBFFA18-6C56-422B-93BC-DDBC96786D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2915F860-4FBA-44AC-AE71-BF62D5015A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7C3DC-92BB-4BD0-86AA-FA3285AE52B4}" type="slidenum">
              <a:rPr lang="en-ZA" smtClean="0"/>
              <a:t>‹#›</a:t>
            </a:fld>
            <a:endParaRPr lang="en-ZA"/>
          </a:p>
        </p:txBody>
      </p:sp>
    </p:spTree>
    <p:extLst>
      <p:ext uri="{BB962C8B-B14F-4D97-AF65-F5344CB8AC3E}">
        <p14:creationId xmlns:p14="http://schemas.microsoft.com/office/powerpoint/2010/main" val="690361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3D1AE-C111-43F0-AD47-18572ADF5BCE}"/>
              </a:ext>
            </a:extLst>
          </p:cNvPr>
          <p:cNvSpPr>
            <a:spLocks noGrp="1"/>
          </p:cNvSpPr>
          <p:nvPr>
            <p:ph type="title"/>
          </p:nvPr>
        </p:nvSpPr>
        <p:spPr/>
        <p:txBody>
          <a:bodyPr/>
          <a:lstStyle/>
          <a:p>
            <a:r>
              <a:rPr lang="en-IN" dirty="0"/>
              <a:t>19-4</a:t>
            </a:r>
          </a:p>
        </p:txBody>
      </p:sp>
      <p:sp>
        <p:nvSpPr>
          <p:cNvPr id="3" name="Content Placeholder 2">
            <a:extLst>
              <a:ext uri="{FF2B5EF4-FFF2-40B4-BE49-F238E27FC236}">
                <a16:creationId xmlns:a16="http://schemas.microsoft.com/office/drawing/2014/main" id="{77C8C5EB-7063-4EFF-9206-9F831A363AF1}"/>
              </a:ext>
            </a:extLst>
          </p:cNvPr>
          <p:cNvSpPr>
            <a:spLocks noGrp="1"/>
          </p:cNvSpPr>
          <p:nvPr>
            <p:ph idx="1"/>
          </p:nvPr>
        </p:nvSpPr>
        <p:spPr/>
        <p:txBody>
          <a:bodyPr/>
          <a:lstStyle/>
          <a:p>
            <a:r>
              <a:rPr lang="en-US" dirty="0"/>
              <a:t>This work is licensed under a Creative Commons Attribution-</a:t>
            </a:r>
            <a:r>
              <a:rPr lang="en-US" dirty="0" err="1"/>
              <a:t>Sharealike</a:t>
            </a:r>
            <a:r>
              <a:rPr lang="en-US" dirty="0"/>
              <a:t> 4.0 International License.</a:t>
            </a:r>
          </a:p>
          <a:p>
            <a:r>
              <a:rPr lang="en-US" dirty="0"/>
              <a:t>Please add this statement to all the videos you create.</a:t>
            </a:r>
          </a:p>
          <a:p>
            <a:r>
              <a:rPr lang="en-US" dirty="0"/>
              <a:t>English Bible quotes are from the World English Bible US, which is in the public domain.</a:t>
            </a:r>
            <a:endParaRPr lang="en-IN" dirty="0"/>
          </a:p>
          <a:p>
            <a:endParaRPr lang="en-IN" dirty="0"/>
          </a:p>
        </p:txBody>
      </p:sp>
    </p:spTree>
    <p:extLst>
      <p:ext uri="{BB962C8B-B14F-4D97-AF65-F5344CB8AC3E}">
        <p14:creationId xmlns:p14="http://schemas.microsoft.com/office/powerpoint/2010/main" val="2869461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A85B2E7F-1A34-440C-8A1C-C4654AD87B00}"/>
              </a:ext>
            </a:extLst>
          </p:cNvPr>
          <p:cNvPicPr>
            <a:picLocks noChangeAspect="1"/>
          </p:cNvPicPr>
          <p:nvPr/>
        </p:nvPicPr>
        <p:blipFill>
          <a:blip r:embed="rId2"/>
          <a:stretch>
            <a:fillRect/>
          </a:stretch>
        </p:blipFill>
        <p:spPr>
          <a:xfrm>
            <a:off x="1" y="-166715"/>
            <a:ext cx="12192000" cy="7024715"/>
          </a:xfrm>
          <a:prstGeom prst="rect">
            <a:avLst/>
          </a:prstGeom>
        </p:spPr>
      </p:pic>
      <p:sp>
        <p:nvSpPr>
          <p:cNvPr id="5" name="TextBox 4">
            <a:extLst>
              <a:ext uri="{FF2B5EF4-FFF2-40B4-BE49-F238E27FC236}">
                <a16:creationId xmlns:a16="http://schemas.microsoft.com/office/drawing/2014/main" id="{12259629-C391-4FF4-CA05-30F81B1A2213}"/>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2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11:3 </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81388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121212"/>
                </a:solidFill>
                <a:effectLst/>
                <a:latin typeface="ArialMT"/>
              </a:rPr>
              <a:t>4David sent messengers, and took her; and she came in to him, and he lay with her (for she was purified from her uncleanness); and she returned to her house. </a:t>
            </a:r>
            <a:endParaRPr lang="en-ZA" dirty="0"/>
          </a:p>
        </p:txBody>
      </p:sp>
      <p:sp>
        <p:nvSpPr>
          <p:cNvPr id="2" name="TextBox 1">
            <a:extLst>
              <a:ext uri="{FF2B5EF4-FFF2-40B4-BE49-F238E27FC236}">
                <a16:creationId xmlns:a16="http://schemas.microsoft.com/office/drawing/2014/main" id="{7836942C-B93C-74C5-5F8A-080F9E2A7C7A}"/>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882125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364FBD56-1517-4057-B735-A57C5C686AF3}"/>
              </a:ext>
            </a:extLst>
          </p:cNvPr>
          <p:cNvPicPr>
            <a:picLocks noChangeAspect="1"/>
          </p:cNvPicPr>
          <p:nvPr/>
        </p:nvPicPr>
        <p:blipFill>
          <a:blip r:embed="rId2"/>
          <a:stretch>
            <a:fillRect/>
          </a:stretch>
        </p:blipFill>
        <p:spPr>
          <a:xfrm>
            <a:off x="-794084" y="-1211681"/>
            <a:ext cx="12986083" cy="8069681"/>
          </a:xfrm>
          <a:prstGeom prst="rect">
            <a:avLst/>
          </a:prstGeom>
        </p:spPr>
      </p:pic>
      <p:sp>
        <p:nvSpPr>
          <p:cNvPr id="5" name="TextBox 4">
            <a:extLst>
              <a:ext uri="{FF2B5EF4-FFF2-40B4-BE49-F238E27FC236}">
                <a16:creationId xmlns:a16="http://schemas.microsoft.com/office/drawing/2014/main" id="{88657F0A-86A3-377D-DAED-0C6953C1D189}"/>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2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11:4 </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484949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121212"/>
                </a:solidFill>
                <a:effectLst/>
                <a:latin typeface="ArialMT"/>
              </a:rPr>
              <a:t>5The woman conceived; and she sent and told David, and said, “I am with child.”</a:t>
            </a:r>
            <a:endParaRPr lang="en-ZA" dirty="0"/>
          </a:p>
        </p:txBody>
      </p:sp>
      <p:sp>
        <p:nvSpPr>
          <p:cNvPr id="2" name="TextBox 1">
            <a:extLst>
              <a:ext uri="{FF2B5EF4-FFF2-40B4-BE49-F238E27FC236}">
                <a16:creationId xmlns:a16="http://schemas.microsoft.com/office/drawing/2014/main" id="{3D9FECA5-5C65-E3A8-EC75-7588D83D289D}"/>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3195935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C3FD882D-EB7B-48E9-9077-46446971DD18}"/>
              </a:ext>
            </a:extLst>
          </p:cNvPr>
          <p:cNvPicPr>
            <a:picLocks noChangeAspect="1"/>
          </p:cNvPicPr>
          <p:nvPr/>
        </p:nvPicPr>
        <p:blipFill>
          <a:blip r:embed="rId2"/>
          <a:stretch>
            <a:fillRect/>
          </a:stretch>
        </p:blipFill>
        <p:spPr>
          <a:xfrm>
            <a:off x="1" y="-108857"/>
            <a:ext cx="12192000" cy="6966857"/>
          </a:xfrm>
          <a:prstGeom prst="rect">
            <a:avLst/>
          </a:prstGeom>
        </p:spPr>
      </p:pic>
      <p:sp>
        <p:nvSpPr>
          <p:cNvPr id="5" name="TextBox 4">
            <a:extLst>
              <a:ext uri="{FF2B5EF4-FFF2-40B4-BE49-F238E27FC236}">
                <a16:creationId xmlns:a16="http://schemas.microsoft.com/office/drawing/2014/main" id="{AB87D707-F5CE-3641-2F5B-CF23D11EF951}"/>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2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11:5 </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630368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121212"/>
                </a:solidFill>
                <a:effectLst/>
                <a:latin typeface="ArialMT"/>
              </a:rPr>
              <a:t>6David sent to Joab, “Send me Uriah the Hittite.” Joab sent Uriah to David. </a:t>
            </a:r>
            <a:endParaRPr lang="en-ZA" dirty="0"/>
          </a:p>
        </p:txBody>
      </p:sp>
      <p:sp>
        <p:nvSpPr>
          <p:cNvPr id="2" name="TextBox 1">
            <a:extLst>
              <a:ext uri="{FF2B5EF4-FFF2-40B4-BE49-F238E27FC236}">
                <a16:creationId xmlns:a16="http://schemas.microsoft.com/office/drawing/2014/main" id="{2EE61C68-5598-8FAA-AE9A-E981E8CBBD51}"/>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3261377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F26AC46D-B03F-4A21-90EC-C413E1D845A7}"/>
              </a:ext>
            </a:extLst>
          </p:cNvPr>
          <p:cNvPicPr>
            <a:picLocks noChangeAspect="1"/>
          </p:cNvPicPr>
          <p:nvPr/>
        </p:nvPicPr>
        <p:blipFill>
          <a:blip r:embed="rId2"/>
          <a:stretch>
            <a:fillRect/>
          </a:stretch>
        </p:blipFill>
        <p:spPr>
          <a:xfrm>
            <a:off x="0" y="0"/>
            <a:ext cx="13989326" cy="6858000"/>
          </a:xfrm>
          <a:prstGeom prst="rect">
            <a:avLst/>
          </a:prstGeom>
        </p:spPr>
      </p:pic>
      <p:sp>
        <p:nvSpPr>
          <p:cNvPr id="5" name="TextBox 4">
            <a:extLst>
              <a:ext uri="{FF2B5EF4-FFF2-40B4-BE49-F238E27FC236}">
                <a16:creationId xmlns:a16="http://schemas.microsoft.com/office/drawing/2014/main" id="{E9604FB7-B877-4BE3-D176-A34A56FDEB6D}"/>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2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11:6</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759221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800" b="0" i="0" dirty="0">
                <a:solidFill>
                  <a:srgbClr val="121212"/>
                </a:solidFill>
                <a:effectLst/>
                <a:latin typeface="ArialMT"/>
              </a:rPr>
              <a:t>7When Uriah had come to him, David asked him how Joab did, and how the people fared, and how the war prospered. </a:t>
            </a:r>
            <a:endParaRPr lang="en-ZA" dirty="0"/>
          </a:p>
        </p:txBody>
      </p:sp>
      <p:sp>
        <p:nvSpPr>
          <p:cNvPr id="3" name="TextBox 2">
            <a:extLst>
              <a:ext uri="{FF2B5EF4-FFF2-40B4-BE49-F238E27FC236}">
                <a16:creationId xmlns:a16="http://schemas.microsoft.com/office/drawing/2014/main" id="{F972D4DE-62C0-1AB9-ED14-0954438FAC81}"/>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923867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4B2BCB60-E175-4A5B-9233-71AEFB9AD86D}"/>
              </a:ext>
            </a:extLst>
          </p:cNvPr>
          <p:cNvPicPr>
            <a:picLocks noChangeAspect="1"/>
          </p:cNvPicPr>
          <p:nvPr/>
        </p:nvPicPr>
        <p:blipFill>
          <a:blip r:embed="rId2"/>
          <a:stretch>
            <a:fillRect/>
          </a:stretch>
        </p:blipFill>
        <p:spPr>
          <a:xfrm>
            <a:off x="0" y="-62273"/>
            <a:ext cx="12191999" cy="6920273"/>
          </a:xfrm>
          <a:prstGeom prst="rect">
            <a:avLst/>
          </a:prstGeom>
        </p:spPr>
      </p:pic>
      <p:sp>
        <p:nvSpPr>
          <p:cNvPr id="5" name="TextBox 4">
            <a:extLst>
              <a:ext uri="{FF2B5EF4-FFF2-40B4-BE49-F238E27FC236}">
                <a16:creationId xmlns:a16="http://schemas.microsoft.com/office/drawing/2014/main" id="{6E5B42AB-7F96-225A-2344-FC3C4F83DDB5}"/>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2 Samuel</a:t>
            </a:r>
            <a:r>
              <a:rPr lang="bo-CN" sz="3200" b="1" cap="all" dirty="0">
                <a:solidFill>
                  <a:schemeClr val="bg1"/>
                </a:solidFill>
                <a:latin typeface="ArialMT"/>
              </a:rPr>
              <a:t>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11:7 </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676245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800" b="0" i="0" dirty="0">
                <a:solidFill>
                  <a:srgbClr val="121212"/>
                </a:solidFill>
                <a:effectLst/>
                <a:latin typeface="ArialMT"/>
              </a:rPr>
              <a:t>8David said to Uriah, “Go down to your house and wash your feet.” Uriah departed out of the king’s house, and a gift from the king was sent after him. </a:t>
            </a:r>
            <a:endParaRPr lang="en-ZA" dirty="0"/>
          </a:p>
        </p:txBody>
      </p:sp>
      <p:sp>
        <p:nvSpPr>
          <p:cNvPr id="2" name="TextBox 1">
            <a:extLst>
              <a:ext uri="{FF2B5EF4-FFF2-40B4-BE49-F238E27FC236}">
                <a16:creationId xmlns:a16="http://schemas.microsoft.com/office/drawing/2014/main" id="{2358AC3B-B99F-6FF0-34A9-6A0AC59983E3}"/>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2180228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3E1CA8CF-D492-4131-9307-196C018106C5}"/>
              </a:ext>
            </a:extLst>
          </p:cNvPr>
          <p:cNvPicPr>
            <a:picLocks noChangeAspect="1"/>
          </p:cNvPicPr>
          <p:nvPr/>
        </p:nvPicPr>
        <p:blipFill>
          <a:blip r:embed="rId2"/>
          <a:stretch>
            <a:fillRect/>
          </a:stretch>
        </p:blipFill>
        <p:spPr>
          <a:xfrm>
            <a:off x="-589175" y="0"/>
            <a:ext cx="12781175" cy="6858000"/>
          </a:xfrm>
          <a:prstGeom prst="rect">
            <a:avLst/>
          </a:prstGeom>
        </p:spPr>
      </p:pic>
      <p:sp>
        <p:nvSpPr>
          <p:cNvPr id="5" name="TextBox 4">
            <a:extLst>
              <a:ext uri="{FF2B5EF4-FFF2-40B4-BE49-F238E27FC236}">
                <a16:creationId xmlns:a16="http://schemas.microsoft.com/office/drawing/2014/main" id="{6D6F2688-3CD5-40F3-F425-ABC050F79310}"/>
              </a:ext>
            </a:extLst>
          </p:cNvPr>
          <p:cNvSpPr txBox="1"/>
          <p:nvPr/>
        </p:nvSpPr>
        <p:spPr>
          <a:xfrm>
            <a:off x="5975131" y="3581400"/>
            <a:ext cx="5975129" cy="3276600"/>
          </a:xfrm>
          <a:prstGeom prst="rect">
            <a:avLst/>
          </a:prstGeom>
          <a:noFill/>
        </p:spPr>
        <p:txBody>
          <a:bodyPr wrap="square" rtlCol="0">
            <a:noAutofit/>
          </a:bodyPr>
          <a:lstStyle/>
          <a:p>
            <a:r>
              <a:rPr lang="en-US" sz="6000" b="0" i="0" u="none" strike="noStrike" baseline="0" dirty="0">
                <a:solidFill>
                  <a:schemeClr val="bg1"/>
                </a:solidFill>
                <a:latin typeface="TimesNewRomanPSMT"/>
              </a:rPr>
              <a:t>David, Bathsheba and Uriah – </a:t>
            </a:r>
          </a:p>
          <a:p>
            <a:r>
              <a:rPr lang="en-US" sz="6000" b="0" i="0" u="none" strike="noStrike" baseline="0" dirty="0">
                <a:solidFill>
                  <a:schemeClr val="bg1"/>
                </a:solidFill>
                <a:latin typeface="TimesNewRomanPSMT"/>
              </a:rPr>
              <a:t>2 Samuel 11</a:t>
            </a:r>
            <a:endParaRPr lang="en-ZA" sz="6000" dirty="0">
              <a:solidFill>
                <a:schemeClr val="bg1"/>
              </a:solidFill>
            </a:endParaRPr>
          </a:p>
        </p:txBody>
      </p:sp>
    </p:spTree>
    <p:extLst>
      <p:ext uri="{BB962C8B-B14F-4D97-AF65-F5344CB8AC3E}">
        <p14:creationId xmlns:p14="http://schemas.microsoft.com/office/powerpoint/2010/main" val="1237137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09E6604A-10F6-42B0-9554-8DD8696D01A0}"/>
              </a:ext>
            </a:extLst>
          </p:cNvPr>
          <p:cNvPicPr>
            <a:picLocks noChangeAspect="1"/>
          </p:cNvPicPr>
          <p:nvPr/>
        </p:nvPicPr>
        <p:blipFill>
          <a:blip r:embed="rId2"/>
          <a:stretch>
            <a:fillRect/>
          </a:stretch>
        </p:blipFill>
        <p:spPr>
          <a:xfrm>
            <a:off x="0" y="-190907"/>
            <a:ext cx="12191999" cy="7048907"/>
          </a:xfrm>
          <a:prstGeom prst="rect">
            <a:avLst/>
          </a:prstGeom>
        </p:spPr>
      </p:pic>
      <p:sp>
        <p:nvSpPr>
          <p:cNvPr id="5" name="TextBox 4">
            <a:extLst>
              <a:ext uri="{FF2B5EF4-FFF2-40B4-BE49-F238E27FC236}">
                <a16:creationId xmlns:a16="http://schemas.microsoft.com/office/drawing/2014/main" id="{98964C05-8EBB-8014-7587-F1C371C494F1}"/>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2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11:8 </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095902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121212"/>
                </a:solidFill>
                <a:effectLst/>
                <a:latin typeface="ArialMT"/>
              </a:rPr>
              <a:t>9But Uriah slept at the door of the king’s house with all the servants of his lord, and didn’t go down to his house. </a:t>
            </a:r>
            <a:endParaRPr lang="en-ZA" dirty="0"/>
          </a:p>
        </p:txBody>
      </p:sp>
      <p:sp>
        <p:nvSpPr>
          <p:cNvPr id="2" name="TextBox 1">
            <a:extLst>
              <a:ext uri="{FF2B5EF4-FFF2-40B4-BE49-F238E27FC236}">
                <a16:creationId xmlns:a16="http://schemas.microsoft.com/office/drawing/2014/main" id="{149C637A-EF14-65BD-2599-108CBEBE63F4}"/>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1718612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59FC4396-A613-45D9-860B-FCE421C732B2}"/>
              </a:ext>
            </a:extLst>
          </p:cNvPr>
          <p:cNvPicPr>
            <a:picLocks noChangeAspect="1"/>
          </p:cNvPicPr>
          <p:nvPr/>
        </p:nvPicPr>
        <p:blipFill>
          <a:blip r:embed="rId2"/>
          <a:stretch>
            <a:fillRect/>
          </a:stretch>
        </p:blipFill>
        <p:spPr>
          <a:xfrm>
            <a:off x="-1198719" y="0"/>
            <a:ext cx="13390719" cy="6858000"/>
          </a:xfrm>
          <a:prstGeom prst="rect">
            <a:avLst/>
          </a:prstGeom>
        </p:spPr>
      </p:pic>
      <p:sp>
        <p:nvSpPr>
          <p:cNvPr id="5" name="TextBox 4">
            <a:extLst>
              <a:ext uri="{FF2B5EF4-FFF2-40B4-BE49-F238E27FC236}">
                <a16:creationId xmlns:a16="http://schemas.microsoft.com/office/drawing/2014/main" id="{00C994BE-3A22-1148-8607-D0A87CF1DA37}"/>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2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11:9 </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166098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121212"/>
                </a:solidFill>
                <a:effectLst/>
                <a:latin typeface="ArialMT"/>
              </a:rPr>
              <a:t>10When they had told David, saying, “Uriah didn’t go down to his house,” David said to Uriah, “Haven’t you come from a journey? Why didn’t you go down to your house?”</a:t>
            </a:r>
            <a:endParaRPr lang="en-ZA" dirty="0"/>
          </a:p>
        </p:txBody>
      </p:sp>
      <p:sp>
        <p:nvSpPr>
          <p:cNvPr id="2" name="TextBox 1">
            <a:extLst>
              <a:ext uri="{FF2B5EF4-FFF2-40B4-BE49-F238E27FC236}">
                <a16:creationId xmlns:a16="http://schemas.microsoft.com/office/drawing/2014/main" id="{16DD8DB4-4E2F-7EFE-2BC1-A064A8A7E44B}"/>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665805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5" name="Picture 4">
            <a:extLst>
              <a:ext uri="{FF2B5EF4-FFF2-40B4-BE49-F238E27FC236}">
                <a16:creationId xmlns:a16="http://schemas.microsoft.com/office/drawing/2014/main" id="{58154823-3B93-472B-8B56-8FC4529D3459}"/>
              </a:ext>
            </a:extLst>
          </p:cNvPr>
          <p:cNvPicPr>
            <a:picLocks noChangeAspect="1"/>
          </p:cNvPicPr>
          <p:nvPr/>
        </p:nvPicPr>
        <p:blipFill>
          <a:blip r:embed="rId2"/>
          <a:stretch>
            <a:fillRect/>
          </a:stretch>
        </p:blipFill>
        <p:spPr>
          <a:xfrm>
            <a:off x="0" y="-62273"/>
            <a:ext cx="12191999" cy="6920273"/>
          </a:xfrm>
          <a:prstGeom prst="rect">
            <a:avLst/>
          </a:prstGeom>
        </p:spPr>
      </p:pic>
      <p:sp>
        <p:nvSpPr>
          <p:cNvPr id="7" name="TextBox 6">
            <a:extLst>
              <a:ext uri="{FF2B5EF4-FFF2-40B4-BE49-F238E27FC236}">
                <a16:creationId xmlns:a16="http://schemas.microsoft.com/office/drawing/2014/main" id="{A44F9C80-CB0E-0089-5598-77B3A481D102}"/>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2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11:10 </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422728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3600" b="0" i="0" dirty="0">
                <a:solidFill>
                  <a:srgbClr val="121212"/>
                </a:solidFill>
                <a:effectLst/>
                <a:latin typeface="ArialMT"/>
              </a:rPr>
              <a:t>11Uriah said to David, “The ark, Israel, and Judah, are staying in tents; and my lord Joab and the servants of my lord are encamped in the open field. Shall I then go into my house to eat and to drink, and to lie with my wife? As you live, and as your soul lives, I will not do this thing!”</a:t>
            </a:r>
            <a:endParaRPr lang="en-ZA" dirty="0"/>
          </a:p>
        </p:txBody>
      </p:sp>
      <p:sp>
        <p:nvSpPr>
          <p:cNvPr id="3" name="TextBox 2">
            <a:extLst>
              <a:ext uri="{FF2B5EF4-FFF2-40B4-BE49-F238E27FC236}">
                <a16:creationId xmlns:a16="http://schemas.microsoft.com/office/drawing/2014/main" id="{6683E3A0-C520-103F-CB3F-BDFB6A443477}"/>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8436635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B29AC063-BDF1-43AA-A1E6-016AEE4E3DDA}"/>
              </a:ext>
            </a:extLst>
          </p:cNvPr>
          <p:cNvPicPr>
            <a:picLocks noChangeAspect="1"/>
          </p:cNvPicPr>
          <p:nvPr/>
        </p:nvPicPr>
        <p:blipFill>
          <a:blip r:embed="rId2"/>
          <a:stretch>
            <a:fillRect/>
          </a:stretch>
        </p:blipFill>
        <p:spPr>
          <a:xfrm>
            <a:off x="0" y="-395951"/>
            <a:ext cx="12191999" cy="7253952"/>
          </a:xfrm>
          <a:prstGeom prst="rect">
            <a:avLst/>
          </a:prstGeom>
        </p:spPr>
      </p:pic>
      <p:sp>
        <p:nvSpPr>
          <p:cNvPr id="5" name="TextBox 4">
            <a:extLst>
              <a:ext uri="{FF2B5EF4-FFF2-40B4-BE49-F238E27FC236}">
                <a16:creationId xmlns:a16="http://schemas.microsoft.com/office/drawing/2014/main" id="{77475D42-E29D-308F-972D-C44037CF6353}"/>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2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11:11 </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41604486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ZA" sz="5400" dirty="0"/>
              <a:t>The second night Uriah again slept outside, even though David made him drunk with wine. </a:t>
            </a:r>
          </a:p>
        </p:txBody>
      </p:sp>
      <p:sp>
        <p:nvSpPr>
          <p:cNvPr id="2" name="TextBox 1">
            <a:extLst>
              <a:ext uri="{FF2B5EF4-FFF2-40B4-BE49-F238E27FC236}">
                <a16:creationId xmlns:a16="http://schemas.microsoft.com/office/drawing/2014/main" id="{F86D97C4-646A-A3F5-8CCC-126C53D37A06}"/>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707906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5" name="Picture 4">
            <a:extLst>
              <a:ext uri="{FF2B5EF4-FFF2-40B4-BE49-F238E27FC236}">
                <a16:creationId xmlns:a16="http://schemas.microsoft.com/office/drawing/2014/main" id="{D418DEA4-F151-43AA-9378-062B4312A335}"/>
              </a:ext>
            </a:extLst>
          </p:cNvPr>
          <p:cNvPicPr>
            <a:picLocks noChangeAspect="1"/>
          </p:cNvPicPr>
          <p:nvPr/>
        </p:nvPicPr>
        <p:blipFill>
          <a:blip r:embed="rId2"/>
          <a:stretch>
            <a:fillRect/>
          </a:stretch>
        </p:blipFill>
        <p:spPr>
          <a:xfrm>
            <a:off x="-1198719" y="0"/>
            <a:ext cx="13390719" cy="6858000"/>
          </a:xfrm>
          <a:prstGeom prst="rect">
            <a:avLst/>
          </a:prstGeom>
        </p:spPr>
      </p:pic>
    </p:spTree>
    <p:extLst>
      <p:ext uri="{BB962C8B-B14F-4D97-AF65-F5344CB8AC3E}">
        <p14:creationId xmlns:p14="http://schemas.microsoft.com/office/powerpoint/2010/main" val="89027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b="0" i="0" dirty="0">
                <a:solidFill>
                  <a:srgbClr val="121212"/>
                </a:solidFill>
                <a:effectLst/>
                <a:latin typeface="ArialMT"/>
              </a:rPr>
              <a:t>14In the morning, David wrote a letter to Joab and sent it by the hand of Uriah. 15He wrote in the letter, saying, “Send Uriah to the forefront of the hottest battle, and retreat from him, that he may be struck and die.”</a:t>
            </a:r>
            <a:endParaRPr lang="en-ZA" dirty="0"/>
          </a:p>
        </p:txBody>
      </p:sp>
      <p:sp>
        <p:nvSpPr>
          <p:cNvPr id="2" name="TextBox 1">
            <a:extLst>
              <a:ext uri="{FF2B5EF4-FFF2-40B4-BE49-F238E27FC236}">
                <a16:creationId xmlns:a16="http://schemas.microsoft.com/office/drawing/2014/main" id="{2A419887-6DE0-722F-5586-EA70C63629D4}"/>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538051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gn="l"/>
            <a:r>
              <a:rPr lang="en-US" sz="5400" b="0" i="0" u="none" strike="noStrike" baseline="0" dirty="0">
                <a:latin typeface="TimesNewRomanPSMT"/>
              </a:rPr>
              <a:t>4. David, Bathsheba and Uriah - 2 Samuel 11 (Center Bottom)</a:t>
            </a:r>
          </a:p>
        </p:txBody>
      </p:sp>
      <p:sp>
        <p:nvSpPr>
          <p:cNvPr id="7" name="TextBox 6">
            <a:extLst>
              <a:ext uri="{FF2B5EF4-FFF2-40B4-BE49-F238E27FC236}">
                <a16:creationId xmlns:a16="http://schemas.microsoft.com/office/drawing/2014/main" id="{A66668A5-4998-3E8F-BAE5-AA87A6A231BB}"/>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10038274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D710AC24-CED9-4C51-BBC5-0AAEA82CD3D4}"/>
              </a:ext>
            </a:extLst>
          </p:cNvPr>
          <p:cNvPicPr>
            <a:picLocks noChangeAspect="1"/>
          </p:cNvPicPr>
          <p:nvPr/>
        </p:nvPicPr>
        <p:blipFill>
          <a:blip r:embed="rId2"/>
          <a:stretch>
            <a:fillRect/>
          </a:stretch>
        </p:blipFill>
        <p:spPr>
          <a:xfrm>
            <a:off x="0" y="-638038"/>
            <a:ext cx="12192000" cy="7496039"/>
          </a:xfrm>
          <a:prstGeom prst="rect">
            <a:avLst/>
          </a:prstGeom>
        </p:spPr>
      </p:pic>
      <p:sp>
        <p:nvSpPr>
          <p:cNvPr id="5" name="TextBox 4">
            <a:extLst>
              <a:ext uri="{FF2B5EF4-FFF2-40B4-BE49-F238E27FC236}">
                <a16:creationId xmlns:a16="http://schemas.microsoft.com/office/drawing/2014/main" id="{8E176F48-17BD-A658-E6C8-C62B0AD86AF4}"/>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2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11:14 </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3863407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b="0" i="0" dirty="0">
                <a:solidFill>
                  <a:srgbClr val="121212"/>
                </a:solidFill>
                <a:effectLst/>
                <a:latin typeface="ArialMT"/>
              </a:rPr>
              <a:t>16When Joab kept watch on the city, he assigned Uriah to the place where he knew that valiant men were. 17The men of the city went out and fought with Joab. Some of the people fell, even of David’s servants; and Uriah the Hittite died also. </a:t>
            </a:r>
            <a:endParaRPr lang="en-ZA" dirty="0"/>
          </a:p>
        </p:txBody>
      </p:sp>
      <p:sp>
        <p:nvSpPr>
          <p:cNvPr id="2" name="TextBox 1">
            <a:extLst>
              <a:ext uri="{FF2B5EF4-FFF2-40B4-BE49-F238E27FC236}">
                <a16:creationId xmlns:a16="http://schemas.microsoft.com/office/drawing/2014/main" id="{1C0FF306-9758-C8CF-10DE-3C27AB4EDF12}"/>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40029490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5" name="Picture 4">
            <a:extLst>
              <a:ext uri="{FF2B5EF4-FFF2-40B4-BE49-F238E27FC236}">
                <a16:creationId xmlns:a16="http://schemas.microsoft.com/office/drawing/2014/main" id="{BA566649-DCAF-4B18-9918-2B90F0AECD1F}"/>
              </a:ext>
            </a:extLst>
          </p:cNvPr>
          <p:cNvPicPr>
            <a:picLocks noChangeAspect="1"/>
          </p:cNvPicPr>
          <p:nvPr/>
        </p:nvPicPr>
        <p:blipFill>
          <a:blip r:embed="rId2"/>
          <a:stretch>
            <a:fillRect/>
          </a:stretch>
        </p:blipFill>
        <p:spPr>
          <a:xfrm>
            <a:off x="0" y="-395951"/>
            <a:ext cx="12191999" cy="7253952"/>
          </a:xfrm>
          <a:prstGeom prst="rect">
            <a:avLst/>
          </a:prstGeom>
        </p:spPr>
      </p:pic>
      <p:sp>
        <p:nvSpPr>
          <p:cNvPr id="7" name="TextBox 6">
            <a:extLst>
              <a:ext uri="{FF2B5EF4-FFF2-40B4-BE49-F238E27FC236}">
                <a16:creationId xmlns:a16="http://schemas.microsoft.com/office/drawing/2014/main" id="{16FF29CD-ED52-F185-62B1-4E68A5A683CF}"/>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2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11:16 </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833341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800" b="0" i="0" dirty="0">
                <a:solidFill>
                  <a:srgbClr val="121212"/>
                </a:solidFill>
                <a:effectLst/>
                <a:latin typeface="ArialMT"/>
              </a:rPr>
              <a:t>26When Uriah’s wife heard that Uriah her husband was dead, she mourned for her husband. </a:t>
            </a:r>
            <a:endParaRPr lang="en-ZA" dirty="0"/>
          </a:p>
        </p:txBody>
      </p:sp>
      <p:sp>
        <p:nvSpPr>
          <p:cNvPr id="2" name="TextBox 1">
            <a:extLst>
              <a:ext uri="{FF2B5EF4-FFF2-40B4-BE49-F238E27FC236}">
                <a16:creationId xmlns:a16="http://schemas.microsoft.com/office/drawing/2014/main" id="{97D34D90-CFEE-95D4-0CFD-90B05858D58B}"/>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20008879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24D9550E-9258-4878-813F-3BD8712764C6}"/>
              </a:ext>
            </a:extLst>
          </p:cNvPr>
          <p:cNvPicPr>
            <a:picLocks noChangeAspect="1"/>
          </p:cNvPicPr>
          <p:nvPr/>
        </p:nvPicPr>
        <p:blipFill>
          <a:blip r:embed="rId2"/>
          <a:stretch>
            <a:fillRect/>
          </a:stretch>
        </p:blipFill>
        <p:spPr>
          <a:xfrm>
            <a:off x="0" y="0"/>
            <a:ext cx="14079557" cy="6858000"/>
          </a:xfrm>
          <a:prstGeom prst="rect">
            <a:avLst/>
          </a:prstGeom>
        </p:spPr>
      </p:pic>
      <p:sp>
        <p:nvSpPr>
          <p:cNvPr id="5" name="TextBox 4">
            <a:extLst>
              <a:ext uri="{FF2B5EF4-FFF2-40B4-BE49-F238E27FC236}">
                <a16:creationId xmlns:a16="http://schemas.microsoft.com/office/drawing/2014/main" id="{9621EF6C-EC67-5F28-0D5B-08D9314359F5}"/>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2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11:26 </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9664284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dirty="0">
                <a:solidFill>
                  <a:srgbClr val="121212"/>
                </a:solidFill>
                <a:latin typeface="ArialMT"/>
              </a:rPr>
              <a:t> </a:t>
            </a:r>
            <a:r>
              <a:rPr lang="en-US" sz="4400" b="0" i="0" dirty="0">
                <a:solidFill>
                  <a:srgbClr val="121212"/>
                </a:solidFill>
                <a:effectLst/>
                <a:latin typeface="ArialMT"/>
              </a:rPr>
              <a:t>27When the mourning was past, David sent and took her home to his house, and she became his wife and bore him a son. But the thing that David had done displeased Yahweh.</a:t>
            </a:r>
            <a:endParaRPr lang="en-ZA" dirty="0"/>
          </a:p>
        </p:txBody>
      </p:sp>
      <p:sp>
        <p:nvSpPr>
          <p:cNvPr id="2" name="TextBox 1">
            <a:extLst>
              <a:ext uri="{FF2B5EF4-FFF2-40B4-BE49-F238E27FC236}">
                <a16:creationId xmlns:a16="http://schemas.microsoft.com/office/drawing/2014/main" id="{6A072382-F148-386F-14FE-1CD691E2C235}"/>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8910922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288E9A48-A868-49B0-A9EB-B0942765E1E5}"/>
              </a:ext>
            </a:extLst>
          </p:cNvPr>
          <p:cNvPicPr>
            <a:picLocks noChangeAspect="1"/>
          </p:cNvPicPr>
          <p:nvPr/>
        </p:nvPicPr>
        <p:blipFill>
          <a:blip r:embed="rId2"/>
          <a:stretch>
            <a:fillRect/>
          </a:stretch>
        </p:blipFill>
        <p:spPr>
          <a:xfrm>
            <a:off x="0" y="-364013"/>
            <a:ext cx="12192000" cy="7222013"/>
          </a:xfrm>
          <a:prstGeom prst="rect">
            <a:avLst/>
          </a:prstGeom>
        </p:spPr>
      </p:pic>
      <p:sp>
        <p:nvSpPr>
          <p:cNvPr id="5" name="TextBox 4">
            <a:extLst>
              <a:ext uri="{FF2B5EF4-FFF2-40B4-BE49-F238E27FC236}">
                <a16:creationId xmlns:a16="http://schemas.microsoft.com/office/drawing/2014/main" id="{D0E45A0C-F73E-50CC-0275-0CC8EB112C26}"/>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2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11:27</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163079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5" name="Picture 4">
            <a:extLst>
              <a:ext uri="{FF2B5EF4-FFF2-40B4-BE49-F238E27FC236}">
                <a16:creationId xmlns:a16="http://schemas.microsoft.com/office/drawing/2014/main" id="{BE028D13-3780-40E0-B54B-7EDEF3EF0364}"/>
              </a:ext>
            </a:extLst>
          </p:cNvPr>
          <p:cNvPicPr>
            <a:picLocks noChangeAspect="1"/>
          </p:cNvPicPr>
          <p:nvPr/>
        </p:nvPicPr>
        <p:blipFill>
          <a:blip r:embed="rId2"/>
          <a:stretch>
            <a:fillRect/>
          </a:stretch>
        </p:blipFill>
        <p:spPr>
          <a:xfrm>
            <a:off x="-589175" y="0"/>
            <a:ext cx="12781175" cy="6858000"/>
          </a:xfrm>
          <a:prstGeom prst="rect">
            <a:avLst/>
          </a:prstGeom>
        </p:spPr>
      </p:pic>
      <p:sp>
        <p:nvSpPr>
          <p:cNvPr id="3" name="TextBox 2">
            <a:extLst>
              <a:ext uri="{FF2B5EF4-FFF2-40B4-BE49-F238E27FC236}">
                <a16:creationId xmlns:a16="http://schemas.microsoft.com/office/drawing/2014/main" id="{4305356B-C8A0-3178-428B-43CE7A8350BF}"/>
              </a:ext>
            </a:extLst>
          </p:cNvPr>
          <p:cNvSpPr txBox="1"/>
          <p:nvPr/>
        </p:nvSpPr>
        <p:spPr>
          <a:xfrm>
            <a:off x="5975131" y="3581400"/>
            <a:ext cx="5975129" cy="3276600"/>
          </a:xfrm>
          <a:prstGeom prst="rect">
            <a:avLst/>
          </a:prstGeom>
          <a:noFill/>
        </p:spPr>
        <p:txBody>
          <a:bodyPr wrap="square" rtlCol="0">
            <a:noAutofit/>
          </a:bodyPr>
          <a:lstStyle/>
          <a:p>
            <a:r>
              <a:rPr lang="en-US" sz="6000" b="0" i="0" u="none" strike="noStrike" baseline="0" dirty="0">
                <a:solidFill>
                  <a:schemeClr val="bg1"/>
                </a:solidFill>
                <a:latin typeface="TimesNewRomanPSMT"/>
              </a:rPr>
              <a:t>David, Bathsheba and Uriah – </a:t>
            </a:r>
          </a:p>
          <a:p>
            <a:r>
              <a:rPr lang="en-US" sz="6000" b="0" i="0" u="none" strike="noStrike" baseline="0" dirty="0">
                <a:solidFill>
                  <a:schemeClr val="bg1"/>
                </a:solidFill>
                <a:latin typeface="TimesNewRomanPSMT"/>
              </a:rPr>
              <a:t>2 Samuel 11</a:t>
            </a:r>
            <a:endParaRPr lang="en-ZA" sz="6000" dirty="0">
              <a:solidFill>
                <a:schemeClr val="bg1"/>
              </a:solidFill>
            </a:endParaRPr>
          </a:p>
        </p:txBody>
      </p:sp>
    </p:spTree>
    <p:extLst>
      <p:ext uri="{BB962C8B-B14F-4D97-AF65-F5344CB8AC3E}">
        <p14:creationId xmlns:p14="http://schemas.microsoft.com/office/powerpoint/2010/main" val="1727650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3600" b="0" i="0" dirty="0">
                <a:solidFill>
                  <a:srgbClr val="121212"/>
                </a:solidFill>
                <a:effectLst/>
                <a:latin typeface="ArialMT"/>
              </a:rPr>
              <a:t>2 Samuel11:1At the return of the year, at the time when kings go out, David sent Joab and his servants with him, and all Israel; and they destroyed the children of Ammon and besieged Rabbah. But David stayed at Jerusalem. </a:t>
            </a:r>
            <a:endParaRPr lang="en-ZA" sz="3600" dirty="0"/>
          </a:p>
        </p:txBody>
      </p:sp>
      <p:sp>
        <p:nvSpPr>
          <p:cNvPr id="2" name="TextBox 1">
            <a:extLst>
              <a:ext uri="{FF2B5EF4-FFF2-40B4-BE49-F238E27FC236}">
                <a16:creationId xmlns:a16="http://schemas.microsoft.com/office/drawing/2014/main" id="{32DA4172-9060-063A-149B-9D1D1D855E53}"/>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2174129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26716D89-8149-4599-9A4A-92EE626D7A5B}"/>
              </a:ext>
            </a:extLst>
          </p:cNvPr>
          <p:cNvPicPr>
            <a:picLocks noChangeAspect="1"/>
          </p:cNvPicPr>
          <p:nvPr/>
        </p:nvPicPr>
        <p:blipFill>
          <a:blip r:embed="rId2"/>
          <a:stretch>
            <a:fillRect/>
          </a:stretch>
        </p:blipFill>
        <p:spPr>
          <a:xfrm>
            <a:off x="0" y="-28919"/>
            <a:ext cx="12191999" cy="6886919"/>
          </a:xfrm>
          <a:prstGeom prst="rect">
            <a:avLst/>
          </a:prstGeom>
        </p:spPr>
      </p:pic>
      <p:sp>
        <p:nvSpPr>
          <p:cNvPr id="5" name="TextBox 4">
            <a:extLst>
              <a:ext uri="{FF2B5EF4-FFF2-40B4-BE49-F238E27FC236}">
                <a16:creationId xmlns:a16="http://schemas.microsoft.com/office/drawing/2014/main" id="{43FD84C0-C9F0-365C-8188-526C25B14452}"/>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2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11:1 </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703207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800" b="0" i="0" dirty="0">
                <a:solidFill>
                  <a:srgbClr val="121212"/>
                </a:solidFill>
                <a:effectLst/>
                <a:latin typeface="ArialMT"/>
              </a:rPr>
              <a:t>2At evening, David arose from his bed and walked on the roof of the king’s house. From the roof, he saw a woman bathing, and the woman was very beautiful to look at.</a:t>
            </a:r>
            <a:endParaRPr lang="en-ZA" dirty="0"/>
          </a:p>
        </p:txBody>
      </p:sp>
      <p:sp>
        <p:nvSpPr>
          <p:cNvPr id="2" name="TextBox 1">
            <a:extLst>
              <a:ext uri="{FF2B5EF4-FFF2-40B4-BE49-F238E27FC236}">
                <a16:creationId xmlns:a16="http://schemas.microsoft.com/office/drawing/2014/main" id="{DB3259A4-A68F-FA64-472B-3299FE56E3FD}"/>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942615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11FE10DB-F7D4-4A72-A22D-F030DE14BE18}"/>
              </a:ext>
            </a:extLst>
          </p:cNvPr>
          <p:cNvPicPr>
            <a:picLocks noChangeAspect="1"/>
          </p:cNvPicPr>
          <p:nvPr/>
        </p:nvPicPr>
        <p:blipFill>
          <a:blip r:embed="rId2"/>
          <a:stretch>
            <a:fillRect/>
          </a:stretch>
        </p:blipFill>
        <p:spPr>
          <a:xfrm>
            <a:off x="0" y="-713465"/>
            <a:ext cx="12192000" cy="7571465"/>
          </a:xfrm>
          <a:prstGeom prst="rect">
            <a:avLst/>
          </a:prstGeom>
        </p:spPr>
      </p:pic>
      <p:sp>
        <p:nvSpPr>
          <p:cNvPr id="5" name="TextBox 4">
            <a:extLst>
              <a:ext uri="{FF2B5EF4-FFF2-40B4-BE49-F238E27FC236}">
                <a16:creationId xmlns:a16="http://schemas.microsoft.com/office/drawing/2014/main" id="{BAC257A7-7463-7490-780F-E428EFCEE05D}"/>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2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11:2</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579800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121212"/>
                </a:solidFill>
                <a:effectLst/>
                <a:latin typeface="ArialMT"/>
              </a:rPr>
              <a:t>3David sent and inquired after the woman. One said, “Isn’t this Bathsheba, the daughter of </a:t>
            </a:r>
            <a:r>
              <a:rPr lang="en-US" sz="4400" b="0" i="0" dirty="0" err="1">
                <a:solidFill>
                  <a:srgbClr val="121212"/>
                </a:solidFill>
                <a:effectLst/>
                <a:latin typeface="ArialMT"/>
              </a:rPr>
              <a:t>Eliam</a:t>
            </a:r>
            <a:r>
              <a:rPr lang="en-US" sz="4400" b="0" i="0" dirty="0">
                <a:solidFill>
                  <a:srgbClr val="121212"/>
                </a:solidFill>
                <a:effectLst/>
                <a:latin typeface="ArialMT"/>
              </a:rPr>
              <a:t>, Uriah the Hittite’s wife?”</a:t>
            </a:r>
            <a:endParaRPr lang="en-ZA" dirty="0"/>
          </a:p>
        </p:txBody>
      </p:sp>
      <p:sp>
        <p:nvSpPr>
          <p:cNvPr id="2" name="TextBox 1">
            <a:extLst>
              <a:ext uri="{FF2B5EF4-FFF2-40B4-BE49-F238E27FC236}">
                <a16:creationId xmlns:a16="http://schemas.microsoft.com/office/drawing/2014/main" id="{5621FFC6-4951-A19E-98A7-A9C5E498179D}"/>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18863510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TotalTime>
  <Words>809</Words>
  <Application>Microsoft Office PowerPoint</Application>
  <PresentationFormat>Widescreen</PresentationFormat>
  <Paragraphs>65</Paragraphs>
  <Slides>36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ArialMT</vt:lpstr>
      <vt:lpstr>Calibri</vt:lpstr>
      <vt:lpstr>Calibri Light</vt:lpstr>
      <vt:lpstr>Microsoft Himalaya</vt:lpstr>
      <vt:lpstr>TimesNewRomanPS-BoldMT</vt:lpstr>
      <vt:lpstr>TimesNewRomanPSMT</vt:lpstr>
      <vt:lpstr>Office Theme</vt:lpstr>
      <vt:lpstr>19-4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Alfred Smith</cp:lastModifiedBy>
  <cp:revision>13</cp:revision>
  <dcterms:created xsi:type="dcterms:W3CDTF">2021-07-20T09:23:46Z</dcterms:created>
  <dcterms:modified xsi:type="dcterms:W3CDTF">2023-01-19T13:23:01Z</dcterms:modified>
</cp:coreProperties>
</file>