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4" r:id="rId31"/>
    <p:sldId id="455" r:id="rId32"/>
    <p:sldId id="45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9D8F42-8147-4D53-A42D-001C2D97E215}" v="17" dt="2023-01-19T13:31:23.2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74" autoAdjust="0"/>
    <p:restoredTop sz="78599" autoAdjust="0"/>
  </p:normalViewPr>
  <p:slideViewPr>
    <p:cSldViewPr snapToGrid="0">
      <p:cViewPr varScale="1">
        <p:scale>
          <a:sx n="55" d="100"/>
          <a:sy n="55" d="100"/>
        </p:scale>
        <p:origin x="42" y="83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29D8F42-8147-4D53-A42D-001C2D97E215}"/>
    <pc:docChg chg="undo custSel modSld">
      <pc:chgData name="Alfred Smith" userId="3c60a3631c0db8ad" providerId="LiveId" clId="{929D8F42-8147-4D53-A42D-001C2D97E215}" dt="2023-01-19T13:31:23.215" v="57"/>
      <pc:docMkLst>
        <pc:docMk/>
      </pc:docMkLst>
      <pc:sldChg chg="delSp modTransition modAnim">
        <pc:chgData name="Alfred Smith" userId="3c60a3631c0db8ad" providerId="LiveId" clId="{929D8F42-8147-4D53-A42D-001C2D97E215}" dt="2023-01-19T13:30:28.350" v="27"/>
        <pc:sldMkLst>
          <pc:docMk/>
          <pc:sldMk cId="2869461528" sldId="308"/>
        </pc:sldMkLst>
        <pc:picChg chg="del">
          <ac:chgData name="Alfred Smith" userId="3c60a3631c0db8ad" providerId="LiveId" clId="{929D8F42-8147-4D53-A42D-001C2D97E215}" dt="2023-01-19T13:30:28.350" v="27"/>
          <ac:picMkLst>
            <pc:docMk/>
            <pc:sldMk cId="2869461528" sldId="308"/>
            <ac:picMk id="4" creationId="{C72F76AF-B609-53A9-7E4A-5259DDFB160C}"/>
          </ac:picMkLst>
        </pc:picChg>
      </pc:sldChg>
      <pc:sldChg chg="modSp mod modTransition">
        <pc:chgData name="Alfred Smith" userId="3c60a3631c0db8ad" providerId="LiveId" clId="{929D8F42-8147-4D53-A42D-001C2D97E215}" dt="2023-01-19T13:30:28.350" v="27"/>
        <pc:sldMkLst>
          <pc:docMk/>
          <pc:sldMk cId="1237137471" sldId="310"/>
        </pc:sldMkLst>
        <pc:spChg chg="mod">
          <ac:chgData name="Alfred Smith" userId="3c60a3631c0db8ad" providerId="LiveId" clId="{929D8F42-8147-4D53-A42D-001C2D97E215}" dt="2023-01-19T13:28:46.376" v="6" actId="5793"/>
          <ac:spMkLst>
            <pc:docMk/>
            <pc:sldMk cId="1237137471" sldId="310"/>
            <ac:spMk id="5" creationId="{E1227544-9E28-3EA7-C0EA-4EBEB791A43F}"/>
          </ac:spMkLst>
        </pc:spChg>
      </pc:sldChg>
      <pc:sldChg chg="addSp delSp modSp mod modTransition modAnim">
        <pc:chgData name="Alfred Smith" userId="3c60a3631c0db8ad" providerId="LiveId" clId="{929D8F42-8147-4D53-A42D-001C2D97E215}" dt="2023-01-19T13:31:07.561" v="43"/>
        <pc:sldMkLst>
          <pc:docMk/>
          <pc:sldMk cId="1003827451" sldId="426"/>
        </pc:sldMkLst>
        <pc:spChg chg="add mod">
          <ac:chgData name="Alfred Smith" userId="3c60a3631c0db8ad" providerId="LiveId" clId="{929D8F42-8147-4D53-A42D-001C2D97E215}" dt="2023-01-19T13:31:07.561" v="43"/>
          <ac:spMkLst>
            <pc:docMk/>
            <pc:sldMk cId="1003827451" sldId="426"/>
            <ac:spMk id="3" creationId="{E5466FC3-2395-839B-0480-88E78A5DC165}"/>
          </ac:spMkLst>
        </pc:spChg>
        <pc:spChg chg="del">
          <ac:chgData name="Alfred Smith" userId="3c60a3631c0db8ad" providerId="LiveId" clId="{929D8F42-8147-4D53-A42D-001C2D97E215}" dt="2023-01-19T13:30:53.361" v="42" actId="478"/>
          <ac:spMkLst>
            <pc:docMk/>
            <pc:sldMk cId="1003827451" sldId="426"/>
            <ac:spMk id="6" creationId="{416C064E-628E-47C0-A712-DB178FE9901E}"/>
          </ac:spMkLst>
        </pc:spChg>
        <pc:picChg chg="del">
          <ac:chgData name="Alfred Smith" userId="3c60a3631c0db8ad" providerId="LiveId" clId="{929D8F42-8147-4D53-A42D-001C2D97E215}" dt="2023-01-19T13:30:28.350" v="27"/>
          <ac:picMkLst>
            <pc:docMk/>
            <pc:sldMk cId="1003827451" sldId="426"/>
            <ac:picMk id="2" creationId="{2C804257-E053-027A-548E-2F81B85C63AE}"/>
          </ac:picMkLst>
        </pc:picChg>
      </pc:sldChg>
      <pc:sldChg chg="addSp delSp modSp mod modTransition">
        <pc:chgData name="Alfred Smith" userId="3c60a3631c0db8ad" providerId="LiveId" clId="{929D8F42-8147-4D53-A42D-001C2D97E215}" dt="2023-01-19T13:30:28.350" v="27"/>
        <pc:sldMkLst>
          <pc:docMk/>
          <pc:sldMk cId="1727650077" sldId="427"/>
        </pc:sldMkLst>
        <pc:spChg chg="add mod">
          <ac:chgData name="Alfred Smith" userId="3c60a3631c0db8ad" providerId="LiveId" clId="{929D8F42-8147-4D53-A42D-001C2D97E215}" dt="2023-01-19T13:28:57.015" v="8"/>
          <ac:spMkLst>
            <pc:docMk/>
            <pc:sldMk cId="1727650077" sldId="427"/>
            <ac:spMk id="2" creationId="{D682F190-8AEA-FD83-B192-FAD9BDD8B759}"/>
          </ac:spMkLst>
        </pc:spChg>
        <pc:spChg chg="del">
          <ac:chgData name="Alfred Smith" userId="3c60a3631c0db8ad" providerId="LiveId" clId="{929D8F42-8147-4D53-A42D-001C2D97E215}" dt="2023-01-19T13:28:55.819" v="7" actId="478"/>
          <ac:spMkLst>
            <pc:docMk/>
            <pc:sldMk cId="1727650077" sldId="427"/>
            <ac:spMk id="7" creationId="{EAC64ECF-7667-EE78-A6A2-86877A08D7CD}"/>
          </ac:spMkLst>
        </pc:spChg>
      </pc:sldChg>
      <pc:sldChg chg="addSp delSp modSp mod modTransition modAnim">
        <pc:chgData name="Alfred Smith" userId="3c60a3631c0db8ad" providerId="LiveId" clId="{929D8F42-8147-4D53-A42D-001C2D97E215}" dt="2023-01-19T13:31:09.078" v="44"/>
        <pc:sldMkLst>
          <pc:docMk/>
          <pc:sldMk cId="2174129452" sldId="428"/>
        </pc:sldMkLst>
        <pc:spChg chg="add mod">
          <ac:chgData name="Alfred Smith" userId="3c60a3631c0db8ad" providerId="LiveId" clId="{929D8F42-8147-4D53-A42D-001C2D97E215}" dt="2023-01-19T13:31:09.078" v="44"/>
          <ac:spMkLst>
            <pc:docMk/>
            <pc:sldMk cId="2174129452" sldId="428"/>
            <ac:spMk id="2" creationId="{058430D6-901E-9227-F9B5-8486E27634B1}"/>
          </ac:spMkLst>
        </pc:spChg>
        <pc:spChg chg="del">
          <ac:chgData name="Alfred Smith" userId="3c60a3631c0db8ad" providerId="LiveId" clId="{929D8F42-8147-4D53-A42D-001C2D97E215}" dt="2023-01-19T13:30:51.347" v="41" actId="478"/>
          <ac:spMkLst>
            <pc:docMk/>
            <pc:sldMk cId="2174129452" sldId="428"/>
            <ac:spMk id="6" creationId="{416C064E-628E-47C0-A712-DB178FE9901E}"/>
          </ac:spMkLst>
        </pc:spChg>
        <pc:picChg chg="del">
          <ac:chgData name="Alfred Smith" userId="3c60a3631c0db8ad" providerId="LiveId" clId="{929D8F42-8147-4D53-A42D-001C2D97E215}" dt="2023-01-19T13:30:28.350" v="27"/>
          <ac:picMkLst>
            <pc:docMk/>
            <pc:sldMk cId="2174129452" sldId="428"/>
            <ac:picMk id="3" creationId="{E4492E89-69B6-89AD-71D0-9B8849E39ACD}"/>
          </ac:picMkLst>
        </pc:picChg>
      </pc:sldChg>
      <pc:sldChg chg="modSp mod modTransition">
        <pc:chgData name="Alfred Smith" userId="3c60a3631c0db8ad" providerId="LiveId" clId="{929D8F42-8147-4D53-A42D-001C2D97E215}" dt="2023-01-19T13:30:28.350" v="27"/>
        <pc:sldMkLst>
          <pc:docMk/>
          <pc:sldMk cId="703207630" sldId="429"/>
        </pc:sldMkLst>
        <pc:spChg chg="mod">
          <ac:chgData name="Alfred Smith" userId="3c60a3631c0db8ad" providerId="LiveId" clId="{929D8F42-8147-4D53-A42D-001C2D97E215}" dt="2023-01-19T13:29:07.698" v="9"/>
          <ac:spMkLst>
            <pc:docMk/>
            <pc:sldMk cId="703207630" sldId="429"/>
            <ac:spMk id="5" creationId="{8A5791FE-E5CA-21DA-57E9-4CA63BD06112}"/>
          </ac:spMkLst>
        </pc:spChg>
      </pc:sldChg>
      <pc:sldChg chg="addSp delSp modSp mod modTransition modAnim">
        <pc:chgData name="Alfred Smith" userId="3c60a3631c0db8ad" providerId="LiveId" clId="{929D8F42-8147-4D53-A42D-001C2D97E215}" dt="2023-01-19T13:31:10.291" v="45"/>
        <pc:sldMkLst>
          <pc:docMk/>
          <pc:sldMk cId="942615762" sldId="430"/>
        </pc:sldMkLst>
        <pc:spChg chg="add mod">
          <ac:chgData name="Alfred Smith" userId="3c60a3631c0db8ad" providerId="LiveId" clId="{929D8F42-8147-4D53-A42D-001C2D97E215}" dt="2023-01-19T13:31:10.291" v="45"/>
          <ac:spMkLst>
            <pc:docMk/>
            <pc:sldMk cId="942615762" sldId="430"/>
            <ac:spMk id="2" creationId="{FB45863A-FF57-0FD5-8D1F-93B20F90F76A}"/>
          </ac:spMkLst>
        </pc:spChg>
        <pc:spChg chg="del">
          <ac:chgData name="Alfred Smith" userId="3c60a3631c0db8ad" providerId="LiveId" clId="{929D8F42-8147-4D53-A42D-001C2D97E215}" dt="2023-01-19T13:30:49.952" v="40" actId="478"/>
          <ac:spMkLst>
            <pc:docMk/>
            <pc:sldMk cId="942615762" sldId="430"/>
            <ac:spMk id="6" creationId="{416C064E-628E-47C0-A712-DB178FE9901E}"/>
          </ac:spMkLst>
        </pc:spChg>
        <pc:picChg chg="del">
          <ac:chgData name="Alfred Smith" userId="3c60a3631c0db8ad" providerId="LiveId" clId="{929D8F42-8147-4D53-A42D-001C2D97E215}" dt="2023-01-19T13:30:28.350" v="27"/>
          <ac:picMkLst>
            <pc:docMk/>
            <pc:sldMk cId="942615762" sldId="430"/>
            <ac:picMk id="3" creationId="{284E8722-8D65-B066-DE6A-DE0705BF29F2}"/>
          </ac:picMkLst>
        </pc:picChg>
      </pc:sldChg>
      <pc:sldChg chg="modSp mod modTransition">
        <pc:chgData name="Alfred Smith" userId="3c60a3631c0db8ad" providerId="LiveId" clId="{929D8F42-8147-4D53-A42D-001C2D97E215}" dt="2023-01-19T13:30:28.350" v="27"/>
        <pc:sldMkLst>
          <pc:docMk/>
          <pc:sldMk cId="579800659" sldId="431"/>
        </pc:sldMkLst>
        <pc:spChg chg="mod">
          <ac:chgData name="Alfred Smith" userId="3c60a3631c0db8ad" providerId="LiveId" clId="{929D8F42-8147-4D53-A42D-001C2D97E215}" dt="2023-01-19T13:29:10.728" v="10"/>
          <ac:spMkLst>
            <pc:docMk/>
            <pc:sldMk cId="579800659" sldId="431"/>
            <ac:spMk id="5" creationId="{6591A35B-03C9-89C0-C830-1CC5757281AE}"/>
          </ac:spMkLst>
        </pc:spChg>
      </pc:sldChg>
      <pc:sldChg chg="addSp delSp modSp mod modTransition modAnim">
        <pc:chgData name="Alfred Smith" userId="3c60a3631c0db8ad" providerId="LiveId" clId="{929D8F42-8147-4D53-A42D-001C2D97E215}" dt="2023-01-19T13:31:11.421" v="46"/>
        <pc:sldMkLst>
          <pc:docMk/>
          <pc:sldMk cId="1886351016" sldId="432"/>
        </pc:sldMkLst>
        <pc:spChg chg="add mod">
          <ac:chgData name="Alfred Smith" userId="3c60a3631c0db8ad" providerId="LiveId" clId="{929D8F42-8147-4D53-A42D-001C2D97E215}" dt="2023-01-19T13:31:11.421" v="46"/>
          <ac:spMkLst>
            <pc:docMk/>
            <pc:sldMk cId="1886351016" sldId="432"/>
            <ac:spMk id="3" creationId="{4CF592DB-1CDD-38C8-26FD-1B4D2A669C52}"/>
          </ac:spMkLst>
        </pc:spChg>
        <pc:spChg chg="del">
          <ac:chgData name="Alfred Smith" userId="3c60a3631c0db8ad" providerId="LiveId" clId="{929D8F42-8147-4D53-A42D-001C2D97E215}" dt="2023-01-19T13:30:48.572" v="39" actId="478"/>
          <ac:spMkLst>
            <pc:docMk/>
            <pc:sldMk cId="1886351016" sldId="432"/>
            <ac:spMk id="6" creationId="{416C064E-628E-47C0-A712-DB178FE9901E}"/>
          </ac:spMkLst>
        </pc:spChg>
        <pc:picChg chg="del">
          <ac:chgData name="Alfred Smith" userId="3c60a3631c0db8ad" providerId="LiveId" clId="{929D8F42-8147-4D53-A42D-001C2D97E215}" dt="2023-01-19T13:30:28.350" v="27"/>
          <ac:picMkLst>
            <pc:docMk/>
            <pc:sldMk cId="1886351016" sldId="432"/>
            <ac:picMk id="2" creationId="{4DA2AFA9-8AAF-F093-D960-D8A2728FF89A}"/>
          </ac:picMkLst>
        </pc:picChg>
      </pc:sldChg>
      <pc:sldChg chg="modSp mod modTransition">
        <pc:chgData name="Alfred Smith" userId="3c60a3631c0db8ad" providerId="LiveId" clId="{929D8F42-8147-4D53-A42D-001C2D97E215}" dt="2023-01-19T13:30:28.350" v="27"/>
        <pc:sldMkLst>
          <pc:docMk/>
          <pc:sldMk cId="484949745" sldId="433"/>
        </pc:sldMkLst>
        <pc:spChg chg="mod">
          <ac:chgData name="Alfred Smith" userId="3c60a3631c0db8ad" providerId="LiveId" clId="{929D8F42-8147-4D53-A42D-001C2D97E215}" dt="2023-01-19T13:29:13.453" v="11"/>
          <ac:spMkLst>
            <pc:docMk/>
            <pc:sldMk cId="484949745" sldId="433"/>
            <ac:spMk id="5" creationId="{C2A7286D-2F4A-C5E6-B809-EF2686F103D1}"/>
          </ac:spMkLst>
        </pc:spChg>
      </pc:sldChg>
      <pc:sldChg chg="addSp delSp modSp mod modTransition modAnim">
        <pc:chgData name="Alfred Smith" userId="3c60a3631c0db8ad" providerId="LiveId" clId="{929D8F42-8147-4D53-A42D-001C2D97E215}" dt="2023-01-19T13:31:12.552" v="47"/>
        <pc:sldMkLst>
          <pc:docMk/>
          <pc:sldMk cId="882125327" sldId="434"/>
        </pc:sldMkLst>
        <pc:spChg chg="add mod">
          <ac:chgData name="Alfred Smith" userId="3c60a3631c0db8ad" providerId="LiveId" clId="{929D8F42-8147-4D53-A42D-001C2D97E215}" dt="2023-01-19T13:31:12.552" v="47"/>
          <ac:spMkLst>
            <pc:docMk/>
            <pc:sldMk cId="882125327" sldId="434"/>
            <ac:spMk id="2" creationId="{43A89A9B-C959-960E-CB42-02B61ACF96DC}"/>
          </ac:spMkLst>
        </pc:spChg>
        <pc:spChg chg="del">
          <ac:chgData name="Alfred Smith" userId="3c60a3631c0db8ad" providerId="LiveId" clId="{929D8F42-8147-4D53-A42D-001C2D97E215}" dt="2023-01-19T13:30:47.136" v="38" actId="478"/>
          <ac:spMkLst>
            <pc:docMk/>
            <pc:sldMk cId="882125327" sldId="434"/>
            <ac:spMk id="6" creationId="{416C064E-628E-47C0-A712-DB178FE9901E}"/>
          </ac:spMkLst>
        </pc:spChg>
        <pc:picChg chg="del">
          <ac:chgData name="Alfred Smith" userId="3c60a3631c0db8ad" providerId="LiveId" clId="{929D8F42-8147-4D53-A42D-001C2D97E215}" dt="2023-01-19T13:30:28.350" v="27"/>
          <ac:picMkLst>
            <pc:docMk/>
            <pc:sldMk cId="882125327" sldId="434"/>
            <ac:picMk id="3" creationId="{DD94F781-A525-91B6-D4A5-F777ECC4D8C1}"/>
          </ac:picMkLst>
        </pc:picChg>
      </pc:sldChg>
      <pc:sldChg chg="modSp mod modTransition">
        <pc:chgData name="Alfred Smith" userId="3c60a3631c0db8ad" providerId="LiveId" clId="{929D8F42-8147-4D53-A42D-001C2D97E215}" dt="2023-01-19T13:30:28.350" v="27"/>
        <pc:sldMkLst>
          <pc:docMk/>
          <pc:sldMk cId="381388045" sldId="435"/>
        </pc:sldMkLst>
        <pc:spChg chg="mod">
          <ac:chgData name="Alfred Smith" userId="3c60a3631c0db8ad" providerId="LiveId" clId="{929D8F42-8147-4D53-A42D-001C2D97E215}" dt="2023-01-19T13:29:18.321" v="14"/>
          <ac:spMkLst>
            <pc:docMk/>
            <pc:sldMk cId="381388045" sldId="435"/>
            <ac:spMk id="5" creationId="{2A69488D-6F8F-D69A-DC84-EC8E61693990}"/>
          </ac:spMkLst>
        </pc:spChg>
      </pc:sldChg>
      <pc:sldChg chg="addSp delSp modSp mod modTransition modAnim">
        <pc:chgData name="Alfred Smith" userId="3c60a3631c0db8ad" providerId="LiveId" clId="{929D8F42-8147-4D53-A42D-001C2D97E215}" dt="2023-01-19T13:31:13.632" v="48"/>
        <pc:sldMkLst>
          <pc:docMk/>
          <pc:sldMk cId="3195935868" sldId="436"/>
        </pc:sldMkLst>
        <pc:spChg chg="add mod">
          <ac:chgData name="Alfred Smith" userId="3c60a3631c0db8ad" providerId="LiveId" clId="{929D8F42-8147-4D53-A42D-001C2D97E215}" dt="2023-01-19T13:31:13.632" v="48"/>
          <ac:spMkLst>
            <pc:docMk/>
            <pc:sldMk cId="3195935868" sldId="436"/>
            <ac:spMk id="2" creationId="{BCE822CC-E331-9F8C-58E5-E882CBB275E6}"/>
          </ac:spMkLst>
        </pc:spChg>
        <pc:spChg chg="del">
          <ac:chgData name="Alfred Smith" userId="3c60a3631c0db8ad" providerId="LiveId" clId="{929D8F42-8147-4D53-A42D-001C2D97E215}" dt="2023-01-19T13:30:45.799" v="37" actId="478"/>
          <ac:spMkLst>
            <pc:docMk/>
            <pc:sldMk cId="3195935868" sldId="436"/>
            <ac:spMk id="6" creationId="{416C064E-628E-47C0-A712-DB178FE9901E}"/>
          </ac:spMkLst>
        </pc:spChg>
        <pc:picChg chg="del">
          <ac:chgData name="Alfred Smith" userId="3c60a3631c0db8ad" providerId="LiveId" clId="{929D8F42-8147-4D53-A42D-001C2D97E215}" dt="2023-01-19T13:30:28.350" v="27"/>
          <ac:picMkLst>
            <pc:docMk/>
            <pc:sldMk cId="3195935868" sldId="436"/>
            <ac:picMk id="5" creationId="{9CB1081B-B77B-8B1F-E4EF-813681C9CB99}"/>
          </ac:picMkLst>
        </pc:picChg>
      </pc:sldChg>
      <pc:sldChg chg="modSp mod modTransition">
        <pc:chgData name="Alfred Smith" userId="3c60a3631c0db8ad" providerId="LiveId" clId="{929D8F42-8147-4D53-A42D-001C2D97E215}" dt="2023-01-19T13:30:28.350" v="27"/>
        <pc:sldMkLst>
          <pc:docMk/>
          <pc:sldMk cId="630368776" sldId="437"/>
        </pc:sldMkLst>
        <pc:spChg chg="mod">
          <ac:chgData name="Alfred Smith" userId="3c60a3631c0db8ad" providerId="LiveId" clId="{929D8F42-8147-4D53-A42D-001C2D97E215}" dt="2023-01-19T13:29:22.026" v="15"/>
          <ac:spMkLst>
            <pc:docMk/>
            <pc:sldMk cId="630368776" sldId="437"/>
            <ac:spMk id="5" creationId="{EC45BD21-71D6-3C8D-0B64-8AA81F645FCA}"/>
          </ac:spMkLst>
        </pc:spChg>
      </pc:sldChg>
      <pc:sldChg chg="addSp delSp modSp mod modTransition modAnim">
        <pc:chgData name="Alfred Smith" userId="3c60a3631c0db8ad" providerId="LiveId" clId="{929D8F42-8147-4D53-A42D-001C2D97E215}" dt="2023-01-19T13:31:14.676" v="49"/>
        <pc:sldMkLst>
          <pc:docMk/>
          <pc:sldMk cId="3261377596" sldId="438"/>
        </pc:sldMkLst>
        <pc:spChg chg="add mod">
          <ac:chgData name="Alfred Smith" userId="3c60a3631c0db8ad" providerId="LiveId" clId="{929D8F42-8147-4D53-A42D-001C2D97E215}" dt="2023-01-19T13:31:14.676" v="49"/>
          <ac:spMkLst>
            <pc:docMk/>
            <pc:sldMk cId="3261377596" sldId="438"/>
            <ac:spMk id="2" creationId="{93062124-1863-CBD1-0E93-CDFE549EE90B}"/>
          </ac:spMkLst>
        </pc:spChg>
        <pc:spChg chg="del">
          <ac:chgData name="Alfred Smith" userId="3c60a3631c0db8ad" providerId="LiveId" clId="{929D8F42-8147-4D53-A42D-001C2D97E215}" dt="2023-01-19T13:30:44.508" v="36" actId="478"/>
          <ac:spMkLst>
            <pc:docMk/>
            <pc:sldMk cId="3261377596" sldId="438"/>
            <ac:spMk id="6" creationId="{416C064E-628E-47C0-A712-DB178FE9901E}"/>
          </ac:spMkLst>
        </pc:spChg>
        <pc:picChg chg="del">
          <ac:chgData name="Alfred Smith" userId="3c60a3631c0db8ad" providerId="LiveId" clId="{929D8F42-8147-4D53-A42D-001C2D97E215}" dt="2023-01-19T13:30:28.350" v="27"/>
          <ac:picMkLst>
            <pc:docMk/>
            <pc:sldMk cId="3261377596" sldId="438"/>
            <ac:picMk id="5" creationId="{04E3E1B8-5A3F-8E35-9FDF-DC338D494085}"/>
          </ac:picMkLst>
        </pc:picChg>
      </pc:sldChg>
      <pc:sldChg chg="modSp mod modTransition">
        <pc:chgData name="Alfred Smith" userId="3c60a3631c0db8ad" providerId="LiveId" clId="{929D8F42-8147-4D53-A42D-001C2D97E215}" dt="2023-01-19T13:30:28.350" v="27"/>
        <pc:sldMkLst>
          <pc:docMk/>
          <pc:sldMk cId="3759221820" sldId="439"/>
        </pc:sldMkLst>
        <pc:spChg chg="mod">
          <ac:chgData name="Alfred Smith" userId="3c60a3631c0db8ad" providerId="LiveId" clId="{929D8F42-8147-4D53-A42D-001C2D97E215}" dt="2023-01-19T13:29:25.079" v="16"/>
          <ac:spMkLst>
            <pc:docMk/>
            <pc:sldMk cId="3759221820" sldId="439"/>
            <ac:spMk id="5" creationId="{82746895-A2BD-22E5-90A2-267664B5D8FF}"/>
          </ac:spMkLst>
        </pc:spChg>
      </pc:sldChg>
      <pc:sldChg chg="addSp delSp modSp mod modTransition modAnim">
        <pc:chgData name="Alfred Smith" userId="3c60a3631c0db8ad" providerId="LiveId" clId="{929D8F42-8147-4D53-A42D-001C2D97E215}" dt="2023-01-19T13:31:15.774" v="50"/>
        <pc:sldMkLst>
          <pc:docMk/>
          <pc:sldMk cId="923867738" sldId="440"/>
        </pc:sldMkLst>
        <pc:spChg chg="add mod">
          <ac:chgData name="Alfred Smith" userId="3c60a3631c0db8ad" providerId="LiveId" clId="{929D8F42-8147-4D53-A42D-001C2D97E215}" dt="2023-01-19T13:31:15.774" v="50"/>
          <ac:spMkLst>
            <pc:docMk/>
            <pc:sldMk cId="923867738" sldId="440"/>
            <ac:spMk id="2" creationId="{780A5F7D-2887-EF73-627F-1597594C99E6}"/>
          </ac:spMkLst>
        </pc:spChg>
        <pc:spChg chg="del">
          <ac:chgData name="Alfred Smith" userId="3c60a3631c0db8ad" providerId="LiveId" clId="{929D8F42-8147-4D53-A42D-001C2D97E215}" dt="2023-01-19T13:30:43.014" v="35" actId="478"/>
          <ac:spMkLst>
            <pc:docMk/>
            <pc:sldMk cId="923867738" sldId="440"/>
            <ac:spMk id="6" creationId="{416C064E-628E-47C0-A712-DB178FE9901E}"/>
          </ac:spMkLst>
        </pc:spChg>
        <pc:picChg chg="del">
          <ac:chgData name="Alfred Smith" userId="3c60a3631c0db8ad" providerId="LiveId" clId="{929D8F42-8147-4D53-A42D-001C2D97E215}" dt="2023-01-19T13:30:28.350" v="27"/>
          <ac:picMkLst>
            <pc:docMk/>
            <pc:sldMk cId="923867738" sldId="440"/>
            <ac:picMk id="5" creationId="{39ABA449-5A90-8B14-1C60-93F512D06B01}"/>
          </ac:picMkLst>
        </pc:picChg>
      </pc:sldChg>
      <pc:sldChg chg="modSp mod modTransition">
        <pc:chgData name="Alfred Smith" userId="3c60a3631c0db8ad" providerId="LiveId" clId="{929D8F42-8147-4D53-A42D-001C2D97E215}" dt="2023-01-19T13:30:28.350" v="27"/>
        <pc:sldMkLst>
          <pc:docMk/>
          <pc:sldMk cId="3676245138" sldId="441"/>
        </pc:sldMkLst>
        <pc:spChg chg="mod">
          <ac:chgData name="Alfred Smith" userId="3c60a3631c0db8ad" providerId="LiveId" clId="{929D8F42-8147-4D53-A42D-001C2D97E215}" dt="2023-01-19T13:29:27.807" v="17"/>
          <ac:spMkLst>
            <pc:docMk/>
            <pc:sldMk cId="3676245138" sldId="441"/>
            <ac:spMk id="5" creationId="{46DD1323-0D42-DA34-99C7-E3C3EAFEF454}"/>
          </ac:spMkLst>
        </pc:spChg>
      </pc:sldChg>
      <pc:sldChg chg="addSp delSp modSp mod modTransition modAnim">
        <pc:chgData name="Alfred Smith" userId="3c60a3631c0db8ad" providerId="LiveId" clId="{929D8F42-8147-4D53-A42D-001C2D97E215}" dt="2023-01-19T13:31:16.851" v="51"/>
        <pc:sldMkLst>
          <pc:docMk/>
          <pc:sldMk cId="2180228365" sldId="442"/>
        </pc:sldMkLst>
        <pc:spChg chg="add mod">
          <ac:chgData name="Alfred Smith" userId="3c60a3631c0db8ad" providerId="LiveId" clId="{929D8F42-8147-4D53-A42D-001C2D97E215}" dt="2023-01-19T13:31:16.851" v="51"/>
          <ac:spMkLst>
            <pc:docMk/>
            <pc:sldMk cId="2180228365" sldId="442"/>
            <ac:spMk id="2" creationId="{DCFD1C67-F124-DE52-2E4C-5872DE112C2A}"/>
          </ac:spMkLst>
        </pc:spChg>
        <pc:spChg chg="del">
          <ac:chgData name="Alfred Smith" userId="3c60a3631c0db8ad" providerId="LiveId" clId="{929D8F42-8147-4D53-A42D-001C2D97E215}" dt="2023-01-19T13:30:41.515" v="34" actId="478"/>
          <ac:spMkLst>
            <pc:docMk/>
            <pc:sldMk cId="2180228365" sldId="442"/>
            <ac:spMk id="6" creationId="{416C064E-628E-47C0-A712-DB178FE9901E}"/>
          </ac:spMkLst>
        </pc:spChg>
        <pc:picChg chg="del">
          <ac:chgData name="Alfred Smith" userId="3c60a3631c0db8ad" providerId="LiveId" clId="{929D8F42-8147-4D53-A42D-001C2D97E215}" dt="2023-01-19T13:30:28.350" v="27"/>
          <ac:picMkLst>
            <pc:docMk/>
            <pc:sldMk cId="2180228365" sldId="442"/>
            <ac:picMk id="5" creationId="{865B044F-2F80-F003-C2CD-5FE991F9CA8E}"/>
          </ac:picMkLst>
        </pc:picChg>
      </pc:sldChg>
      <pc:sldChg chg="modSp mod modTransition">
        <pc:chgData name="Alfred Smith" userId="3c60a3631c0db8ad" providerId="LiveId" clId="{929D8F42-8147-4D53-A42D-001C2D97E215}" dt="2023-01-19T13:30:28.350" v="27"/>
        <pc:sldMkLst>
          <pc:docMk/>
          <pc:sldMk cId="3095902142" sldId="443"/>
        </pc:sldMkLst>
        <pc:spChg chg="mod">
          <ac:chgData name="Alfred Smith" userId="3c60a3631c0db8ad" providerId="LiveId" clId="{929D8F42-8147-4D53-A42D-001C2D97E215}" dt="2023-01-19T13:29:30.616" v="18"/>
          <ac:spMkLst>
            <pc:docMk/>
            <pc:sldMk cId="3095902142" sldId="443"/>
            <ac:spMk id="5" creationId="{624B510E-00FC-CD82-CC7B-4292E238F7EF}"/>
          </ac:spMkLst>
        </pc:spChg>
      </pc:sldChg>
      <pc:sldChg chg="addSp delSp modSp mod modTransition modAnim">
        <pc:chgData name="Alfred Smith" userId="3c60a3631c0db8ad" providerId="LiveId" clId="{929D8F42-8147-4D53-A42D-001C2D97E215}" dt="2023-01-19T13:31:17.950" v="52"/>
        <pc:sldMkLst>
          <pc:docMk/>
          <pc:sldMk cId="1718612039" sldId="444"/>
        </pc:sldMkLst>
        <pc:spChg chg="add mod">
          <ac:chgData name="Alfred Smith" userId="3c60a3631c0db8ad" providerId="LiveId" clId="{929D8F42-8147-4D53-A42D-001C2D97E215}" dt="2023-01-19T13:31:17.950" v="52"/>
          <ac:spMkLst>
            <pc:docMk/>
            <pc:sldMk cId="1718612039" sldId="444"/>
            <ac:spMk id="2" creationId="{BDE02E94-7042-C62E-FD9E-AA4C33AE10CF}"/>
          </ac:spMkLst>
        </pc:spChg>
        <pc:spChg chg="del">
          <ac:chgData name="Alfred Smith" userId="3c60a3631c0db8ad" providerId="LiveId" clId="{929D8F42-8147-4D53-A42D-001C2D97E215}" dt="2023-01-19T13:30:40.279" v="33" actId="478"/>
          <ac:spMkLst>
            <pc:docMk/>
            <pc:sldMk cId="1718612039" sldId="444"/>
            <ac:spMk id="6" creationId="{416C064E-628E-47C0-A712-DB178FE9901E}"/>
          </ac:spMkLst>
        </pc:spChg>
        <pc:picChg chg="del">
          <ac:chgData name="Alfred Smith" userId="3c60a3631c0db8ad" providerId="LiveId" clId="{929D8F42-8147-4D53-A42D-001C2D97E215}" dt="2023-01-19T13:30:28.350" v="27"/>
          <ac:picMkLst>
            <pc:docMk/>
            <pc:sldMk cId="1718612039" sldId="444"/>
            <ac:picMk id="3" creationId="{CA7A975D-AF04-4EE6-6EEC-538383B0D503}"/>
          </ac:picMkLst>
        </pc:picChg>
      </pc:sldChg>
      <pc:sldChg chg="modSp mod modTransition">
        <pc:chgData name="Alfred Smith" userId="3c60a3631c0db8ad" providerId="LiveId" clId="{929D8F42-8147-4D53-A42D-001C2D97E215}" dt="2023-01-19T13:30:28.350" v="27"/>
        <pc:sldMkLst>
          <pc:docMk/>
          <pc:sldMk cId="2166098122" sldId="445"/>
        </pc:sldMkLst>
        <pc:spChg chg="mod">
          <ac:chgData name="Alfred Smith" userId="3c60a3631c0db8ad" providerId="LiveId" clId="{929D8F42-8147-4D53-A42D-001C2D97E215}" dt="2023-01-19T13:29:34.608" v="19"/>
          <ac:spMkLst>
            <pc:docMk/>
            <pc:sldMk cId="2166098122" sldId="445"/>
            <ac:spMk id="5" creationId="{5E1F56E8-8642-4542-00C8-5DE8D6716D57}"/>
          </ac:spMkLst>
        </pc:spChg>
      </pc:sldChg>
      <pc:sldChg chg="addSp delSp modSp mod modTransition modAnim">
        <pc:chgData name="Alfred Smith" userId="3c60a3631c0db8ad" providerId="LiveId" clId="{929D8F42-8147-4D53-A42D-001C2D97E215}" dt="2023-01-19T13:31:19.019" v="53"/>
        <pc:sldMkLst>
          <pc:docMk/>
          <pc:sldMk cId="665805102" sldId="446"/>
        </pc:sldMkLst>
        <pc:spChg chg="add mod">
          <ac:chgData name="Alfred Smith" userId="3c60a3631c0db8ad" providerId="LiveId" clId="{929D8F42-8147-4D53-A42D-001C2D97E215}" dt="2023-01-19T13:31:19.019" v="53"/>
          <ac:spMkLst>
            <pc:docMk/>
            <pc:sldMk cId="665805102" sldId="446"/>
            <ac:spMk id="2" creationId="{DA4BEBA6-7BC7-3C58-8B74-3A91BA820C43}"/>
          </ac:spMkLst>
        </pc:spChg>
        <pc:spChg chg="del">
          <ac:chgData name="Alfred Smith" userId="3c60a3631c0db8ad" providerId="LiveId" clId="{929D8F42-8147-4D53-A42D-001C2D97E215}" dt="2023-01-19T13:30:38.954" v="32" actId="478"/>
          <ac:spMkLst>
            <pc:docMk/>
            <pc:sldMk cId="665805102" sldId="446"/>
            <ac:spMk id="6" creationId="{416C064E-628E-47C0-A712-DB178FE9901E}"/>
          </ac:spMkLst>
        </pc:spChg>
        <pc:picChg chg="del">
          <ac:chgData name="Alfred Smith" userId="3c60a3631c0db8ad" providerId="LiveId" clId="{929D8F42-8147-4D53-A42D-001C2D97E215}" dt="2023-01-19T13:30:28.350" v="27"/>
          <ac:picMkLst>
            <pc:docMk/>
            <pc:sldMk cId="665805102" sldId="446"/>
            <ac:picMk id="7" creationId="{BFEC5DA6-A147-136E-676F-0CC7C034594D}"/>
          </ac:picMkLst>
        </pc:picChg>
      </pc:sldChg>
      <pc:sldChg chg="modSp mod modTransition">
        <pc:chgData name="Alfred Smith" userId="3c60a3631c0db8ad" providerId="LiveId" clId="{929D8F42-8147-4D53-A42D-001C2D97E215}" dt="2023-01-19T13:30:28.350" v="27"/>
        <pc:sldMkLst>
          <pc:docMk/>
          <pc:sldMk cId="2422728137" sldId="447"/>
        </pc:sldMkLst>
        <pc:spChg chg="mod">
          <ac:chgData name="Alfred Smith" userId="3c60a3631c0db8ad" providerId="LiveId" clId="{929D8F42-8147-4D53-A42D-001C2D97E215}" dt="2023-01-19T13:29:37.809" v="20"/>
          <ac:spMkLst>
            <pc:docMk/>
            <pc:sldMk cId="2422728137" sldId="447"/>
            <ac:spMk id="7" creationId="{99119ACD-8B02-0C3C-5332-F2772745DB2C}"/>
          </ac:spMkLst>
        </pc:spChg>
      </pc:sldChg>
      <pc:sldChg chg="addSp delSp modSp mod modTransition modAnim">
        <pc:chgData name="Alfred Smith" userId="3c60a3631c0db8ad" providerId="LiveId" clId="{929D8F42-8147-4D53-A42D-001C2D97E215}" dt="2023-01-19T13:31:19.888" v="54"/>
        <pc:sldMkLst>
          <pc:docMk/>
          <pc:sldMk cId="843663555" sldId="448"/>
        </pc:sldMkLst>
        <pc:spChg chg="add mod">
          <ac:chgData name="Alfred Smith" userId="3c60a3631c0db8ad" providerId="LiveId" clId="{929D8F42-8147-4D53-A42D-001C2D97E215}" dt="2023-01-19T13:31:19.888" v="54"/>
          <ac:spMkLst>
            <pc:docMk/>
            <pc:sldMk cId="843663555" sldId="448"/>
            <ac:spMk id="2" creationId="{3FDCBF96-D883-D9B1-8921-0A9C5CEB2E04}"/>
          </ac:spMkLst>
        </pc:spChg>
        <pc:spChg chg="del">
          <ac:chgData name="Alfred Smith" userId="3c60a3631c0db8ad" providerId="LiveId" clId="{929D8F42-8147-4D53-A42D-001C2D97E215}" dt="2023-01-19T13:30:37.593" v="31" actId="478"/>
          <ac:spMkLst>
            <pc:docMk/>
            <pc:sldMk cId="843663555" sldId="448"/>
            <ac:spMk id="6" creationId="{416C064E-628E-47C0-A712-DB178FE9901E}"/>
          </ac:spMkLst>
        </pc:spChg>
        <pc:picChg chg="del">
          <ac:chgData name="Alfred Smith" userId="3c60a3631c0db8ad" providerId="LiveId" clId="{929D8F42-8147-4D53-A42D-001C2D97E215}" dt="2023-01-19T13:30:28.350" v="27"/>
          <ac:picMkLst>
            <pc:docMk/>
            <pc:sldMk cId="843663555" sldId="448"/>
            <ac:picMk id="11" creationId="{3C8C0DFD-C772-BF8B-0B6E-B4D6B3317C89}"/>
          </ac:picMkLst>
        </pc:picChg>
      </pc:sldChg>
      <pc:sldChg chg="modSp mod modTransition">
        <pc:chgData name="Alfred Smith" userId="3c60a3631c0db8ad" providerId="LiveId" clId="{929D8F42-8147-4D53-A42D-001C2D97E215}" dt="2023-01-19T13:30:28.350" v="27"/>
        <pc:sldMkLst>
          <pc:docMk/>
          <pc:sldMk cId="4160448636" sldId="449"/>
        </pc:sldMkLst>
        <pc:spChg chg="mod">
          <ac:chgData name="Alfred Smith" userId="3c60a3631c0db8ad" providerId="LiveId" clId="{929D8F42-8147-4D53-A42D-001C2D97E215}" dt="2023-01-19T13:29:41.004" v="21"/>
          <ac:spMkLst>
            <pc:docMk/>
            <pc:sldMk cId="4160448636" sldId="449"/>
            <ac:spMk id="5" creationId="{D5525EF2-AC78-6D09-5BCB-5DA783EF767D}"/>
          </ac:spMkLst>
        </pc:spChg>
      </pc:sldChg>
      <pc:sldChg chg="addSp delSp modSp mod modTransition modAnim">
        <pc:chgData name="Alfred Smith" userId="3c60a3631c0db8ad" providerId="LiveId" clId="{929D8F42-8147-4D53-A42D-001C2D97E215}" dt="2023-01-19T13:31:21.036" v="55"/>
        <pc:sldMkLst>
          <pc:docMk/>
          <pc:sldMk cId="538051216" sldId="450"/>
        </pc:sldMkLst>
        <pc:spChg chg="add mod">
          <ac:chgData name="Alfred Smith" userId="3c60a3631c0db8ad" providerId="LiveId" clId="{929D8F42-8147-4D53-A42D-001C2D97E215}" dt="2023-01-19T13:31:21.036" v="55"/>
          <ac:spMkLst>
            <pc:docMk/>
            <pc:sldMk cId="538051216" sldId="450"/>
            <ac:spMk id="2" creationId="{2083BB37-6DD6-B2C8-68F1-4B72E5208366}"/>
          </ac:spMkLst>
        </pc:spChg>
        <pc:spChg chg="del">
          <ac:chgData name="Alfred Smith" userId="3c60a3631c0db8ad" providerId="LiveId" clId="{929D8F42-8147-4D53-A42D-001C2D97E215}" dt="2023-01-19T13:30:36.100" v="30" actId="478"/>
          <ac:spMkLst>
            <pc:docMk/>
            <pc:sldMk cId="538051216" sldId="450"/>
            <ac:spMk id="6" creationId="{416C064E-628E-47C0-A712-DB178FE9901E}"/>
          </ac:spMkLst>
        </pc:spChg>
        <pc:picChg chg="del">
          <ac:chgData name="Alfred Smith" userId="3c60a3631c0db8ad" providerId="LiveId" clId="{929D8F42-8147-4D53-A42D-001C2D97E215}" dt="2023-01-19T13:30:28.350" v="27"/>
          <ac:picMkLst>
            <pc:docMk/>
            <pc:sldMk cId="538051216" sldId="450"/>
            <ac:picMk id="3" creationId="{2CAA7715-CC20-B98B-4EED-C77C1D82D4C8}"/>
          </ac:picMkLst>
        </pc:picChg>
      </pc:sldChg>
      <pc:sldChg chg="modSp mod modTransition">
        <pc:chgData name="Alfred Smith" userId="3c60a3631c0db8ad" providerId="LiveId" clId="{929D8F42-8147-4D53-A42D-001C2D97E215}" dt="2023-01-19T13:30:28.350" v="27"/>
        <pc:sldMkLst>
          <pc:docMk/>
          <pc:sldMk cId="3386340796" sldId="451"/>
        </pc:sldMkLst>
        <pc:spChg chg="mod">
          <ac:chgData name="Alfred Smith" userId="3c60a3631c0db8ad" providerId="LiveId" clId="{929D8F42-8147-4D53-A42D-001C2D97E215}" dt="2023-01-19T13:29:44.538" v="22"/>
          <ac:spMkLst>
            <pc:docMk/>
            <pc:sldMk cId="3386340796" sldId="451"/>
            <ac:spMk id="7" creationId="{644E2163-4527-254A-5D18-AAB4FBBAE99A}"/>
          </ac:spMkLst>
        </pc:spChg>
      </pc:sldChg>
      <pc:sldChg chg="addSp delSp modSp mod modTransition modAnim">
        <pc:chgData name="Alfred Smith" userId="3c60a3631c0db8ad" providerId="LiveId" clId="{929D8F42-8147-4D53-A42D-001C2D97E215}" dt="2023-01-19T13:31:22.060" v="56"/>
        <pc:sldMkLst>
          <pc:docMk/>
          <pc:sldMk cId="4002949039" sldId="452"/>
        </pc:sldMkLst>
        <pc:spChg chg="add mod">
          <ac:chgData name="Alfred Smith" userId="3c60a3631c0db8ad" providerId="LiveId" clId="{929D8F42-8147-4D53-A42D-001C2D97E215}" dt="2023-01-19T13:31:22.060" v="56"/>
          <ac:spMkLst>
            <pc:docMk/>
            <pc:sldMk cId="4002949039" sldId="452"/>
            <ac:spMk id="2" creationId="{FA1EAF06-6680-CB68-5DB1-DDF0482020E2}"/>
          </ac:spMkLst>
        </pc:spChg>
        <pc:spChg chg="del">
          <ac:chgData name="Alfred Smith" userId="3c60a3631c0db8ad" providerId="LiveId" clId="{929D8F42-8147-4D53-A42D-001C2D97E215}" dt="2023-01-19T13:30:34.728" v="29" actId="478"/>
          <ac:spMkLst>
            <pc:docMk/>
            <pc:sldMk cId="4002949039" sldId="452"/>
            <ac:spMk id="6" creationId="{416C064E-628E-47C0-A712-DB178FE9901E}"/>
          </ac:spMkLst>
        </pc:spChg>
        <pc:picChg chg="del">
          <ac:chgData name="Alfred Smith" userId="3c60a3631c0db8ad" providerId="LiveId" clId="{929D8F42-8147-4D53-A42D-001C2D97E215}" dt="2023-01-19T13:30:28.350" v="27"/>
          <ac:picMkLst>
            <pc:docMk/>
            <pc:sldMk cId="4002949039" sldId="452"/>
            <ac:picMk id="9" creationId="{B10A16BA-A7E4-1347-68F4-048D3AD2454F}"/>
          </ac:picMkLst>
        </pc:picChg>
      </pc:sldChg>
      <pc:sldChg chg="modSp mod modTransition">
        <pc:chgData name="Alfred Smith" userId="3c60a3631c0db8ad" providerId="LiveId" clId="{929D8F42-8147-4D53-A42D-001C2D97E215}" dt="2023-01-19T13:30:28.350" v="27"/>
        <pc:sldMkLst>
          <pc:docMk/>
          <pc:sldMk cId="3673423686" sldId="454"/>
        </pc:sldMkLst>
        <pc:spChg chg="mod">
          <ac:chgData name="Alfred Smith" userId="3c60a3631c0db8ad" providerId="LiveId" clId="{929D8F42-8147-4D53-A42D-001C2D97E215}" dt="2023-01-19T13:29:47.243" v="23"/>
          <ac:spMkLst>
            <pc:docMk/>
            <pc:sldMk cId="3673423686" sldId="454"/>
            <ac:spMk id="7" creationId="{9746E848-5262-9AC7-EEA5-ABE218C6C24D}"/>
          </ac:spMkLst>
        </pc:spChg>
      </pc:sldChg>
      <pc:sldChg chg="addSp delSp modSp mod modTransition modAnim">
        <pc:chgData name="Alfred Smith" userId="3c60a3631c0db8ad" providerId="LiveId" clId="{929D8F42-8147-4D53-A42D-001C2D97E215}" dt="2023-01-19T13:31:23.215" v="57"/>
        <pc:sldMkLst>
          <pc:docMk/>
          <pc:sldMk cId="1869567765" sldId="455"/>
        </pc:sldMkLst>
        <pc:spChg chg="add mod">
          <ac:chgData name="Alfred Smith" userId="3c60a3631c0db8ad" providerId="LiveId" clId="{929D8F42-8147-4D53-A42D-001C2D97E215}" dt="2023-01-19T13:31:23.215" v="57"/>
          <ac:spMkLst>
            <pc:docMk/>
            <pc:sldMk cId="1869567765" sldId="455"/>
            <ac:spMk id="3" creationId="{D009DBBD-A764-E1F6-35F9-3FA2818FCFFD}"/>
          </ac:spMkLst>
        </pc:spChg>
        <pc:spChg chg="del">
          <ac:chgData name="Alfred Smith" userId="3c60a3631c0db8ad" providerId="LiveId" clId="{929D8F42-8147-4D53-A42D-001C2D97E215}" dt="2023-01-19T13:30:32.941" v="28" actId="478"/>
          <ac:spMkLst>
            <pc:docMk/>
            <pc:sldMk cId="1869567765" sldId="455"/>
            <ac:spMk id="6" creationId="{416C064E-628E-47C0-A712-DB178FE9901E}"/>
          </ac:spMkLst>
        </pc:spChg>
        <pc:picChg chg="del">
          <ac:chgData name="Alfred Smith" userId="3c60a3631c0db8ad" providerId="LiveId" clId="{929D8F42-8147-4D53-A42D-001C2D97E215}" dt="2023-01-19T13:30:28.350" v="27"/>
          <ac:picMkLst>
            <pc:docMk/>
            <pc:sldMk cId="1869567765" sldId="455"/>
            <ac:picMk id="2" creationId="{3116D12E-50C7-9B24-397F-5B24849258AD}"/>
          </ac:picMkLst>
        </pc:picChg>
      </pc:sldChg>
      <pc:sldChg chg="modSp mod modTransition">
        <pc:chgData name="Alfred Smith" userId="3c60a3631c0db8ad" providerId="LiveId" clId="{929D8F42-8147-4D53-A42D-001C2D97E215}" dt="2023-01-19T13:30:28.350" v="27"/>
        <pc:sldMkLst>
          <pc:docMk/>
          <pc:sldMk cId="129097714" sldId="456"/>
        </pc:sldMkLst>
        <pc:spChg chg="mod">
          <ac:chgData name="Alfred Smith" userId="3c60a3631c0db8ad" providerId="LiveId" clId="{929D8F42-8147-4D53-A42D-001C2D97E215}" dt="2023-01-19T13:29:51.669" v="26"/>
          <ac:spMkLst>
            <pc:docMk/>
            <pc:sldMk cId="129097714" sldId="456"/>
            <ac:spMk id="5" creationId="{C7E1FB98-24DF-35B8-233F-E0DF39EF04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19 </a:t>
            </a:r>
            <a:r>
              <a:rPr lang="en-IN" sz="1200" b="1" i="0" u="none" strike="noStrike" baseline="0" dirty="0">
                <a:latin typeface="TimesNewRomanPS-BoldMT"/>
              </a:rPr>
              <a:t>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345612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19-5</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D9AEABF-C833-49CF-B686-7C64CC168277}"/>
              </a:ext>
            </a:extLst>
          </p:cNvPr>
          <p:cNvPicPr>
            <a:picLocks noChangeAspect="1"/>
          </p:cNvPicPr>
          <p:nvPr/>
        </p:nvPicPr>
        <p:blipFill>
          <a:blip r:embed="rId2"/>
          <a:stretch>
            <a:fillRect/>
          </a:stretch>
        </p:blipFill>
        <p:spPr>
          <a:xfrm>
            <a:off x="-457200" y="-50627"/>
            <a:ext cx="12649199" cy="6908628"/>
          </a:xfrm>
          <a:prstGeom prst="rect">
            <a:avLst/>
          </a:prstGeom>
        </p:spPr>
      </p:pic>
      <p:sp>
        <p:nvSpPr>
          <p:cNvPr id="5" name="TextBox 4">
            <a:extLst>
              <a:ext uri="{FF2B5EF4-FFF2-40B4-BE49-F238E27FC236}">
                <a16:creationId xmlns:a16="http://schemas.microsoft.com/office/drawing/2014/main" id="{C2A7286D-2F4A-C5E6-B809-EF2686F103D1}"/>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4A traveler came to the rich man, and he didn’t want to take of his own flock and of his own herd to prepare for the wayfaring man who had come to him, but took the poor man’s lamb and prepared it for the man who had come to him.”</a:t>
            </a:r>
            <a:endParaRPr lang="en-ZA" dirty="0"/>
          </a:p>
        </p:txBody>
      </p:sp>
      <p:sp>
        <p:nvSpPr>
          <p:cNvPr id="2" name="TextBox 1">
            <a:extLst>
              <a:ext uri="{FF2B5EF4-FFF2-40B4-BE49-F238E27FC236}">
                <a16:creationId xmlns:a16="http://schemas.microsoft.com/office/drawing/2014/main" id="{43A89A9B-C959-960E-CB42-02B61ACF96DC}"/>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82125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48DA85-1394-45B2-BEE9-2A97B9B7A9DF}"/>
              </a:ext>
            </a:extLst>
          </p:cNvPr>
          <p:cNvPicPr>
            <a:picLocks noChangeAspect="1"/>
          </p:cNvPicPr>
          <p:nvPr/>
        </p:nvPicPr>
        <p:blipFill>
          <a:blip r:embed="rId2"/>
          <a:stretch>
            <a:fillRect/>
          </a:stretch>
        </p:blipFill>
        <p:spPr>
          <a:xfrm>
            <a:off x="-672830" y="0"/>
            <a:ext cx="12864830" cy="6858000"/>
          </a:xfrm>
          <a:prstGeom prst="rect">
            <a:avLst/>
          </a:prstGeom>
        </p:spPr>
      </p:pic>
      <p:sp>
        <p:nvSpPr>
          <p:cNvPr id="5" name="TextBox 4">
            <a:extLst>
              <a:ext uri="{FF2B5EF4-FFF2-40B4-BE49-F238E27FC236}">
                <a16:creationId xmlns:a16="http://schemas.microsoft.com/office/drawing/2014/main" id="{2A69488D-6F8F-D69A-DC84-EC8E61693990}"/>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5David’s anger burned hot against the man, and he said to Nathan, “As Yahweh lives, the man who has done this deserves to die! </a:t>
            </a:r>
            <a:endParaRPr lang="en-ZA" dirty="0"/>
          </a:p>
        </p:txBody>
      </p:sp>
      <p:sp>
        <p:nvSpPr>
          <p:cNvPr id="2" name="TextBox 1">
            <a:extLst>
              <a:ext uri="{FF2B5EF4-FFF2-40B4-BE49-F238E27FC236}">
                <a16:creationId xmlns:a16="http://schemas.microsoft.com/office/drawing/2014/main" id="{BCE822CC-E331-9F8C-58E5-E882CBB275E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195935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1320D3-7A5C-499C-9102-B3B9DC2F0049}"/>
              </a:ext>
            </a:extLst>
          </p:cNvPr>
          <p:cNvPicPr>
            <a:picLocks noChangeAspect="1"/>
          </p:cNvPicPr>
          <p:nvPr/>
        </p:nvPicPr>
        <p:blipFill>
          <a:blip r:embed="rId2"/>
          <a:stretch>
            <a:fillRect/>
          </a:stretch>
        </p:blipFill>
        <p:spPr>
          <a:xfrm>
            <a:off x="-180681" y="0"/>
            <a:ext cx="12372680" cy="6858000"/>
          </a:xfrm>
          <a:prstGeom prst="rect">
            <a:avLst/>
          </a:prstGeom>
        </p:spPr>
      </p:pic>
      <p:sp>
        <p:nvSpPr>
          <p:cNvPr id="5" name="TextBox 4">
            <a:extLst>
              <a:ext uri="{FF2B5EF4-FFF2-40B4-BE49-F238E27FC236}">
                <a16:creationId xmlns:a16="http://schemas.microsoft.com/office/drawing/2014/main" id="{EC45BD21-71D6-3C8D-0B64-8AA81F645FCA}"/>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6He must restore the lamb fourfold, because he did this thing and because he had no pity!</a:t>
            </a:r>
            <a:endParaRPr lang="en-ZA" dirty="0"/>
          </a:p>
        </p:txBody>
      </p:sp>
      <p:sp>
        <p:nvSpPr>
          <p:cNvPr id="2" name="TextBox 1">
            <a:extLst>
              <a:ext uri="{FF2B5EF4-FFF2-40B4-BE49-F238E27FC236}">
                <a16:creationId xmlns:a16="http://schemas.microsoft.com/office/drawing/2014/main" id="{93062124-1863-CBD1-0E93-CDFE549EE90B}"/>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3261377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D8B012-4129-497F-9C6A-F440DF6BD786}"/>
              </a:ext>
            </a:extLst>
          </p:cNvPr>
          <p:cNvPicPr>
            <a:picLocks noChangeAspect="1"/>
          </p:cNvPicPr>
          <p:nvPr/>
        </p:nvPicPr>
        <p:blipFill>
          <a:blip r:embed="rId2"/>
          <a:stretch>
            <a:fillRect/>
          </a:stretch>
        </p:blipFill>
        <p:spPr>
          <a:xfrm>
            <a:off x="0" y="-45522"/>
            <a:ext cx="12192000" cy="6903522"/>
          </a:xfrm>
          <a:prstGeom prst="rect">
            <a:avLst/>
          </a:prstGeom>
        </p:spPr>
      </p:pic>
      <p:sp>
        <p:nvSpPr>
          <p:cNvPr id="5" name="TextBox 4">
            <a:extLst>
              <a:ext uri="{FF2B5EF4-FFF2-40B4-BE49-F238E27FC236}">
                <a16:creationId xmlns:a16="http://schemas.microsoft.com/office/drawing/2014/main" id="{82746895-A2BD-22E5-90A2-267664B5D8FF}"/>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7Nathan said to David, “You are the man! This is what Yahweh, the God of Israel, says: ‘I anointed you king over Israel, and I delivered you out of the hand of Saul. </a:t>
            </a:r>
            <a:endParaRPr lang="en-ZA" dirty="0"/>
          </a:p>
        </p:txBody>
      </p:sp>
      <p:sp>
        <p:nvSpPr>
          <p:cNvPr id="2" name="TextBox 1">
            <a:extLst>
              <a:ext uri="{FF2B5EF4-FFF2-40B4-BE49-F238E27FC236}">
                <a16:creationId xmlns:a16="http://schemas.microsoft.com/office/drawing/2014/main" id="{780A5F7D-2887-EF73-627F-1597594C99E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23867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B7DB4D-9E0A-4A19-B651-F8AF9F55367F}"/>
              </a:ext>
            </a:extLst>
          </p:cNvPr>
          <p:cNvPicPr>
            <a:picLocks noChangeAspect="1"/>
          </p:cNvPicPr>
          <p:nvPr/>
        </p:nvPicPr>
        <p:blipFill>
          <a:blip r:embed="rId2"/>
          <a:stretch>
            <a:fillRect/>
          </a:stretch>
        </p:blipFill>
        <p:spPr>
          <a:xfrm>
            <a:off x="0" y="-162345"/>
            <a:ext cx="12192000" cy="7020345"/>
          </a:xfrm>
          <a:prstGeom prst="rect">
            <a:avLst/>
          </a:prstGeom>
        </p:spPr>
      </p:pic>
      <p:sp>
        <p:nvSpPr>
          <p:cNvPr id="5" name="TextBox 4">
            <a:extLst>
              <a:ext uri="{FF2B5EF4-FFF2-40B4-BE49-F238E27FC236}">
                <a16:creationId xmlns:a16="http://schemas.microsoft.com/office/drawing/2014/main" id="{46DD1323-0D42-DA34-99C7-E3C3EAFEF454}"/>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8I gave you your master’s house and your master’s wives into your bosom, and gave you the house of Israel and of Judah; and if that would have been too little, I would have added to you many more such things.</a:t>
            </a:r>
            <a:endParaRPr lang="en-ZA" dirty="0"/>
          </a:p>
        </p:txBody>
      </p:sp>
      <p:sp>
        <p:nvSpPr>
          <p:cNvPr id="2" name="TextBox 1">
            <a:extLst>
              <a:ext uri="{FF2B5EF4-FFF2-40B4-BE49-F238E27FC236}">
                <a16:creationId xmlns:a16="http://schemas.microsoft.com/office/drawing/2014/main" id="{DCFD1C67-F124-DE52-2E4C-5872DE112C2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80228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76A12F8-9D2F-4A07-ADAB-FFB13C2A8233}"/>
              </a:ext>
            </a:extLst>
          </p:cNvPr>
          <p:cNvPicPr>
            <a:picLocks noChangeAspect="1"/>
          </p:cNvPicPr>
          <p:nvPr/>
        </p:nvPicPr>
        <p:blipFill>
          <a:blip r:embed="rId2"/>
          <a:stretch>
            <a:fillRect/>
          </a:stretch>
        </p:blipFill>
        <p:spPr>
          <a:xfrm>
            <a:off x="-2" y="-986589"/>
            <a:ext cx="14642707" cy="7844589"/>
          </a:xfrm>
          <a:prstGeom prst="rect">
            <a:avLst/>
          </a:prstGeom>
        </p:spPr>
      </p:pic>
      <p:sp>
        <p:nvSpPr>
          <p:cNvPr id="5" name="TextBox 4">
            <a:extLst>
              <a:ext uri="{FF2B5EF4-FFF2-40B4-BE49-F238E27FC236}">
                <a16:creationId xmlns:a16="http://schemas.microsoft.com/office/drawing/2014/main" id="{E1227544-9E28-3EA7-C0EA-4EBEB791A43F}"/>
              </a:ext>
            </a:extLst>
          </p:cNvPr>
          <p:cNvSpPr txBox="1"/>
          <p:nvPr/>
        </p:nvSpPr>
        <p:spPr>
          <a:xfrm>
            <a:off x="241741" y="0"/>
            <a:ext cx="10300753" cy="4222376"/>
          </a:xfrm>
          <a:prstGeom prst="rect">
            <a:avLst/>
          </a:prstGeom>
          <a:noFill/>
        </p:spPr>
        <p:txBody>
          <a:bodyPr wrap="square" rtlCol="0">
            <a:noAutofit/>
          </a:bodyPr>
          <a:lstStyle/>
          <a:p>
            <a:pPr algn="ctr"/>
            <a:r>
              <a:rPr lang="en-US" sz="6000" b="0" i="0" u="none" strike="noStrike" baseline="0" dirty="0">
                <a:solidFill>
                  <a:schemeClr val="bg1"/>
                </a:solidFill>
                <a:latin typeface="TimesNewRomanPSMT"/>
              </a:rPr>
              <a:t>Nathan confronts David – </a:t>
            </a:r>
          </a:p>
          <a:p>
            <a:pPr algn="ctr"/>
            <a:r>
              <a:rPr lang="en-US" sz="6000" b="0" i="0" u="none" strike="noStrike" baseline="0" dirty="0">
                <a:solidFill>
                  <a:schemeClr val="bg1"/>
                </a:solidFill>
                <a:latin typeface="TimesNewRomanPSMT"/>
              </a:rPr>
              <a:t>2 Samuel 12:1-14</a:t>
            </a:r>
            <a:endParaRPr lang="en-ZA" sz="6000"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9D3B51-1353-4B01-8565-AAB7332E3674}"/>
              </a:ext>
            </a:extLst>
          </p:cNvPr>
          <p:cNvPicPr>
            <a:picLocks noChangeAspect="1"/>
          </p:cNvPicPr>
          <p:nvPr/>
        </p:nvPicPr>
        <p:blipFill>
          <a:blip r:embed="rId2"/>
          <a:stretch>
            <a:fillRect/>
          </a:stretch>
        </p:blipFill>
        <p:spPr>
          <a:xfrm>
            <a:off x="-32639" y="0"/>
            <a:ext cx="12224638" cy="7646122"/>
          </a:xfrm>
          <a:prstGeom prst="rect">
            <a:avLst/>
          </a:prstGeom>
        </p:spPr>
      </p:pic>
      <p:sp>
        <p:nvSpPr>
          <p:cNvPr id="5" name="TextBox 4">
            <a:extLst>
              <a:ext uri="{FF2B5EF4-FFF2-40B4-BE49-F238E27FC236}">
                <a16:creationId xmlns:a16="http://schemas.microsoft.com/office/drawing/2014/main" id="{624B510E-00FC-CD82-CC7B-4292E238F7EF}"/>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12:8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9Why have you despised Yahweh’s word, to do that which is evil in his sight? You have struck Uriah the Hittite with the sword, have taken his wife to be your wife, and have slain him with the sword of the children of Ammon. </a:t>
            </a:r>
            <a:endParaRPr lang="en-ZA" dirty="0"/>
          </a:p>
        </p:txBody>
      </p:sp>
      <p:sp>
        <p:nvSpPr>
          <p:cNvPr id="2" name="TextBox 1">
            <a:extLst>
              <a:ext uri="{FF2B5EF4-FFF2-40B4-BE49-F238E27FC236}">
                <a16:creationId xmlns:a16="http://schemas.microsoft.com/office/drawing/2014/main" id="{BDE02E94-7042-C62E-FD9E-AA4C33AE10CF}"/>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718612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226FA324-9EE7-4D7A-AD24-BA1719ECA92F}"/>
              </a:ext>
            </a:extLst>
          </p:cNvPr>
          <p:cNvPicPr>
            <a:picLocks noChangeAspect="1"/>
          </p:cNvPicPr>
          <p:nvPr/>
        </p:nvPicPr>
        <p:blipFill>
          <a:blip r:embed="rId2"/>
          <a:stretch>
            <a:fillRect/>
          </a:stretch>
        </p:blipFill>
        <p:spPr>
          <a:xfrm>
            <a:off x="0" y="-716009"/>
            <a:ext cx="12192000" cy="7574010"/>
          </a:xfrm>
          <a:prstGeom prst="rect">
            <a:avLst/>
          </a:prstGeom>
        </p:spPr>
      </p:pic>
      <p:sp>
        <p:nvSpPr>
          <p:cNvPr id="5" name="TextBox 4">
            <a:extLst>
              <a:ext uri="{FF2B5EF4-FFF2-40B4-BE49-F238E27FC236}">
                <a16:creationId xmlns:a16="http://schemas.microsoft.com/office/drawing/2014/main" id="{5E1F56E8-8642-4542-00C8-5DE8D6716D57}"/>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10Now therefore the sword will never depart from your house, because you have despised me and have taken Uriah the Hittite’s wife to be your wife.’</a:t>
            </a:r>
            <a:endParaRPr lang="en-ZA" dirty="0"/>
          </a:p>
        </p:txBody>
      </p:sp>
      <p:sp>
        <p:nvSpPr>
          <p:cNvPr id="2" name="TextBox 1">
            <a:extLst>
              <a:ext uri="{FF2B5EF4-FFF2-40B4-BE49-F238E27FC236}">
                <a16:creationId xmlns:a16="http://schemas.microsoft.com/office/drawing/2014/main" id="{DA4BEBA6-7BC7-3C58-8B74-3A91BA820C43}"/>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665805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10;&#10;Description automatically generated">
            <a:extLst>
              <a:ext uri="{FF2B5EF4-FFF2-40B4-BE49-F238E27FC236}">
                <a16:creationId xmlns:a16="http://schemas.microsoft.com/office/drawing/2014/main" id="{366EA3F0-E08C-456E-A965-578DB79A43DD}"/>
              </a:ext>
            </a:extLst>
          </p:cNvPr>
          <p:cNvPicPr>
            <a:picLocks noChangeAspect="1"/>
          </p:cNvPicPr>
          <p:nvPr/>
        </p:nvPicPr>
        <p:blipFill rotWithShape="1">
          <a:blip r:embed="rId2"/>
          <a:srcRect l="1565" r="6862"/>
          <a:stretch/>
        </p:blipFill>
        <p:spPr>
          <a:xfrm>
            <a:off x="-1504" y="-2564"/>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240988" y="-1282"/>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962526"/>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9119ACD-8B02-0C3C-5332-F2772745DB2C}"/>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11“This is what Yahweh says: ‘Behold, I will raise up evil against you out of your own house; and I will take your wives before your eyes and give them to your neighbor, and he will lie with your wives in the sight of this sun. </a:t>
            </a:r>
            <a:endParaRPr lang="en-ZA" dirty="0"/>
          </a:p>
        </p:txBody>
      </p:sp>
      <p:sp>
        <p:nvSpPr>
          <p:cNvPr id="2" name="TextBox 1">
            <a:extLst>
              <a:ext uri="{FF2B5EF4-FFF2-40B4-BE49-F238E27FC236}">
                <a16:creationId xmlns:a16="http://schemas.microsoft.com/office/drawing/2014/main" id="{3FDCBF96-D883-D9B1-8921-0A9C5CEB2E04}"/>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843663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139F6C-B59B-449D-802F-12A9130A0608}"/>
              </a:ext>
            </a:extLst>
          </p:cNvPr>
          <p:cNvPicPr>
            <a:picLocks noChangeAspect="1"/>
          </p:cNvPicPr>
          <p:nvPr/>
        </p:nvPicPr>
        <p:blipFill>
          <a:blip r:embed="rId2"/>
          <a:stretch>
            <a:fillRect/>
          </a:stretch>
        </p:blipFill>
        <p:spPr>
          <a:xfrm>
            <a:off x="0" y="0"/>
            <a:ext cx="12284476" cy="6858000"/>
          </a:xfrm>
          <a:prstGeom prst="rect">
            <a:avLst/>
          </a:prstGeom>
        </p:spPr>
      </p:pic>
      <p:sp>
        <p:nvSpPr>
          <p:cNvPr id="5" name="TextBox 4">
            <a:extLst>
              <a:ext uri="{FF2B5EF4-FFF2-40B4-BE49-F238E27FC236}">
                <a16:creationId xmlns:a16="http://schemas.microsoft.com/office/drawing/2014/main" id="{D5525EF2-AC78-6D09-5BCB-5DA783EF767D}"/>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MT"/>
              </a:rPr>
              <a:t>13David said to Nathan, “I have sinned against Yahweh.”</a:t>
            </a:r>
          </a:p>
          <a:p>
            <a:pPr algn="l"/>
            <a:r>
              <a:rPr lang="en-US" sz="4400" b="0" i="0" dirty="0">
                <a:solidFill>
                  <a:srgbClr val="121212"/>
                </a:solidFill>
                <a:effectLst/>
                <a:latin typeface="ArialMT"/>
              </a:rPr>
              <a:t>Nathan said to David, “Yahweh also has put away your sin. You will not die.</a:t>
            </a:r>
          </a:p>
          <a:p>
            <a:endParaRPr lang="en-ZA" dirty="0"/>
          </a:p>
        </p:txBody>
      </p:sp>
      <p:sp>
        <p:nvSpPr>
          <p:cNvPr id="2" name="TextBox 1">
            <a:extLst>
              <a:ext uri="{FF2B5EF4-FFF2-40B4-BE49-F238E27FC236}">
                <a16:creationId xmlns:a16="http://schemas.microsoft.com/office/drawing/2014/main" id="{2083BB37-6DD6-B2C8-68F1-4B72E5208366}"/>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538051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2C2449-AA3D-4A50-BFED-8C6C106498E4}"/>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44E2163-4527-254A-5D18-AAB4FBBAE99A}"/>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14However, because by this deed you have given great occasion to Yahweh’s enemies to blaspheme, the child also who is born to you will surely die.” </a:t>
            </a:r>
            <a:endParaRPr lang="en-ZA" dirty="0"/>
          </a:p>
        </p:txBody>
      </p:sp>
      <p:sp>
        <p:nvSpPr>
          <p:cNvPr id="2" name="TextBox 1">
            <a:extLst>
              <a:ext uri="{FF2B5EF4-FFF2-40B4-BE49-F238E27FC236}">
                <a16:creationId xmlns:a16="http://schemas.microsoft.com/office/drawing/2014/main" id="{FA1EAF06-6680-CB68-5DB1-DDF0482020E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4002949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5. Nathan confronts David - 2 Samuel 12:1-14 (Left Bottom)</a:t>
            </a:r>
          </a:p>
        </p:txBody>
      </p:sp>
      <p:sp>
        <p:nvSpPr>
          <p:cNvPr id="3" name="TextBox 2">
            <a:extLst>
              <a:ext uri="{FF2B5EF4-FFF2-40B4-BE49-F238E27FC236}">
                <a16:creationId xmlns:a16="http://schemas.microsoft.com/office/drawing/2014/main" id="{E5466FC3-2395-839B-0480-88E78A5DC165}"/>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003827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0092F5-3F8F-428F-AA71-53FA00ADBABF}"/>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746E848-5262-9AC7-EEA5-ABE218C6C24D}"/>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3423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15Then Nathan departed to his house.</a:t>
            </a:r>
            <a:endParaRPr lang="en-ZA" dirty="0"/>
          </a:p>
        </p:txBody>
      </p:sp>
      <p:sp>
        <p:nvSpPr>
          <p:cNvPr id="3" name="TextBox 2">
            <a:extLst>
              <a:ext uri="{FF2B5EF4-FFF2-40B4-BE49-F238E27FC236}">
                <a16:creationId xmlns:a16="http://schemas.microsoft.com/office/drawing/2014/main" id="{D009DBBD-A764-E1F6-35F9-3FA2818FCFFD}"/>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869567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0D837D1-8E2B-4776-B620-5BD549D20F30}"/>
              </a:ext>
            </a:extLst>
          </p:cNvPr>
          <p:cNvPicPr>
            <a:picLocks noChangeAspect="1"/>
          </p:cNvPicPr>
          <p:nvPr/>
        </p:nvPicPr>
        <p:blipFill>
          <a:blip r:embed="rId2"/>
          <a:stretch>
            <a:fillRect/>
          </a:stretch>
        </p:blipFill>
        <p:spPr>
          <a:xfrm>
            <a:off x="-2" y="-986589"/>
            <a:ext cx="14642707" cy="7844589"/>
          </a:xfrm>
          <a:prstGeom prst="rect">
            <a:avLst/>
          </a:prstGeom>
        </p:spPr>
      </p:pic>
      <p:sp>
        <p:nvSpPr>
          <p:cNvPr id="5" name="TextBox 4">
            <a:extLst>
              <a:ext uri="{FF2B5EF4-FFF2-40B4-BE49-F238E27FC236}">
                <a16:creationId xmlns:a16="http://schemas.microsoft.com/office/drawing/2014/main" id="{C7E1FB98-24DF-35B8-233F-E0DF39EF0442}"/>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a:t>
            </a:r>
            <a:r>
              <a:rPr lang="bo-C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09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5EB4733-9B29-44A9-93CB-BC9CD8393E0A}"/>
              </a:ext>
            </a:extLst>
          </p:cNvPr>
          <p:cNvPicPr>
            <a:picLocks noChangeAspect="1"/>
          </p:cNvPicPr>
          <p:nvPr/>
        </p:nvPicPr>
        <p:blipFill>
          <a:blip r:embed="rId2"/>
          <a:stretch>
            <a:fillRect/>
          </a:stretch>
        </p:blipFill>
        <p:spPr>
          <a:xfrm>
            <a:off x="-2" y="-986589"/>
            <a:ext cx="14642707" cy="7844589"/>
          </a:xfrm>
          <a:prstGeom prst="rect">
            <a:avLst/>
          </a:prstGeom>
        </p:spPr>
      </p:pic>
      <p:sp>
        <p:nvSpPr>
          <p:cNvPr id="2" name="TextBox 1">
            <a:extLst>
              <a:ext uri="{FF2B5EF4-FFF2-40B4-BE49-F238E27FC236}">
                <a16:creationId xmlns:a16="http://schemas.microsoft.com/office/drawing/2014/main" id="{D682F190-8AEA-FD83-B192-FAD9BDD8B759}"/>
              </a:ext>
            </a:extLst>
          </p:cNvPr>
          <p:cNvSpPr txBox="1"/>
          <p:nvPr/>
        </p:nvSpPr>
        <p:spPr>
          <a:xfrm>
            <a:off x="241741" y="0"/>
            <a:ext cx="10300753" cy="4222376"/>
          </a:xfrm>
          <a:prstGeom prst="rect">
            <a:avLst/>
          </a:prstGeom>
          <a:noFill/>
        </p:spPr>
        <p:txBody>
          <a:bodyPr wrap="square" rtlCol="0">
            <a:noAutofit/>
          </a:bodyPr>
          <a:lstStyle/>
          <a:p>
            <a:pPr algn="ctr"/>
            <a:r>
              <a:rPr lang="en-US" sz="6000" b="0" i="0" u="none" strike="noStrike" baseline="0" dirty="0">
                <a:solidFill>
                  <a:schemeClr val="bg1"/>
                </a:solidFill>
                <a:latin typeface="TimesNewRomanPSMT"/>
              </a:rPr>
              <a:t>Nathan confronts David – </a:t>
            </a:r>
          </a:p>
          <a:p>
            <a:pPr algn="ctr"/>
            <a:r>
              <a:rPr lang="en-US" sz="6000" b="0" i="0" u="none" strike="noStrike" baseline="0" dirty="0">
                <a:solidFill>
                  <a:schemeClr val="bg1"/>
                </a:solidFill>
                <a:latin typeface="TimesNewRomanPSMT"/>
              </a:rPr>
              <a:t>2 Samuel 12:1-14</a:t>
            </a:r>
            <a:endParaRPr lang="en-ZA" sz="60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2Samuel12:1Yahweh sent Nathan to David. He came to him, and said to him, “There were two men in one city: the one rich, and the other poor. </a:t>
            </a:r>
            <a:endParaRPr lang="en-ZA" dirty="0"/>
          </a:p>
        </p:txBody>
      </p:sp>
      <p:sp>
        <p:nvSpPr>
          <p:cNvPr id="2" name="TextBox 1">
            <a:extLst>
              <a:ext uri="{FF2B5EF4-FFF2-40B4-BE49-F238E27FC236}">
                <a16:creationId xmlns:a16="http://schemas.microsoft.com/office/drawing/2014/main" id="{058430D6-901E-9227-F9B5-8486E27634B1}"/>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217412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9A5D573-36F6-4BC6-8086-6012334391D5}"/>
              </a:ext>
            </a:extLst>
          </p:cNvPr>
          <p:cNvPicPr>
            <a:picLocks noChangeAspect="1"/>
          </p:cNvPicPr>
          <p:nvPr/>
        </p:nvPicPr>
        <p:blipFill>
          <a:blip r:embed="rId2"/>
          <a:stretch>
            <a:fillRect/>
          </a:stretch>
        </p:blipFill>
        <p:spPr>
          <a:xfrm>
            <a:off x="0" y="-179049"/>
            <a:ext cx="12192000" cy="7037049"/>
          </a:xfrm>
          <a:prstGeom prst="rect">
            <a:avLst/>
          </a:prstGeom>
        </p:spPr>
      </p:pic>
      <p:sp>
        <p:nvSpPr>
          <p:cNvPr id="5" name="TextBox 4">
            <a:extLst>
              <a:ext uri="{FF2B5EF4-FFF2-40B4-BE49-F238E27FC236}">
                <a16:creationId xmlns:a16="http://schemas.microsoft.com/office/drawing/2014/main" id="{8A5791FE-E5CA-21DA-57E9-4CA63BD06112}"/>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2The rich man had very many flocks and herds, </a:t>
            </a:r>
            <a:endParaRPr lang="en-ZA" dirty="0"/>
          </a:p>
        </p:txBody>
      </p:sp>
      <p:sp>
        <p:nvSpPr>
          <p:cNvPr id="2" name="TextBox 1">
            <a:extLst>
              <a:ext uri="{FF2B5EF4-FFF2-40B4-BE49-F238E27FC236}">
                <a16:creationId xmlns:a16="http://schemas.microsoft.com/office/drawing/2014/main" id="{FB45863A-FF57-0FD5-8D1F-93B20F90F76A}"/>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942615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8D036F-6169-4C6A-8357-1D5B69C63B2D}"/>
              </a:ext>
            </a:extLst>
          </p:cNvPr>
          <p:cNvPicPr>
            <a:picLocks noChangeAspect="1"/>
          </p:cNvPicPr>
          <p:nvPr/>
        </p:nvPicPr>
        <p:blipFill>
          <a:blip r:embed="rId2"/>
          <a:stretch>
            <a:fillRect/>
          </a:stretch>
        </p:blipFill>
        <p:spPr>
          <a:xfrm>
            <a:off x="0" y="-360650"/>
            <a:ext cx="12192000" cy="7579300"/>
          </a:xfrm>
          <a:prstGeom prst="rect">
            <a:avLst/>
          </a:prstGeom>
        </p:spPr>
      </p:pic>
      <p:sp>
        <p:nvSpPr>
          <p:cNvPr id="5" name="TextBox 4">
            <a:extLst>
              <a:ext uri="{FF2B5EF4-FFF2-40B4-BE49-F238E27FC236}">
                <a16:creationId xmlns:a16="http://schemas.microsoft.com/office/drawing/2014/main" id="{6591A35B-03C9-89C0-C830-1CC5757281AE}"/>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2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3but the poor man had nothing, except one little ewe lamb, which he had bought and raised. It grew up together with him and with his children. It ate of his own food, drank of his own cup, and lay in his bosom, and was like a daughter to him. </a:t>
            </a:r>
            <a:endParaRPr lang="en-ZA" dirty="0"/>
          </a:p>
        </p:txBody>
      </p:sp>
      <p:sp>
        <p:nvSpPr>
          <p:cNvPr id="3" name="TextBox 2">
            <a:extLst>
              <a:ext uri="{FF2B5EF4-FFF2-40B4-BE49-F238E27FC236}">
                <a16:creationId xmlns:a16="http://schemas.microsoft.com/office/drawing/2014/main" id="{4CF592DB-1CDD-38C8-26FD-1B4D2A669C52}"/>
              </a:ext>
            </a:extLst>
          </p:cNvPr>
          <p:cNvSpPr txBox="1"/>
          <p:nvPr/>
        </p:nvSpPr>
        <p:spPr>
          <a:xfrm>
            <a:off x="6096000" y="166255"/>
            <a:ext cx="6096000" cy="6558101"/>
          </a:xfrm>
          <a:prstGeom prst="rect">
            <a:avLst/>
          </a:prstGeom>
          <a:noFill/>
        </p:spPr>
        <p:txBody>
          <a:bodyPr wrap="square" rtlCol="0">
            <a:noAutofit/>
          </a:bodyPr>
          <a:lstStyle/>
          <a:p>
            <a:r>
              <a:rPr lang="en-IN" dirty="0"/>
              <a:t> </a:t>
            </a:r>
            <a:r>
              <a:rPr lang="en-US" sz="1800" dirty="0">
                <a:solidFill>
                  <a:schemeClr val="bg1"/>
                </a:solidFill>
                <a:latin typeface="TimesNewRomanPSMT"/>
              </a:rPr>
              <a:t>John</a:t>
            </a:r>
            <a:endParaRPr lang="en-IN" dirty="0"/>
          </a:p>
        </p:txBody>
      </p:sp>
    </p:spTree>
    <p:extLst>
      <p:ext uri="{BB962C8B-B14F-4D97-AF65-F5344CB8AC3E}">
        <p14:creationId xmlns:p14="http://schemas.microsoft.com/office/powerpoint/2010/main" val="1886351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TotalTime>
  <Words>727</Words>
  <Application>Microsoft Office PowerPoint</Application>
  <PresentationFormat>Widescreen</PresentationFormat>
  <Paragraphs>62</Paragraphs>
  <Slides>32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ArialMT</vt:lpstr>
      <vt:lpstr>Calibri</vt:lpstr>
      <vt:lpstr>Calibri Light</vt:lpstr>
      <vt:lpstr>Microsoft Himalaya</vt:lpstr>
      <vt:lpstr>TimesNewRomanPS-BoldMT</vt:lpstr>
      <vt:lpstr>TimesNewRomanPSMT</vt:lpstr>
      <vt:lpstr>Office Theme</vt:lpstr>
      <vt:lpstr>19-5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2023-01-19T13:31:25Z</dcterms:modified>
</cp:coreProperties>
</file>