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8" r:id="rId2"/>
    <p:sldId id="310" r:id="rId3"/>
    <p:sldId id="426" r:id="rId4"/>
    <p:sldId id="427" r:id="rId5"/>
    <p:sldId id="428" r:id="rId6"/>
    <p:sldId id="429" r:id="rId7"/>
    <p:sldId id="430" r:id="rId8"/>
    <p:sldId id="431" r:id="rId9"/>
    <p:sldId id="432" r:id="rId10"/>
    <p:sldId id="433" r:id="rId11"/>
    <p:sldId id="434" r:id="rId12"/>
    <p:sldId id="435" r:id="rId13"/>
    <p:sldId id="436" r:id="rId14"/>
    <p:sldId id="437" r:id="rId15"/>
    <p:sldId id="438" r:id="rId16"/>
    <p:sldId id="439" r:id="rId17"/>
    <p:sldId id="440" r:id="rId18"/>
    <p:sldId id="441" r:id="rId19"/>
    <p:sldId id="442" r:id="rId20"/>
    <p:sldId id="443" r:id="rId21"/>
    <p:sldId id="444" r:id="rId22"/>
    <p:sldId id="445" r:id="rId23"/>
    <p:sldId id="446" r:id="rId24"/>
    <p:sldId id="447" r:id="rId25"/>
    <p:sldId id="448" r:id="rId26"/>
    <p:sldId id="44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0D174-E8A4-4C5F-81EE-92470D9F06A6}" v="14" dt="2023-01-19T13:41:55.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68" autoAdjust="0"/>
    <p:restoredTop sz="93969" autoAdjust="0"/>
  </p:normalViewPr>
  <p:slideViewPr>
    <p:cSldViewPr snapToGrid="0">
      <p:cViewPr varScale="1">
        <p:scale>
          <a:sx n="51" d="100"/>
          <a:sy n="51" d="100"/>
        </p:scale>
        <p:origin x="66" y="1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2820D174-E8A4-4C5F-81EE-92470D9F06A6}"/>
    <pc:docChg chg="custSel modSld">
      <pc:chgData name="Alfred Smith" userId="3c60a3631c0db8ad" providerId="LiveId" clId="{2820D174-E8A4-4C5F-81EE-92470D9F06A6}" dt="2023-01-19T13:41:55.399" v="48"/>
      <pc:docMkLst>
        <pc:docMk/>
      </pc:docMkLst>
      <pc:sldChg chg="delSp modTransition modAnim">
        <pc:chgData name="Alfred Smith" userId="3c60a3631c0db8ad" providerId="LiveId" clId="{2820D174-E8A4-4C5F-81EE-92470D9F06A6}" dt="2023-01-19T13:40:09.685" v="24"/>
        <pc:sldMkLst>
          <pc:docMk/>
          <pc:sldMk cId="2869461528" sldId="308"/>
        </pc:sldMkLst>
        <pc:picChg chg="del">
          <ac:chgData name="Alfred Smith" userId="3c60a3631c0db8ad" providerId="LiveId" clId="{2820D174-E8A4-4C5F-81EE-92470D9F06A6}" dt="2023-01-19T13:40:09.685" v="24"/>
          <ac:picMkLst>
            <pc:docMk/>
            <pc:sldMk cId="2869461528" sldId="308"/>
            <ac:picMk id="4" creationId="{7955A5C6-C01D-0089-27C6-2DD0C8070879}"/>
          </ac:picMkLst>
        </pc:picChg>
      </pc:sldChg>
      <pc:sldChg chg="modSp mod modTransition">
        <pc:chgData name="Alfred Smith" userId="3c60a3631c0db8ad" providerId="LiveId" clId="{2820D174-E8A4-4C5F-81EE-92470D9F06A6}" dt="2023-01-19T13:40:09.685" v="24"/>
        <pc:sldMkLst>
          <pc:docMk/>
          <pc:sldMk cId="1237137471" sldId="310"/>
        </pc:sldMkLst>
        <pc:spChg chg="mod">
          <ac:chgData name="Alfred Smith" userId="3c60a3631c0db8ad" providerId="LiveId" clId="{2820D174-E8A4-4C5F-81EE-92470D9F06A6}" dt="2023-01-19T13:38:59.183" v="10" actId="5793"/>
          <ac:spMkLst>
            <pc:docMk/>
            <pc:sldMk cId="1237137471" sldId="310"/>
            <ac:spMk id="5" creationId="{B8FC3580-330A-6FFB-ED16-5DAB378F34EC}"/>
          </ac:spMkLst>
        </pc:spChg>
      </pc:sldChg>
      <pc:sldChg chg="addSp delSp modSp mod modTransition modAnim">
        <pc:chgData name="Alfred Smith" userId="3c60a3631c0db8ad" providerId="LiveId" clId="{2820D174-E8A4-4C5F-81EE-92470D9F06A6}" dt="2023-01-19T13:41:39.687" v="37"/>
        <pc:sldMkLst>
          <pc:docMk/>
          <pc:sldMk cId="1003827451" sldId="426"/>
        </pc:sldMkLst>
        <pc:spChg chg="add mod">
          <ac:chgData name="Alfred Smith" userId="3c60a3631c0db8ad" providerId="LiveId" clId="{2820D174-E8A4-4C5F-81EE-92470D9F06A6}" dt="2023-01-19T13:41:39.687" v="37"/>
          <ac:spMkLst>
            <pc:docMk/>
            <pc:sldMk cId="1003827451" sldId="426"/>
            <ac:spMk id="3" creationId="{DA21CDF0-9053-C05D-7995-688B3608EAF6}"/>
          </ac:spMkLst>
        </pc:spChg>
        <pc:spChg chg="del">
          <ac:chgData name="Alfred Smith" userId="3c60a3631c0db8ad" providerId="LiveId" clId="{2820D174-E8A4-4C5F-81EE-92470D9F06A6}" dt="2023-01-19T13:40:32.523" v="36" actId="478"/>
          <ac:spMkLst>
            <pc:docMk/>
            <pc:sldMk cId="1003827451" sldId="426"/>
            <ac:spMk id="6" creationId="{416C064E-628E-47C0-A712-DB178FE9901E}"/>
          </ac:spMkLst>
        </pc:spChg>
        <pc:picChg chg="del">
          <ac:chgData name="Alfred Smith" userId="3c60a3631c0db8ad" providerId="LiveId" clId="{2820D174-E8A4-4C5F-81EE-92470D9F06A6}" dt="2023-01-19T13:40:09.685" v="24"/>
          <ac:picMkLst>
            <pc:docMk/>
            <pc:sldMk cId="1003827451" sldId="426"/>
            <ac:picMk id="2" creationId="{899DB5E6-EA15-0F1A-0FCA-ED5C43F1992A}"/>
          </ac:picMkLst>
        </pc:picChg>
      </pc:sldChg>
      <pc:sldChg chg="addSp delSp modSp mod modTransition">
        <pc:chgData name="Alfred Smith" userId="3c60a3631c0db8ad" providerId="LiveId" clId="{2820D174-E8A4-4C5F-81EE-92470D9F06A6}" dt="2023-01-19T13:40:09.685" v="24"/>
        <pc:sldMkLst>
          <pc:docMk/>
          <pc:sldMk cId="1727650077" sldId="427"/>
        </pc:sldMkLst>
        <pc:spChg chg="add mod">
          <ac:chgData name="Alfred Smith" userId="3c60a3631c0db8ad" providerId="LiveId" clId="{2820D174-E8A4-4C5F-81EE-92470D9F06A6}" dt="2023-01-19T13:38:55.580" v="8" actId="5793"/>
          <ac:spMkLst>
            <pc:docMk/>
            <pc:sldMk cId="1727650077" sldId="427"/>
            <ac:spMk id="2" creationId="{8E54E737-0CEF-A6D8-3B76-BFFB3A2F92F9}"/>
          </ac:spMkLst>
        </pc:spChg>
        <pc:spChg chg="del">
          <ac:chgData name="Alfred Smith" userId="3c60a3631c0db8ad" providerId="LiveId" clId="{2820D174-E8A4-4C5F-81EE-92470D9F06A6}" dt="2023-01-19T13:38:35.367" v="4" actId="478"/>
          <ac:spMkLst>
            <pc:docMk/>
            <pc:sldMk cId="1727650077" sldId="427"/>
            <ac:spMk id="7" creationId="{513F8B51-DDC8-AC51-35EF-D96577462CF0}"/>
          </ac:spMkLst>
        </pc:spChg>
      </pc:sldChg>
      <pc:sldChg chg="addSp delSp modSp mod modTransition modAnim">
        <pc:chgData name="Alfred Smith" userId="3c60a3631c0db8ad" providerId="LiveId" clId="{2820D174-E8A4-4C5F-81EE-92470D9F06A6}" dt="2023-01-19T13:41:42.811" v="38"/>
        <pc:sldMkLst>
          <pc:docMk/>
          <pc:sldMk cId="2174129452" sldId="428"/>
        </pc:sldMkLst>
        <pc:spChg chg="add mod">
          <ac:chgData name="Alfred Smith" userId="3c60a3631c0db8ad" providerId="LiveId" clId="{2820D174-E8A4-4C5F-81EE-92470D9F06A6}" dt="2023-01-19T13:41:42.811" v="38"/>
          <ac:spMkLst>
            <pc:docMk/>
            <pc:sldMk cId="2174129452" sldId="428"/>
            <ac:spMk id="2" creationId="{5B0847A7-1391-3C50-4AAF-755E387FA0D8}"/>
          </ac:spMkLst>
        </pc:spChg>
        <pc:spChg chg="del">
          <ac:chgData name="Alfred Smith" userId="3c60a3631c0db8ad" providerId="LiveId" clId="{2820D174-E8A4-4C5F-81EE-92470D9F06A6}" dt="2023-01-19T13:40:30.805" v="35" actId="478"/>
          <ac:spMkLst>
            <pc:docMk/>
            <pc:sldMk cId="2174129452" sldId="428"/>
            <ac:spMk id="6" creationId="{416C064E-628E-47C0-A712-DB178FE9901E}"/>
          </ac:spMkLst>
        </pc:spChg>
        <pc:picChg chg="del">
          <ac:chgData name="Alfred Smith" userId="3c60a3631c0db8ad" providerId="LiveId" clId="{2820D174-E8A4-4C5F-81EE-92470D9F06A6}" dt="2023-01-19T13:40:09.685" v="24"/>
          <ac:picMkLst>
            <pc:docMk/>
            <pc:sldMk cId="2174129452" sldId="428"/>
            <ac:picMk id="5" creationId="{0FB7CBFB-5E37-A5F7-4958-80E9246DA334}"/>
          </ac:picMkLst>
        </pc:picChg>
      </pc:sldChg>
      <pc:sldChg chg="modSp mod modTransition">
        <pc:chgData name="Alfred Smith" userId="3c60a3631c0db8ad" providerId="LiveId" clId="{2820D174-E8A4-4C5F-81EE-92470D9F06A6}" dt="2023-01-19T13:40:09.685" v="24"/>
        <pc:sldMkLst>
          <pc:docMk/>
          <pc:sldMk cId="703207630" sldId="429"/>
        </pc:sldMkLst>
        <pc:spChg chg="mod">
          <ac:chgData name="Alfred Smith" userId="3c60a3631c0db8ad" providerId="LiveId" clId="{2820D174-E8A4-4C5F-81EE-92470D9F06A6}" dt="2023-01-19T13:39:09.952" v="11"/>
          <ac:spMkLst>
            <pc:docMk/>
            <pc:sldMk cId="703207630" sldId="429"/>
            <ac:spMk id="5" creationId="{9B8CB87C-A20C-60AC-EF1B-62FDF6404518}"/>
          </ac:spMkLst>
        </pc:spChg>
      </pc:sldChg>
      <pc:sldChg chg="addSp delSp modSp mod modTransition modAnim">
        <pc:chgData name="Alfred Smith" userId="3c60a3631c0db8ad" providerId="LiveId" clId="{2820D174-E8A4-4C5F-81EE-92470D9F06A6}" dt="2023-01-19T13:41:44.304" v="39"/>
        <pc:sldMkLst>
          <pc:docMk/>
          <pc:sldMk cId="942615762" sldId="430"/>
        </pc:sldMkLst>
        <pc:spChg chg="add mod">
          <ac:chgData name="Alfred Smith" userId="3c60a3631c0db8ad" providerId="LiveId" clId="{2820D174-E8A4-4C5F-81EE-92470D9F06A6}" dt="2023-01-19T13:41:44.304" v="39"/>
          <ac:spMkLst>
            <pc:docMk/>
            <pc:sldMk cId="942615762" sldId="430"/>
            <ac:spMk id="2" creationId="{90598B8B-0224-A5DF-4652-618102911C27}"/>
          </ac:spMkLst>
        </pc:spChg>
        <pc:spChg chg="del">
          <ac:chgData name="Alfred Smith" userId="3c60a3631c0db8ad" providerId="LiveId" clId="{2820D174-E8A4-4C5F-81EE-92470D9F06A6}" dt="2023-01-19T13:40:29.279" v="34" actId="478"/>
          <ac:spMkLst>
            <pc:docMk/>
            <pc:sldMk cId="942615762" sldId="430"/>
            <ac:spMk id="6" creationId="{416C064E-628E-47C0-A712-DB178FE9901E}"/>
          </ac:spMkLst>
        </pc:spChg>
        <pc:picChg chg="del">
          <ac:chgData name="Alfred Smith" userId="3c60a3631c0db8ad" providerId="LiveId" clId="{2820D174-E8A4-4C5F-81EE-92470D9F06A6}" dt="2023-01-19T13:40:09.685" v="24"/>
          <ac:picMkLst>
            <pc:docMk/>
            <pc:sldMk cId="942615762" sldId="430"/>
            <ac:picMk id="5" creationId="{33E0B855-7798-0A6D-9614-8F83A68096F2}"/>
          </ac:picMkLst>
        </pc:picChg>
      </pc:sldChg>
      <pc:sldChg chg="modSp mod modTransition">
        <pc:chgData name="Alfred Smith" userId="3c60a3631c0db8ad" providerId="LiveId" clId="{2820D174-E8A4-4C5F-81EE-92470D9F06A6}" dt="2023-01-19T13:40:09.685" v="24"/>
        <pc:sldMkLst>
          <pc:docMk/>
          <pc:sldMk cId="579800659" sldId="431"/>
        </pc:sldMkLst>
        <pc:spChg chg="mod">
          <ac:chgData name="Alfred Smith" userId="3c60a3631c0db8ad" providerId="LiveId" clId="{2820D174-E8A4-4C5F-81EE-92470D9F06A6}" dt="2023-01-19T13:39:13.604" v="12"/>
          <ac:spMkLst>
            <pc:docMk/>
            <pc:sldMk cId="579800659" sldId="431"/>
            <ac:spMk id="5" creationId="{56342F13-F725-ECA6-09F1-E96985AECDF8}"/>
          </ac:spMkLst>
        </pc:spChg>
      </pc:sldChg>
      <pc:sldChg chg="addSp delSp modSp mod modTransition modAnim">
        <pc:chgData name="Alfred Smith" userId="3c60a3631c0db8ad" providerId="LiveId" clId="{2820D174-E8A4-4C5F-81EE-92470D9F06A6}" dt="2023-01-19T13:41:45.555" v="40"/>
        <pc:sldMkLst>
          <pc:docMk/>
          <pc:sldMk cId="1886351016" sldId="432"/>
        </pc:sldMkLst>
        <pc:spChg chg="add mod">
          <ac:chgData name="Alfred Smith" userId="3c60a3631c0db8ad" providerId="LiveId" clId="{2820D174-E8A4-4C5F-81EE-92470D9F06A6}" dt="2023-01-19T13:41:45.555" v="40"/>
          <ac:spMkLst>
            <pc:docMk/>
            <pc:sldMk cId="1886351016" sldId="432"/>
            <ac:spMk id="3" creationId="{B620A128-EB5B-19AF-0CFA-4327B14AEC41}"/>
          </ac:spMkLst>
        </pc:spChg>
        <pc:spChg chg="del">
          <ac:chgData name="Alfred Smith" userId="3c60a3631c0db8ad" providerId="LiveId" clId="{2820D174-E8A4-4C5F-81EE-92470D9F06A6}" dt="2023-01-19T13:40:27.707" v="33" actId="478"/>
          <ac:spMkLst>
            <pc:docMk/>
            <pc:sldMk cId="1886351016" sldId="432"/>
            <ac:spMk id="6" creationId="{416C064E-628E-47C0-A712-DB178FE9901E}"/>
          </ac:spMkLst>
        </pc:spChg>
        <pc:picChg chg="del">
          <ac:chgData name="Alfred Smith" userId="3c60a3631c0db8ad" providerId="LiveId" clId="{2820D174-E8A4-4C5F-81EE-92470D9F06A6}" dt="2023-01-19T13:40:09.685" v="24"/>
          <ac:picMkLst>
            <pc:docMk/>
            <pc:sldMk cId="1886351016" sldId="432"/>
            <ac:picMk id="2" creationId="{4B31DC39-D28A-1ED9-992A-FA7D0B31D89B}"/>
          </ac:picMkLst>
        </pc:picChg>
      </pc:sldChg>
      <pc:sldChg chg="modSp mod modTransition">
        <pc:chgData name="Alfred Smith" userId="3c60a3631c0db8ad" providerId="LiveId" clId="{2820D174-E8A4-4C5F-81EE-92470D9F06A6}" dt="2023-01-19T13:40:09.685" v="24"/>
        <pc:sldMkLst>
          <pc:docMk/>
          <pc:sldMk cId="484949745" sldId="433"/>
        </pc:sldMkLst>
        <pc:spChg chg="mod">
          <ac:chgData name="Alfred Smith" userId="3c60a3631c0db8ad" providerId="LiveId" clId="{2820D174-E8A4-4C5F-81EE-92470D9F06A6}" dt="2023-01-19T13:39:16.700" v="13"/>
          <ac:spMkLst>
            <pc:docMk/>
            <pc:sldMk cId="484949745" sldId="433"/>
            <ac:spMk id="7" creationId="{0892719A-A53E-2E89-A578-56371902689F}"/>
          </ac:spMkLst>
        </pc:spChg>
      </pc:sldChg>
      <pc:sldChg chg="addSp delSp modSp mod modTransition modAnim">
        <pc:chgData name="Alfred Smith" userId="3c60a3631c0db8ad" providerId="LiveId" clId="{2820D174-E8A4-4C5F-81EE-92470D9F06A6}" dt="2023-01-19T13:41:46.814" v="41"/>
        <pc:sldMkLst>
          <pc:docMk/>
          <pc:sldMk cId="882125327" sldId="434"/>
        </pc:sldMkLst>
        <pc:spChg chg="add mod">
          <ac:chgData name="Alfred Smith" userId="3c60a3631c0db8ad" providerId="LiveId" clId="{2820D174-E8A4-4C5F-81EE-92470D9F06A6}" dt="2023-01-19T13:41:46.814" v="41"/>
          <ac:spMkLst>
            <pc:docMk/>
            <pc:sldMk cId="882125327" sldId="434"/>
            <ac:spMk id="2" creationId="{1674C68D-2C53-10BD-9643-B962CA2FFA8C}"/>
          </ac:spMkLst>
        </pc:spChg>
        <pc:spChg chg="del">
          <ac:chgData name="Alfred Smith" userId="3c60a3631c0db8ad" providerId="LiveId" clId="{2820D174-E8A4-4C5F-81EE-92470D9F06A6}" dt="2023-01-19T13:40:25.680" v="32" actId="478"/>
          <ac:spMkLst>
            <pc:docMk/>
            <pc:sldMk cId="882125327" sldId="434"/>
            <ac:spMk id="6" creationId="{416C064E-628E-47C0-A712-DB178FE9901E}"/>
          </ac:spMkLst>
        </pc:spChg>
        <pc:picChg chg="del">
          <ac:chgData name="Alfred Smith" userId="3c60a3631c0db8ad" providerId="LiveId" clId="{2820D174-E8A4-4C5F-81EE-92470D9F06A6}" dt="2023-01-19T13:40:09.685" v="24"/>
          <ac:picMkLst>
            <pc:docMk/>
            <pc:sldMk cId="882125327" sldId="434"/>
            <ac:picMk id="3" creationId="{A72068A6-E402-6BCC-21DB-0F85154FD1DC}"/>
          </ac:picMkLst>
        </pc:picChg>
      </pc:sldChg>
      <pc:sldChg chg="modSp mod modTransition">
        <pc:chgData name="Alfred Smith" userId="3c60a3631c0db8ad" providerId="LiveId" clId="{2820D174-E8A4-4C5F-81EE-92470D9F06A6}" dt="2023-01-19T13:40:09.685" v="24"/>
        <pc:sldMkLst>
          <pc:docMk/>
          <pc:sldMk cId="381388045" sldId="435"/>
        </pc:sldMkLst>
        <pc:spChg chg="mod">
          <ac:chgData name="Alfred Smith" userId="3c60a3631c0db8ad" providerId="LiveId" clId="{2820D174-E8A4-4C5F-81EE-92470D9F06A6}" dt="2023-01-19T13:39:19.813" v="14"/>
          <ac:spMkLst>
            <pc:docMk/>
            <pc:sldMk cId="381388045" sldId="435"/>
            <ac:spMk id="8" creationId="{FF3830FB-40A4-ADD0-95E5-EEFDD59004BC}"/>
          </ac:spMkLst>
        </pc:spChg>
      </pc:sldChg>
      <pc:sldChg chg="addSp delSp modSp mod modTransition modAnim">
        <pc:chgData name="Alfred Smith" userId="3c60a3631c0db8ad" providerId="LiveId" clId="{2820D174-E8A4-4C5F-81EE-92470D9F06A6}" dt="2023-01-19T13:41:47.992" v="42"/>
        <pc:sldMkLst>
          <pc:docMk/>
          <pc:sldMk cId="3195935868" sldId="436"/>
        </pc:sldMkLst>
        <pc:spChg chg="add mod">
          <ac:chgData name="Alfred Smith" userId="3c60a3631c0db8ad" providerId="LiveId" clId="{2820D174-E8A4-4C5F-81EE-92470D9F06A6}" dt="2023-01-19T13:41:47.992" v="42"/>
          <ac:spMkLst>
            <pc:docMk/>
            <pc:sldMk cId="3195935868" sldId="436"/>
            <ac:spMk id="2" creationId="{C6977BDE-F3C7-B5B2-8F38-7861CC9B9D92}"/>
          </ac:spMkLst>
        </pc:spChg>
        <pc:spChg chg="del">
          <ac:chgData name="Alfred Smith" userId="3c60a3631c0db8ad" providerId="LiveId" clId="{2820D174-E8A4-4C5F-81EE-92470D9F06A6}" dt="2023-01-19T13:40:24.320" v="31" actId="478"/>
          <ac:spMkLst>
            <pc:docMk/>
            <pc:sldMk cId="3195935868" sldId="436"/>
            <ac:spMk id="6" creationId="{416C064E-628E-47C0-A712-DB178FE9901E}"/>
          </ac:spMkLst>
        </pc:spChg>
        <pc:picChg chg="del">
          <ac:chgData name="Alfred Smith" userId="3c60a3631c0db8ad" providerId="LiveId" clId="{2820D174-E8A4-4C5F-81EE-92470D9F06A6}" dt="2023-01-19T13:40:09.685" v="24"/>
          <ac:picMkLst>
            <pc:docMk/>
            <pc:sldMk cId="3195935868" sldId="436"/>
            <ac:picMk id="3" creationId="{B4EA4FE8-70EE-6572-B73A-CEBF860172C7}"/>
          </ac:picMkLst>
        </pc:picChg>
      </pc:sldChg>
      <pc:sldChg chg="modSp mod modTransition">
        <pc:chgData name="Alfred Smith" userId="3c60a3631c0db8ad" providerId="LiveId" clId="{2820D174-E8A4-4C5F-81EE-92470D9F06A6}" dt="2023-01-19T13:40:09.685" v="24"/>
        <pc:sldMkLst>
          <pc:docMk/>
          <pc:sldMk cId="630368776" sldId="437"/>
        </pc:sldMkLst>
        <pc:spChg chg="mod">
          <ac:chgData name="Alfred Smith" userId="3c60a3631c0db8ad" providerId="LiveId" clId="{2820D174-E8A4-4C5F-81EE-92470D9F06A6}" dt="2023-01-19T13:39:32.248" v="15"/>
          <ac:spMkLst>
            <pc:docMk/>
            <pc:sldMk cId="630368776" sldId="437"/>
            <ac:spMk id="7" creationId="{C3437ECA-6F65-7B99-C3F5-4445408880D7}"/>
          </ac:spMkLst>
        </pc:spChg>
      </pc:sldChg>
      <pc:sldChg chg="addSp delSp modSp mod modTransition modAnim">
        <pc:chgData name="Alfred Smith" userId="3c60a3631c0db8ad" providerId="LiveId" clId="{2820D174-E8A4-4C5F-81EE-92470D9F06A6}" dt="2023-01-19T13:41:49.283" v="43"/>
        <pc:sldMkLst>
          <pc:docMk/>
          <pc:sldMk cId="3261377596" sldId="438"/>
        </pc:sldMkLst>
        <pc:spChg chg="add mod">
          <ac:chgData name="Alfred Smith" userId="3c60a3631c0db8ad" providerId="LiveId" clId="{2820D174-E8A4-4C5F-81EE-92470D9F06A6}" dt="2023-01-19T13:41:49.283" v="43"/>
          <ac:spMkLst>
            <pc:docMk/>
            <pc:sldMk cId="3261377596" sldId="438"/>
            <ac:spMk id="2" creationId="{E00E2849-4E14-0B70-7F11-E6A15DB029F8}"/>
          </ac:spMkLst>
        </pc:spChg>
        <pc:spChg chg="del">
          <ac:chgData name="Alfred Smith" userId="3c60a3631c0db8ad" providerId="LiveId" clId="{2820D174-E8A4-4C5F-81EE-92470D9F06A6}" dt="2023-01-19T13:40:22.743" v="30" actId="478"/>
          <ac:spMkLst>
            <pc:docMk/>
            <pc:sldMk cId="3261377596" sldId="438"/>
            <ac:spMk id="6" creationId="{416C064E-628E-47C0-A712-DB178FE9901E}"/>
          </ac:spMkLst>
        </pc:spChg>
        <pc:picChg chg="del">
          <ac:chgData name="Alfred Smith" userId="3c60a3631c0db8ad" providerId="LiveId" clId="{2820D174-E8A4-4C5F-81EE-92470D9F06A6}" dt="2023-01-19T13:40:09.685" v="24"/>
          <ac:picMkLst>
            <pc:docMk/>
            <pc:sldMk cId="3261377596" sldId="438"/>
            <ac:picMk id="7" creationId="{73482F29-2A70-688D-76D1-9A2A26F6AF11}"/>
          </ac:picMkLst>
        </pc:picChg>
      </pc:sldChg>
      <pc:sldChg chg="modSp mod modTransition">
        <pc:chgData name="Alfred Smith" userId="3c60a3631c0db8ad" providerId="LiveId" clId="{2820D174-E8A4-4C5F-81EE-92470D9F06A6}" dt="2023-01-19T13:40:09.685" v="24"/>
        <pc:sldMkLst>
          <pc:docMk/>
          <pc:sldMk cId="3759221820" sldId="439"/>
        </pc:sldMkLst>
        <pc:spChg chg="mod">
          <ac:chgData name="Alfred Smith" userId="3c60a3631c0db8ad" providerId="LiveId" clId="{2820D174-E8A4-4C5F-81EE-92470D9F06A6}" dt="2023-01-19T13:39:36.007" v="16"/>
          <ac:spMkLst>
            <pc:docMk/>
            <pc:sldMk cId="3759221820" sldId="439"/>
            <ac:spMk id="7" creationId="{DE97D12B-1F0C-6B5E-0A97-4B622EDDE617}"/>
          </ac:spMkLst>
        </pc:spChg>
      </pc:sldChg>
      <pc:sldChg chg="addSp delSp modSp mod modTransition modAnim">
        <pc:chgData name="Alfred Smith" userId="3c60a3631c0db8ad" providerId="LiveId" clId="{2820D174-E8A4-4C5F-81EE-92470D9F06A6}" dt="2023-01-19T13:41:50.529" v="44"/>
        <pc:sldMkLst>
          <pc:docMk/>
          <pc:sldMk cId="923867738" sldId="440"/>
        </pc:sldMkLst>
        <pc:spChg chg="add mod">
          <ac:chgData name="Alfred Smith" userId="3c60a3631c0db8ad" providerId="LiveId" clId="{2820D174-E8A4-4C5F-81EE-92470D9F06A6}" dt="2023-01-19T13:41:50.529" v="44"/>
          <ac:spMkLst>
            <pc:docMk/>
            <pc:sldMk cId="923867738" sldId="440"/>
            <ac:spMk id="2" creationId="{55DD4755-0A29-F14D-3E64-A593A0826362}"/>
          </ac:spMkLst>
        </pc:spChg>
        <pc:spChg chg="del">
          <ac:chgData name="Alfred Smith" userId="3c60a3631c0db8ad" providerId="LiveId" clId="{2820D174-E8A4-4C5F-81EE-92470D9F06A6}" dt="2023-01-19T13:40:19.307" v="29" actId="478"/>
          <ac:spMkLst>
            <pc:docMk/>
            <pc:sldMk cId="923867738" sldId="440"/>
            <ac:spMk id="6" creationId="{416C064E-628E-47C0-A712-DB178FE9901E}"/>
          </ac:spMkLst>
        </pc:spChg>
        <pc:picChg chg="del">
          <ac:chgData name="Alfred Smith" userId="3c60a3631c0db8ad" providerId="LiveId" clId="{2820D174-E8A4-4C5F-81EE-92470D9F06A6}" dt="2023-01-19T13:40:09.685" v="24"/>
          <ac:picMkLst>
            <pc:docMk/>
            <pc:sldMk cId="923867738" sldId="440"/>
            <ac:picMk id="8" creationId="{68DAA3C6-13A0-54FB-2661-72BA85EE06B3}"/>
          </ac:picMkLst>
        </pc:picChg>
      </pc:sldChg>
      <pc:sldChg chg="modSp mod modTransition">
        <pc:chgData name="Alfred Smith" userId="3c60a3631c0db8ad" providerId="LiveId" clId="{2820D174-E8A4-4C5F-81EE-92470D9F06A6}" dt="2023-01-19T13:40:09.685" v="24"/>
        <pc:sldMkLst>
          <pc:docMk/>
          <pc:sldMk cId="3676245138" sldId="441"/>
        </pc:sldMkLst>
        <pc:spChg chg="mod">
          <ac:chgData name="Alfred Smith" userId="3c60a3631c0db8ad" providerId="LiveId" clId="{2820D174-E8A4-4C5F-81EE-92470D9F06A6}" dt="2023-01-19T13:39:41.540" v="17"/>
          <ac:spMkLst>
            <pc:docMk/>
            <pc:sldMk cId="3676245138" sldId="441"/>
            <ac:spMk id="7" creationId="{0CFBFF44-20C8-B52A-2A48-0EDBBADC3D03}"/>
          </ac:spMkLst>
        </pc:spChg>
      </pc:sldChg>
      <pc:sldChg chg="addSp delSp modSp mod modTransition modAnim">
        <pc:chgData name="Alfred Smith" userId="3c60a3631c0db8ad" providerId="LiveId" clId="{2820D174-E8A4-4C5F-81EE-92470D9F06A6}" dt="2023-01-19T13:41:51.818" v="45"/>
        <pc:sldMkLst>
          <pc:docMk/>
          <pc:sldMk cId="2180228365" sldId="442"/>
        </pc:sldMkLst>
        <pc:spChg chg="add mod">
          <ac:chgData name="Alfred Smith" userId="3c60a3631c0db8ad" providerId="LiveId" clId="{2820D174-E8A4-4C5F-81EE-92470D9F06A6}" dt="2023-01-19T13:41:51.818" v="45"/>
          <ac:spMkLst>
            <pc:docMk/>
            <pc:sldMk cId="2180228365" sldId="442"/>
            <ac:spMk id="2" creationId="{C98B905A-7AAE-206B-0C7F-FBC47638A3B4}"/>
          </ac:spMkLst>
        </pc:spChg>
        <pc:spChg chg="del">
          <ac:chgData name="Alfred Smith" userId="3c60a3631c0db8ad" providerId="LiveId" clId="{2820D174-E8A4-4C5F-81EE-92470D9F06A6}" dt="2023-01-19T13:40:17.788" v="28" actId="478"/>
          <ac:spMkLst>
            <pc:docMk/>
            <pc:sldMk cId="2180228365" sldId="442"/>
            <ac:spMk id="6" creationId="{416C064E-628E-47C0-A712-DB178FE9901E}"/>
          </ac:spMkLst>
        </pc:spChg>
        <pc:picChg chg="del">
          <ac:chgData name="Alfred Smith" userId="3c60a3631c0db8ad" providerId="LiveId" clId="{2820D174-E8A4-4C5F-81EE-92470D9F06A6}" dt="2023-01-19T13:40:09.685" v="24"/>
          <ac:picMkLst>
            <pc:docMk/>
            <pc:sldMk cId="2180228365" sldId="442"/>
            <ac:picMk id="8" creationId="{AE6821A7-F007-9FE1-0F27-7B4045C77D75}"/>
          </ac:picMkLst>
        </pc:picChg>
      </pc:sldChg>
      <pc:sldChg chg="modSp mod modTransition">
        <pc:chgData name="Alfred Smith" userId="3c60a3631c0db8ad" providerId="LiveId" clId="{2820D174-E8A4-4C5F-81EE-92470D9F06A6}" dt="2023-01-19T13:40:09.685" v="24"/>
        <pc:sldMkLst>
          <pc:docMk/>
          <pc:sldMk cId="3095902142" sldId="443"/>
        </pc:sldMkLst>
        <pc:spChg chg="mod">
          <ac:chgData name="Alfred Smith" userId="3c60a3631c0db8ad" providerId="LiveId" clId="{2820D174-E8A4-4C5F-81EE-92470D9F06A6}" dt="2023-01-19T13:39:45.404" v="18"/>
          <ac:spMkLst>
            <pc:docMk/>
            <pc:sldMk cId="3095902142" sldId="443"/>
            <ac:spMk id="5" creationId="{BC3420E5-E750-C490-8343-09269F64AFCC}"/>
          </ac:spMkLst>
        </pc:spChg>
      </pc:sldChg>
      <pc:sldChg chg="addSp delSp modSp mod modTransition modAnim">
        <pc:chgData name="Alfred Smith" userId="3c60a3631c0db8ad" providerId="LiveId" clId="{2820D174-E8A4-4C5F-81EE-92470D9F06A6}" dt="2023-01-19T13:41:53.010" v="46"/>
        <pc:sldMkLst>
          <pc:docMk/>
          <pc:sldMk cId="1718612039" sldId="444"/>
        </pc:sldMkLst>
        <pc:spChg chg="add mod">
          <ac:chgData name="Alfred Smith" userId="3c60a3631c0db8ad" providerId="LiveId" clId="{2820D174-E8A4-4C5F-81EE-92470D9F06A6}" dt="2023-01-19T13:41:53.010" v="46"/>
          <ac:spMkLst>
            <pc:docMk/>
            <pc:sldMk cId="1718612039" sldId="444"/>
            <ac:spMk id="2" creationId="{81C918B2-9F21-6509-C611-65B8E9865FD7}"/>
          </ac:spMkLst>
        </pc:spChg>
        <pc:spChg chg="del">
          <ac:chgData name="Alfred Smith" userId="3c60a3631c0db8ad" providerId="LiveId" clId="{2820D174-E8A4-4C5F-81EE-92470D9F06A6}" dt="2023-01-19T13:40:16.195" v="27" actId="478"/>
          <ac:spMkLst>
            <pc:docMk/>
            <pc:sldMk cId="1718612039" sldId="444"/>
            <ac:spMk id="6" creationId="{416C064E-628E-47C0-A712-DB178FE9901E}"/>
          </ac:spMkLst>
        </pc:spChg>
        <pc:picChg chg="del">
          <ac:chgData name="Alfred Smith" userId="3c60a3631c0db8ad" providerId="LiveId" clId="{2820D174-E8A4-4C5F-81EE-92470D9F06A6}" dt="2023-01-19T13:40:09.685" v="24"/>
          <ac:picMkLst>
            <pc:docMk/>
            <pc:sldMk cId="1718612039" sldId="444"/>
            <ac:picMk id="5" creationId="{D7B092A7-5597-8599-3837-AEF9722F562D}"/>
          </ac:picMkLst>
        </pc:picChg>
      </pc:sldChg>
      <pc:sldChg chg="modSp mod modTransition">
        <pc:chgData name="Alfred Smith" userId="3c60a3631c0db8ad" providerId="LiveId" clId="{2820D174-E8A4-4C5F-81EE-92470D9F06A6}" dt="2023-01-19T13:40:09.685" v="24"/>
        <pc:sldMkLst>
          <pc:docMk/>
          <pc:sldMk cId="2166098122" sldId="445"/>
        </pc:sldMkLst>
        <pc:spChg chg="mod">
          <ac:chgData name="Alfred Smith" userId="3c60a3631c0db8ad" providerId="LiveId" clId="{2820D174-E8A4-4C5F-81EE-92470D9F06A6}" dt="2023-01-19T13:39:51.616" v="21"/>
          <ac:spMkLst>
            <pc:docMk/>
            <pc:sldMk cId="2166098122" sldId="445"/>
            <ac:spMk id="7" creationId="{E9F8682B-3FED-6F82-EAAD-99B389BE0474}"/>
          </ac:spMkLst>
        </pc:spChg>
      </pc:sldChg>
      <pc:sldChg chg="addSp delSp modSp mod modTransition modAnim">
        <pc:chgData name="Alfred Smith" userId="3c60a3631c0db8ad" providerId="LiveId" clId="{2820D174-E8A4-4C5F-81EE-92470D9F06A6}" dt="2023-01-19T13:41:54.163" v="47"/>
        <pc:sldMkLst>
          <pc:docMk/>
          <pc:sldMk cId="665805102" sldId="446"/>
        </pc:sldMkLst>
        <pc:spChg chg="add mod">
          <ac:chgData name="Alfred Smith" userId="3c60a3631c0db8ad" providerId="LiveId" clId="{2820D174-E8A4-4C5F-81EE-92470D9F06A6}" dt="2023-01-19T13:41:54.163" v="47"/>
          <ac:spMkLst>
            <pc:docMk/>
            <pc:sldMk cId="665805102" sldId="446"/>
            <ac:spMk id="2" creationId="{CBBC69F3-8C35-95ED-A346-22501CEAE969}"/>
          </ac:spMkLst>
        </pc:spChg>
        <pc:spChg chg="del">
          <ac:chgData name="Alfred Smith" userId="3c60a3631c0db8ad" providerId="LiveId" clId="{2820D174-E8A4-4C5F-81EE-92470D9F06A6}" dt="2023-01-19T13:40:14.174" v="26" actId="478"/>
          <ac:spMkLst>
            <pc:docMk/>
            <pc:sldMk cId="665805102" sldId="446"/>
            <ac:spMk id="6" creationId="{416C064E-628E-47C0-A712-DB178FE9901E}"/>
          </ac:spMkLst>
        </pc:spChg>
        <pc:picChg chg="del">
          <ac:chgData name="Alfred Smith" userId="3c60a3631c0db8ad" providerId="LiveId" clId="{2820D174-E8A4-4C5F-81EE-92470D9F06A6}" dt="2023-01-19T13:40:09.685" v="24"/>
          <ac:picMkLst>
            <pc:docMk/>
            <pc:sldMk cId="665805102" sldId="446"/>
            <ac:picMk id="5" creationId="{4C7CDB40-F3C8-018E-6E1D-A9B430122684}"/>
          </ac:picMkLst>
        </pc:picChg>
      </pc:sldChg>
      <pc:sldChg chg="modSp mod modTransition">
        <pc:chgData name="Alfred Smith" userId="3c60a3631c0db8ad" providerId="LiveId" clId="{2820D174-E8A4-4C5F-81EE-92470D9F06A6}" dt="2023-01-19T13:40:09.685" v="24"/>
        <pc:sldMkLst>
          <pc:docMk/>
          <pc:sldMk cId="2422728137" sldId="447"/>
        </pc:sldMkLst>
        <pc:spChg chg="mod">
          <ac:chgData name="Alfred Smith" userId="3c60a3631c0db8ad" providerId="LiveId" clId="{2820D174-E8A4-4C5F-81EE-92470D9F06A6}" dt="2023-01-19T13:39:57.179" v="22"/>
          <ac:spMkLst>
            <pc:docMk/>
            <pc:sldMk cId="2422728137" sldId="447"/>
            <ac:spMk id="7" creationId="{B74CF2D8-4C1F-CD39-7F8E-F423FEDE5942}"/>
          </ac:spMkLst>
        </pc:spChg>
      </pc:sldChg>
      <pc:sldChg chg="addSp delSp modSp mod modTransition modAnim">
        <pc:chgData name="Alfred Smith" userId="3c60a3631c0db8ad" providerId="LiveId" clId="{2820D174-E8A4-4C5F-81EE-92470D9F06A6}" dt="2023-01-19T13:41:55.399" v="48"/>
        <pc:sldMkLst>
          <pc:docMk/>
          <pc:sldMk cId="843663555" sldId="448"/>
        </pc:sldMkLst>
        <pc:spChg chg="add mod">
          <ac:chgData name="Alfred Smith" userId="3c60a3631c0db8ad" providerId="LiveId" clId="{2820D174-E8A4-4C5F-81EE-92470D9F06A6}" dt="2023-01-19T13:41:55.399" v="48"/>
          <ac:spMkLst>
            <pc:docMk/>
            <pc:sldMk cId="843663555" sldId="448"/>
            <ac:spMk id="2" creationId="{34770205-261F-3C28-D1A6-A491D408FC43}"/>
          </ac:spMkLst>
        </pc:spChg>
        <pc:spChg chg="del">
          <ac:chgData name="Alfred Smith" userId="3c60a3631c0db8ad" providerId="LiveId" clId="{2820D174-E8A4-4C5F-81EE-92470D9F06A6}" dt="2023-01-19T13:40:12.224" v="25" actId="478"/>
          <ac:spMkLst>
            <pc:docMk/>
            <pc:sldMk cId="843663555" sldId="448"/>
            <ac:spMk id="6" creationId="{416C064E-628E-47C0-A712-DB178FE9901E}"/>
          </ac:spMkLst>
        </pc:spChg>
        <pc:picChg chg="del">
          <ac:chgData name="Alfred Smith" userId="3c60a3631c0db8ad" providerId="LiveId" clId="{2820D174-E8A4-4C5F-81EE-92470D9F06A6}" dt="2023-01-19T13:40:09.685" v="24"/>
          <ac:picMkLst>
            <pc:docMk/>
            <pc:sldMk cId="843663555" sldId="448"/>
            <ac:picMk id="8" creationId="{78B8B643-959A-F525-19A7-DF2858AFEEEA}"/>
          </ac:picMkLst>
        </pc:picChg>
      </pc:sldChg>
      <pc:sldChg chg="modSp mod modTransition">
        <pc:chgData name="Alfred Smith" userId="3c60a3631c0db8ad" providerId="LiveId" clId="{2820D174-E8A4-4C5F-81EE-92470D9F06A6}" dt="2023-01-19T13:40:09.685" v="24"/>
        <pc:sldMkLst>
          <pc:docMk/>
          <pc:sldMk cId="4160448636" sldId="449"/>
        </pc:sldMkLst>
        <pc:spChg chg="mod">
          <ac:chgData name="Alfred Smith" userId="3c60a3631c0db8ad" providerId="LiveId" clId="{2820D174-E8A4-4C5F-81EE-92470D9F06A6}" dt="2023-01-19T13:40:01.077" v="23"/>
          <ac:spMkLst>
            <pc:docMk/>
            <pc:sldMk cId="4160448636" sldId="449"/>
            <ac:spMk id="5" creationId="{3D025104-55B3-36B6-A9CB-48CA349ED6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19 </a:t>
            </a:r>
            <a:r>
              <a:rPr lang="en-IN" sz="1200" b="1" i="0" u="none" strike="noStrike" baseline="0" dirty="0">
                <a:latin typeface="TimesNewRomanPS-BoldMT"/>
              </a:rPr>
              <a:t>David</a:t>
            </a:r>
          </a:p>
          <a:p>
            <a:pPr algn="l"/>
            <a:r>
              <a:rPr lang="en-US" sz="1200" b="0" i="0" u="none" strike="noStrike" baseline="0" dirty="0">
                <a:latin typeface="TimesNewRomanPSMT"/>
              </a:rPr>
              <a:t>1. Two Kings - 2 Samuel 2:4; 2:8-9; 3:1; 4:5 - 5:4 (Top)</a:t>
            </a:r>
          </a:p>
          <a:p>
            <a:pPr algn="l"/>
            <a:r>
              <a:rPr lang="en-US" sz="1200" b="0" i="0" u="none" strike="noStrike" baseline="0" dirty="0">
                <a:latin typeface="TimesNewRomanPSMT"/>
              </a:rPr>
              <a:t>2. Return of the ark to the city of David - 2 Sam 6:1-23 (Right Center)</a:t>
            </a:r>
          </a:p>
          <a:p>
            <a:pPr algn="l"/>
            <a:r>
              <a:rPr lang="en-US" sz="1200" b="0" i="0" u="none" strike="noStrike" baseline="0" dirty="0">
                <a:latin typeface="TimesNewRomanPSMT"/>
              </a:rPr>
              <a:t>3. David's reception of Mephibosheth - 2 Sam 9 (Right Bottom)</a:t>
            </a:r>
          </a:p>
          <a:p>
            <a:pPr algn="l"/>
            <a:r>
              <a:rPr lang="en-US" sz="1200" b="0" i="0" u="none" strike="noStrike" baseline="0" dirty="0">
                <a:latin typeface="TimesNewRomanPSMT"/>
              </a:rPr>
              <a:t>4. David, Bath-</a:t>
            </a:r>
            <a:r>
              <a:rPr lang="en-US" sz="1200" b="0" i="0" u="none" strike="noStrike" baseline="0" dirty="0" err="1">
                <a:latin typeface="TimesNewRomanPSMT"/>
              </a:rPr>
              <a:t>sheba</a:t>
            </a:r>
            <a:r>
              <a:rPr lang="en-US" sz="1200" b="0" i="0" u="none" strike="noStrike" baseline="0" dirty="0">
                <a:latin typeface="TimesNewRomanPSMT"/>
              </a:rPr>
              <a:t> and Uriah - 2 Sam 11 (Center Bottom)</a:t>
            </a:r>
          </a:p>
          <a:p>
            <a:pPr algn="l"/>
            <a:r>
              <a:rPr lang="en-US" sz="1200" b="0" i="0" u="none" strike="noStrike" baseline="0" dirty="0">
                <a:latin typeface="TimesNewRomanPSMT"/>
              </a:rPr>
              <a:t>5. Nathan confronts David - 2 Sam 12:1-14 (Left Bottom)</a:t>
            </a:r>
          </a:p>
          <a:p>
            <a:pPr algn="l"/>
            <a:r>
              <a:rPr lang="en-US" sz="1200" b="0" i="0" u="none" strike="noStrike" baseline="0" dirty="0">
                <a:latin typeface="TimesNewRomanPSMT"/>
              </a:rPr>
              <a:t>6. Solomon is born - 2 Sam 12:15-25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90127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19-6</a:t>
            </a:r>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28694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8754D63-597F-46B2-B52B-BD3665BF7E12}"/>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0892719A-A53E-2E89-A578-56371902689F}"/>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12:17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494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18On the seventh day, the child died. David’s servants were afraid to tell him that the child was dead, for they said, “Behold, while the child was yet alive, we spoke to him and he didn’t listen to our voice. How will he then harm himself if we tell him that the child is dead?”</a:t>
            </a:r>
            <a:endParaRPr lang="en-ZA" dirty="0"/>
          </a:p>
        </p:txBody>
      </p:sp>
      <p:sp>
        <p:nvSpPr>
          <p:cNvPr id="2" name="TextBox 1">
            <a:extLst>
              <a:ext uri="{FF2B5EF4-FFF2-40B4-BE49-F238E27FC236}">
                <a16:creationId xmlns:a16="http://schemas.microsoft.com/office/drawing/2014/main" id="{1674C68D-2C53-10BD-9643-B962CA2FFA8C}"/>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88212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B53F6AF7-98AD-4B14-9AE9-06E3FA25870A}"/>
              </a:ext>
            </a:extLst>
          </p:cNvPr>
          <p:cNvPicPr>
            <a:picLocks noChangeAspect="1"/>
          </p:cNvPicPr>
          <p:nvPr/>
        </p:nvPicPr>
        <p:blipFill rotWithShape="1">
          <a:blip r:embed="rId2"/>
          <a:srcRect b="626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8" name="TextBox 7">
            <a:extLst>
              <a:ext uri="{FF2B5EF4-FFF2-40B4-BE49-F238E27FC236}">
                <a16:creationId xmlns:a16="http://schemas.microsoft.com/office/drawing/2014/main" id="{FF3830FB-40A4-ADD0-95E5-EEFDD59004BC}"/>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12:18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138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121212"/>
                </a:solidFill>
                <a:effectLst/>
                <a:latin typeface="ArialMT"/>
              </a:rPr>
              <a:t>19But when David saw that his servants were whispering together, David perceived that the child was dead; and David said to his servants, “Is the child dead?”</a:t>
            </a:r>
          </a:p>
          <a:p>
            <a:pPr algn="l"/>
            <a:r>
              <a:rPr lang="en-US" sz="4400" b="0" i="0" dirty="0">
                <a:solidFill>
                  <a:srgbClr val="121212"/>
                </a:solidFill>
                <a:effectLst/>
                <a:latin typeface="ArialMT"/>
              </a:rPr>
              <a:t>They said, “He is dead.”</a:t>
            </a:r>
          </a:p>
          <a:p>
            <a:endParaRPr lang="en-ZA" dirty="0"/>
          </a:p>
        </p:txBody>
      </p:sp>
      <p:sp>
        <p:nvSpPr>
          <p:cNvPr id="2" name="TextBox 1">
            <a:extLst>
              <a:ext uri="{FF2B5EF4-FFF2-40B4-BE49-F238E27FC236}">
                <a16:creationId xmlns:a16="http://schemas.microsoft.com/office/drawing/2014/main" id="{C6977BDE-F3C7-B5B2-8F38-7861CC9B9D92}"/>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19593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27A10A8-D4D7-4C53-A950-0C8161F89B41}"/>
              </a:ext>
            </a:extLst>
          </p:cNvPr>
          <p:cNvPicPr>
            <a:picLocks noChangeAspect="1"/>
          </p:cNvPicPr>
          <p:nvPr/>
        </p:nvPicPr>
        <p:blipFill rotWithShape="1">
          <a:blip r:embed="rId2"/>
          <a:srcRect l="1760"/>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C3437ECA-6F65-7B99-C3F5-4445408880D7}"/>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12:19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3036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20Then David arose from the earth, and washed and anointed himself, and changed his clothing; and he came into Yahweh’s house, and worshiped. Then he came to his own house; and when he requested, they set bread before him and he ate.</a:t>
            </a:r>
            <a:endParaRPr lang="en-ZA" dirty="0"/>
          </a:p>
        </p:txBody>
      </p:sp>
      <p:sp>
        <p:nvSpPr>
          <p:cNvPr id="2" name="TextBox 1">
            <a:extLst>
              <a:ext uri="{FF2B5EF4-FFF2-40B4-BE49-F238E27FC236}">
                <a16:creationId xmlns:a16="http://schemas.microsoft.com/office/drawing/2014/main" id="{E00E2849-4E14-0B70-7F11-E6A15DB029F8}"/>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26137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DF604B3-E146-4AB3-8138-91F7D4A4B048}"/>
              </a:ext>
            </a:extLst>
          </p:cNvPr>
          <p:cNvPicPr>
            <a:picLocks noChangeAspect="1"/>
          </p:cNvPicPr>
          <p:nvPr/>
        </p:nvPicPr>
        <p:blipFill rotWithShape="1">
          <a:blip r:embed="rId2"/>
          <a:srcRect t="3678" b="13617"/>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DE97D12B-1F0C-6B5E-0A97-4B622EDDE617}"/>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12:20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5922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21Then his servants said to him, “What is this that you have done? You fasted and wept for the child while he was alive, but when the child was dead, you rose up and ate bread.”</a:t>
            </a:r>
            <a:endParaRPr lang="en-ZA" dirty="0"/>
          </a:p>
        </p:txBody>
      </p:sp>
      <p:sp>
        <p:nvSpPr>
          <p:cNvPr id="2" name="TextBox 1">
            <a:extLst>
              <a:ext uri="{FF2B5EF4-FFF2-40B4-BE49-F238E27FC236}">
                <a16:creationId xmlns:a16="http://schemas.microsoft.com/office/drawing/2014/main" id="{55DD4755-0A29-F14D-3E64-A593A0826362}"/>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92386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C64429E-E3F0-44AD-9B20-8CF24A34B11D}"/>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0CFBFF44-20C8-B52A-2A48-0EDBBADC3D03}"/>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12:21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22He said, “While the child was yet alive, I fasted and wept; for I said, ‘Who knows whether Yahweh will not be gracious to me, that the child may live?’ </a:t>
            </a:r>
            <a:endParaRPr lang="en-ZA" dirty="0"/>
          </a:p>
        </p:txBody>
      </p:sp>
      <p:sp>
        <p:nvSpPr>
          <p:cNvPr id="2" name="TextBox 1">
            <a:extLst>
              <a:ext uri="{FF2B5EF4-FFF2-40B4-BE49-F238E27FC236}">
                <a16:creationId xmlns:a16="http://schemas.microsoft.com/office/drawing/2014/main" id="{C98B905A-7AAE-206B-0C7F-FBC47638A3B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18022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A75E746-36BB-49D0-B8C0-CAAF9632ECE8}"/>
              </a:ext>
            </a:extLst>
          </p:cNvPr>
          <p:cNvPicPr>
            <a:picLocks noChangeAspect="1"/>
          </p:cNvPicPr>
          <p:nvPr/>
        </p:nvPicPr>
        <p:blipFill>
          <a:blip r:embed="rId2"/>
          <a:stretch>
            <a:fillRect/>
          </a:stretch>
        </p:blipFill>
        <p:spPr>
          <a:xfrm>
            <a:off x="-53512" y="-107060"/>
            <a:ext cx="12245512" cy="6965060"/>
          </a:xfrm>
          <a:prstGeom prst="rect">
            <a:avLst/>
          </a:prstGeom>
        </p:spPr>
      </p:pic>
      <p:sp>
        <p:nvSpPr>
          <p:cNvPr id="5" name="TextBox 4">
            <a:extLst>
              <a:ext uri="{FF2B5EF4-FFF2-40B4-BE49-F238E27FC236}">
                <a16:creationId xmlns:a16="http://schemas.microsoft.com/office/drawing/2014/main" id="{B8FC3580-330A-6FFB-ED16-5DAB378F34EC}"/>
              </a:ext>
            </a:extLst>
          </p:cNvPr>
          <p:cNvSpPr txBox="1"/>
          <p:nvPr/>
        </p:nvSpPr>
        <p:spPr>
          <a:xfrm>
            <a:off x="730570" y="4048331"/>
            <a:ext cx="6603680" cy="3276600"/>
          </a:xfrm>
          <a:prstGeom prst="rect">
            <a:avLst/>
          </a:prstGeom>
          <a:noFill/>
        </p:spPr>
        <p:txBody>
          <a:bodyPr wrap="square" rtlCol="0">
            <a:noAutofit/>
          </a:bodyPr>
          <a:lstStyle/>
          <a:p>
            <a:r>
              <a:rPr lang="en-US" sz="6000" b="0" i="0" u="none" strike="noStrike" baseline="0" dirty="0">
                <a:solidFill>
                  <a:schemeClr val="bg1"/>
                </a:solidFill>
                <a:latin typeface="TimesNewRomanPSMT"/>
              </a:rPr>
              <a:t>Solomon is born – </a:t>
            </a:r>
          </a:p>
          <a:p>
            <a:r>
              <a:rPr lang="en-US" sz="6000" b="0" i="0" u="none" strike="noStrike" baseline="0" dirty="0">
                <a:solidFill>
                  <a:schemeClr val="bg1"/>
                </a:solidFill>
                <a:latin typeface="TimesNewRomanPSMT"/>
              </a:rPr>
              <a:t>2 Samuel 12:15-25</a:t>
            </a:r>
            <a:endParaRPr lang="en-ZA" sz="6000" dirty="0">
              <a:solidFill>
                <a:schemeClr val="bg1"/>
              </a:solidFill>
            </a:endParaRPr>
          </a:p>
        </p:txBody>
      </p:sp>
    </p:spTree>
    <p:extLst>
      <p:ext uri="{BB962C8B-B14F-4D97-AF65-F5344CB8AC3E}">
        <p14:creationId xmlns:p14="http://schemas.microsoft.com/office/powerpoint/2010/main" val="123713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78F95EC-B1FF-4166-AC5D-BB5A0789A6E8}"/>
              </a:ext>
            </a:extLst>
          </p:cNvPr>
          <p:cNvPicPr>
            <a:picLocks noChangeAspect="1"/>
          </p:cNvPicPr>
          <p:nvPr/>
        </p:nvPicPr>
        <p:blipFill>
          <a:blip r:embed="rId2"/>
          <a:stretch>
            <a:fillRect/>
          </a:stretch>
        </p:blipFill>
        <p:spPr>
          <a:xfrm>
            <a:off x="0" y="-35906"/>
            <a:ext cx="12192000" cy="6893906"/>
          </a:xfrm>
          <a:prstGeom prst="rect">
            <a:avLst/>
          </a:prstGeom>
        </p:spPr>
      </p:pic>
      <p:sp>
        <p:nvSpPr>
          <p:cNvPr id="5" name="TextBox 4">
            <a:extLst>
              <a:ext uri="{FF2B5EF4-FFF2-40B4-BE49-F238E27FC236}">
                <a16:creationId xmlns:a16="http://schemas.microsoft.com/office/drawing/2014/main" id="{BC3420E5-E750-C490-8343-09269F64AFCC}"/>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12:22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09590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23But now he is dead. Why should I fast? Can I bring him back again? I will go to him, but he will not return to me.”</a:t>
            </a:r>
            <a:endParaRPr lang="en-ZA" dirty="0"/>
          </a:p>
        </p:txBody>
      </p:sp>
      <p:sp>
        <p:nvSpPr>
          <p:cNvPr id="2" name="TextBox 1">
            <a:extLst>
              <a:ext uri="{FF2B5EF4-FFF2-40B4-BE49-F238E27FC236}">
                <a16:creationId xmlns:a16="http://schemas.microsoft.com/office/drawing/2014/main" id="{81C918B2-9F21-6509-C611-65B8E9865FD7}"/>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171861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156D2AB-BADC-4B51-97F2-B1EBBF956235}"/>
              </a:ext>
            </a:extLst>
          </p:cNvPr>
          <p:cNvPicPr>
            <a:picLocks noChangeAspect="1"/>
          </p:cNvPicPr>
          <p:nvPr/>
        </p:nvPicPr>
        <p:blipFill rotWithShape="1">
          <a:blip r:embed="rId2"/>
          <a:srcRect t="2615"/>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E9F8682B-3FED-6F82-EAAD-99B389BE0474}"/>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a:t>
            </a:r>
            <a:r>
              <a:rPr lang="bo-CN" sz="3200" b="1" cap="all" dirty="0">
                <a:solidFill>
                  <a:schemeClr val="bg1"/>
                </a:solidFill>
                <a:latin typeface="ArialMT"/>
              </a:rPr>
              <a:t>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12:23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24David comforted Bathsheba his wife, and went in to her, and lay with her. She bore a son, and he called his name Solomon. Yahweh loved him; </a:t>
            </a:r>
            <a:endParaRPr lang="en-ZA" dirty="0"/>
          </a:p>
        </p:txBody>
      </p:sp>
      <p:sp>
        <p:nvSpPr>
          <p:cNvPr id="2" name="TextBox 1">
            <a:extLst>
              <a:ext uri="{FF2B5EF4-FFF2-40B4-BE49-F238E27FC236}">
                <a16:creationId xmlns:a16="http://schemas.microsoft.com/office/drawing/2014/main" id="{CBBC69F3-8C35-95ED-A346-22501CEAE969}"/>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66580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2B1F7A2-8580-4B20-852E-5BF21D214931}"/>
              </a:ext>
            </a:extLst>
          </p:cNvPr>
          <p:cNvPicPr>
            <a:picLocks noChangeAspect="1"/>
          </p:cNvPicPr>
          <p:nvPr/>
        </p:nvPicPr>
        <p:blipFill rotWithShape="1">
          <a:blip r:embed="rId2"/>
          <a:srcRect l="3538" r="1"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B74CF2D8-4C1F-CD39-7F8E-F423FEDE5942}"/>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12:24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22728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25and he sent by the hand of Nathan the prophet, and he named him Jedidiah, for Yahweh’s sake. </a:t>
            </a:r>
            <a:r>
              <a:rPr lang="en-US" sz="4800" dirty="0">
                <a:solidFill>
                  <a:srgbClr val="121212"/>
                </a:solidFill>
                <a:latin typeface="ArialMT"/>
              </a:rPr>
              <a:t>(Which means beloved friend of God)</a:t>
            </a:r>
            <a:endParaRPr lang="en-ZA" dirty="0"/>
          </a:p>
        </p:txBody>
      </p:sp>
      <p:sp>
        <p:nvSpPr>
          <p:cNvPr id="2" name="TextBox 1">
            <a:extLst>
              <a:ext uri="{FF2B5EF4-FFF2-40B4-BE49-F238E27FC236}">
                <a16:creationId xmlns:a16="http://schemas.microsoft.com/office/drawing/2014/main" id="{34770205-261F-3C28-D1A6-A491D408FC43}"/>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843663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4B9C2E1-157F-428A-897B-443C8BC6BC3F}"/>
              </a:ext>
            </a:extLst>
          </p:cNvPr>
          <p:cNvPicPr>
            <a:picLocks noChangeAspect="1"/>
          </p:cNvPicPr>
          <p:nvPr/>
        </p:nvPicPr>
        <p:blipFill>
          <a:blip r:embed="rId2"/>
          <a:stretch>
            <a:fillRect/>
          </a:stretch>
        </p:blipFill>
        <p:spPr>
          <a:xfrm>
            <a:off x="0" y="-53473"/>
            <a:ext cx="12440653" cy="6911474"/>
          </a:xfrm>
          <a:prstGeom prst="rect">
            <a:avLst/>
          </a:prstGeom>
        </p:spPr>
      </p:pic>
      <p:sp>
        <p:nvSpPr>
          <p:cNvPr id="5" name="TextBox 4">
            <a:extLst>
              <a:ext uri="{FF2B5EF4-FFF2-40B4-BE49-F238E27FC236}">
                <a16:creationId xmlns:a16="http://schemas.microsoft.com/office/drawing/2014/main" id="{3D025104-55B3-36B6-A9CB-48CA349ED63B}"/>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12:25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16044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800" b="0" i="0" u="none" strike="noStrike" baseline="0" dirty="0">
                <a:latin typeface="TimesNewRomanPSMT"/>
              </a:rPr>
              <a:t>6. Solomon is born - 2 Samuel 12:15-25 (Left Center)</a:t>
            </a:r>
            <a:endParaRPr lang="en-IN" sz="4800" dirty="0"/>
          </a:p>
        </p:txBody>
      </p:sp>
      <p:sp>
        <p:nvSpPr>
          <p:cNvPr id="3" name="TextBox 2">
            <a:extLst>
              <a:ext uri="{FF2B5EF4-FFF2-40B4-BE49-F238E27FC236}">
                <a16:creationId xmlns:a16="http://schemas.microsoft.com/office/drawing/2014/main" id="{DA21CDF0-9053-C05D-7995-688B3608EAF6}"/>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100382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20AAAF06-7F0C-48F4-81F6-283B680AB913}"/>
              </a:ext>
            </a:extLst>
          </p:cNvPr>
          <p:cNvPicPr>
            <a:picLocks noChangeAspect="1"/>
          </p:cNvPicPr>
          <p:nvPr/>
        </p:nvPicPr>
        <p:blipFill>
          <a:blip r:embed="rId2"/>
          <a:stretch>
            <a:fillRect/>
          </a:stretch>
        </p:blipFill>
        <p:spPr>
          <a:xfrm>
            <a:off x="-53512" y="-107060"/>
            <a:ext cx="12245512" cy="6965060"/>
          </a:xfrm>
          <a:prstGeom prst="rect">
            <a:avLst/>
          </a:prstGeom>
        </p:spPr>
      </p:pic>
      <p:sp>
        <p:nvSpPr>
          <p:cNvPr id="2" name="TextBox 1">
            <a:extLst>
              <a:ext uri="{FF2B5EF4-FFF2-40B4-BE49-F238E27FC236}">
                <a16:creationId xmlns:a16="http://schemas.microsoft.com/office/drawing/2014/main" id="{8E54E737-0CEF-A6D8-3B76-BFFB3A2F92F9}"/>
              </a:ext>
            </a:extLst>
          </p:cNvPr>
          <p:cNvSpPr txBox="1"/>
          <p:nvPr/>
        </p:nvSpPr>
        <p:spPr>
          <a:xfrm>
            <a:off x="730570" y="4048331"/>
            <a:ext cx="6603680" cy="2085769"/>
          </a:xfrm>
          <a:prstGeom prst="rect">
            <a:avLst/>
          </a:prstGeom>
          <a:noFill/>
        </p:spPr>
        <p:txBody>
          <a:bodyPr wrap="square" rtlCol="0">
            <a:noAutofit/>
          </a:bodyPr>
          <a:lstStyle/>
          <a:p>
            <a:r>
              <a:rPr lang="en-US" sz="6000" b="0" i="0" u="none" strike="noStrike" baseline="0" dirty="0">
                <a:solidFill>
                  <a:schemeClr val="bg1"/>
                </a:solidFill>
                <a:latin typeface="TimesNewRomanPSMT"/>
              </a:rPr>
              <a:t>Solomon is born – </a:t>
            </a:r>
          </a:p>
          <a:p>
            <a:r>
              <a:rPr lang="en-US" sz="6000" b="0" i="0" u="none" strike="noStrike" baseline="0" dirty="0">
                <a:solidFill>
                  <a:schemeClr val="bg1"/>
                </a:solidFill>
                <a:latin typeface="TimesNewRomanPSMT"/>
              </a:rPr>
              <a:t>2 Samuel 12:15-25</a:t>
            </a:r>
            <a:endParaRPr lang="en-ZA" sz="6000" dirty="0">
              <a:solidFill>
                <a:schemeClr val="bg1"/>
              </a:solidFill>
            </a:endParaRPr>
          </a:p>
        </p:txBody>
      </p:sp>
    </p:spTree>
    <p:extLst>
      <p:ext uri="{BB962C8B-B14F-4D97-AF65-F5344CB8AC3E}">
        <p14:creationId xmlns:p14="http://schemas.microsoft.com/office/powerpoint/2010/main" val="172765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800" b="0" i="0" dirty="0">
                <a:solidFill>
                  <a:srgbClr val="121212"/>
                </a:solidFill>
                <a:effectLst/>
                <a:latin typeface="ArialMT"/>
              </a:rPr>
              <a:t>15Then Nathan departed to his house.</a:t>
            </a:r>
          </a:p>
          <a:p>
            <a:pPr algn="l"/>
            <a:r>
              <a:rPr lang="en-US" sz="4800" b="0" i="0" dirty="0">
                <a:solidFill>
                  <a:srgbClr val="121212"/>
                </a:solidFill>
                <a:effectLst/>
                <a:latin typeface="ArialMT"/>
              </a:rPr>
              <a:t>Yahweh struck the child that Uriah’s wife bore to David, and he was very sick. </a:t>
            </a:r>
          </a:p>
        </p:txBody>
      </p:sp>
      <p:sp>
        <p:nvSpPr>
          <p:cNvPr id="2" name="TextBox 1">
            <a:extLst>
              <a:ext uri="{FF2B5EF4-FFF2-40B4-BE49-F238E27FC236}">
                <a16:creationId xmlns:a16="http://schemas.microsoft.com/office/drawing/2014/main" id="{5B0847A7-1391-3C50-4AAF-755E387FA0D8}"/>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17412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743EEAB-0170-4519-91A7-601109B112AB}"/>
              </a:ext>
            </a:extLst>
          </p:cNvPr>
          <p:cNvPicPr>
            <a:picLocks noChangeAspect="1"/>
          </p:cNvPicPr>
          <p:nvPr/>
        </p:nvPicPr>
        <p:blipFill>
          <a:blip r:embed="rId2"/>
          <a:stretch>
            <a:fillRect/>
          </a:stretch>
        </p:blipFill>
        <p:spPr>
          <a:xfrm>
            <a:off x="0" y="-442377"/>
            <a:ext cx="12192000" cy="7300377"/>
          </a:xfrm>
          <a:prstGeom prst="rect">
            <a:avLst/>
          </a:prstGeom>
        </p:spPr>
      </p:pic>
      <p:sp>
        <p:nvSpPr>
          <p:cNvPr id="5" name="TextBox 4">
            <a:extLst>
              <a:ext uri="{FF2B5EF4-FFF2-40B4-BE49-F238E27FC236}">
                <a16:creationId xmlns:a16="http://schemas.microsoft.com/office/drawing/2014/main" id="{9B8CB87C-A20C-60AC-EF1B-62FDF6404518}"/>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12:15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0320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16David therefore begged God for the child; and David fasted, and went in and lay all night on the ground. </a:t>
            </a:r>
            <a:endParaRPr lang="en-ZA" dirty="0"/>
          </a:p>
        </p:txBody>
      </p:sp>
      <p:sp>
        <p:nvSpPr>
          <p:cNvPr id="2" name="TextBox 1">
            <a:extLst>
              <a:ext uri="{FF2B5EF4-FFF2-40B4-BE49-F238E27FC236}">
                <a16:creationId xmlns:a16="http://schemas.microsoft.com/office/drawing/2014/main" id="{90598B8B-0224-A5DF-4652-618102911C27}"/>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94261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25FFD08-9DCB-4907-8D91-7317CD6A37B4}"/>
              </a:ext>
            </a:extLst>
          </p:cNvPr>
          <p:cNvPicPr>
            <a:picLocks noChangeAspect="1"/>
          </p:cNvPicPr>
          <p:nvPr/>
        </p:nvPicPr>
        <p:blipFill>
          <a:blip r:embed="rId2"/>
          <a:stretch>
            <a:fillRect/>
          </a:stretch>
        </p:blipFill>
        <p:spPr>
          <a:xfrm>
            <a:off x="0" y="-411939"/>
            <a:ext cx="12192000" cy="7269940"/>
          </a:xfrm>
          <a:prstGeom prst="rect">
            <a:avLst/>
          </a:prstGeom>
        </p:spPr>
      </p:pic>
      <p:sp>
        <p:nvSpPr>
          <p:cNvPr id="5" name="TextBox 4">
            <a:extLst>
              <a:ext uri="{FF2B5EF4-FFF2-40B4-BE49-F238E27FC236}">
                <a16:creationId xmlns:a16="http://schemas.microsoft.com/office/drawing/2014/main" id="{56342F13-F725-ECA6-09F1-E96985AECDF8}"/>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2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12:16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7980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17The elders of his house arose beside him, to raise him up from the earth; but he would not, and he didn’t eat bread with them. </a:t>
            </a:r>
            <a:endParaRPr lang="en-ZA" dirty="0"/>
          </a:p>
        </p:txBody>
      </p:sp>
      <p:sp>
        <p:nvSpPr>
          <p:cNvPr id="3" name="TextBox 2">
            <a:extLst>
              <a:ext uri="{FF2B5EF4-FFF2-40B4-BE49-F238E27FC236}">
                <a16:creationId xmlns:a16="http://schemas.microsoft.com/office/drawing/2014/main" id="{B620A128-EB5B-19AF-0CFA-4327B14AEC41}"/>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188635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629</Words>
  <Application>Microsoft Office PowerPoint</Application>
  <PresentationFormat>Widescreen</PresentationFormat>
  <Paragraphs>54</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ArialMT</vt:lpstr>
      <vt:lpstr>Calibri</vt:lpstr>
      <vt:lpstr>Calibri Light</vt:lpstr>
      <vt:lpstr>Microsoft Himalaya</vt:lpstr>
      <vt:lpstr>TimesNewRomanPS-BoldMT</vt:lpstr>
      <vt:lpstr>TimesNewRomanPSMT</vt:lpstr>
      <vt:lpstr>Office Theme</vt:lpstr>
      <vt:lpstr>19-6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12</cp:revision>
  <dcterms:created xsi:type="dcterms:W3CDTF">2021-07-20T09:23:46Z</dcterms:created>
  <dcterms:modified xsi:type="dcterms:W3CDTF">2023-01-19T13:41:57Z</dcterms:modified>
</cp:coreProperties>
</file>