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8" r:id="rId2"/>
    <p:sldId id="451"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23" autoAdjust="0"/>
    <p:restoredTop sz="93969" autoAdjust="0"/>
  </p:normalViewPr>
  <p:slideViewPr>
    <p:cSldViewPr snapToGrid="0">
      <p:cViewPr varScale="1">
        <p:scale>
          <a:sx n="87" d="100"/>
          <a:sy n="87" d="100"/>
        </p:scale>
        <p:origin x="120"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8987C2AB-4F93-4DC0-97B4-F741BC51A746}"/>
    <pc:docChg chg="modSld">
      <pc:chgData name="Alfred Smith" userId="3c60a3631c0db8ad" providerId="LiveId" clId="{8987C2AB-4F93-4DC0-97B4-F741BC51A746}" dt="2023-12-11T09:47:01.561" v="1" actId="20577"/>
      <pc:docMkLst>
        <pc:docMk/>
      </pc:docMkLst>
      <pc:sldChg chg="modSp mod">
        <pc:chgData name="Alfred Smith" userId="3c60a3631c0db8ad" providerId="LiveId" clId="{8987C2AB-4F93-4DC0-97B4-F741BC51A746}" dt="2023-01-25T15:53:29.709" v="0"/>
        <pc:sldMkLst>
          <pc:docMk/>
          <pc:sldMk cId="2869461528" sldId="308"/>
        </pc:sldMkLst>
        <pc:spChg chg="mod">
          <ac:chgData name="Alfred Smith" userId="3c60a3631c0db8ad" providerId="LiveId" clId="{8987C2AB-4F93-4DC0-97B4-F741BC51A746}" dt="2023-01-25T15:53:29.709" v="0"/>
          <ac:spMkLst>
            <pc:docMk/>
            <pc:sldMk cId="2869461528" sldId="308"/>
            <ac:spMk id="5" creationId="{3D5BD33A-7835-EEA6-58CE-654D286DDAED}"/>
          </ac:spMkLst>
        </pc:spChg>
      </pc:sldChg>
      <pc:sldChg chg="modSp mod">
        <pc:chgData name="Alfred Smith" userId="3c60a3631c0db8ad" providerId="LiveId" clId="{8987C2AB-4F93-4DC0-97B4-F741BC51A746}" dt="2023-12-11T09:47:01.561" v="1" actId="20577"/>
        <pc:sldMkLst>
          <pc:docMk/>
          <pc:sldMk cId="2180228365" sldId="442"/>
        </pc:sldMkLst>
        <pc:spChg chg="mod">
          <ac:chgData name="Alfred Smith" userId="3c60a3631c0db8ad" providerId="LiveId" clId="{8987C2AB-4F93-4DC0-97B4-F741BC51A746}" dt="2023-12-11T09:47:01.561" v="1" actId="20577"/>
          <ac:spMkLst>
            <pc:docMk/>
            <pc:sldMk cId="2180228365" sldId="442"/>
            <ac:spMk id="4" creationId="{9A13E2D8-2F59-44C1-B1D2-79C300C26D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2023/12/11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20 </a:t>
            </a:r>
            <a:r>
              <a:rPr lang="en-IN" sz="1200" b="1" i="0" u="none" strike="noStrike" baseline="0" dirty="0">
                <a:latin typeface="TimesNewRomanPS-BoldMT"/>
              </a:rPr>
              <a:t>Solomon</a:t>
            </a:r>
          </a:p>
          <a:p>
            <a:pPr algn="l"/>
            <a:r>
              <a:rPr lang="en-US" sz="1200" b="0" i="0" u="none" strike="noStrike" baseline="0" dirty="0">
                <a:latin typeface="TimesNewRomanPSMT"/>
              </a:rPr>
              <a:t>1. David chooses Solomon - 1 Kings 1:5-53 (Left Top)</a:t>
            </a:r>
          </a:p>
          <a:p>
            <a:pPr algn="l"/>
            <a:r>
              <a:rPr lang="en-US" sz="1200" b="0" i="0" u="none" strike="noStrike" baseline="0" dirty="0">
                <a:latin typeface="TimesNewRomanPSMT"/>
              </a:rPr>
              <a:t>2. Solomon asks God for wisdom - 1 Kings 3:4-15 (Right Top)</a:t>
            </a:r>
          </a:p>
          <a:p>
            <a:pPr algn="l"/>
            <a:r>
              <a:rPr lang="en-US" sz="1200" b="0" i="0" u="none" strike="noStrike" baseline="0" dirty="0">
                <a:latin typeface="TimesNewRomanPSMT"/>
              </a:rPr>
              <a:t>3. Two women and one child - 1 Kings 3:16-28; 4:29-34 (Right Bottom)</a:t>
            </a:r>
          </a:p>
          <a:p>
            <a:pPr algn="l"/>
            <a:r>
              <a:rPr lang="en-US" sz="1200" b="0" i="0" u="none" strike="noStrike" baseline="0" dirty="0">
                <a:latin typeface="TimesNewRomanPSMT"/>
              </a:rPr>
              <a:t>4. Dedication of the temple - 1 Kings 6:1-14; 8:1-14, 54; 9:1-9 (Center)</a:t>
            </a:r>
          </a:p>
          <a:p>
            <a:pPr algn="l"/>
            <a:r>
              <a:rPr lang="en-US" sz="1200" b="0" i="0" u="none" strike="noStrike" baseline="0" dirty="0">
                <a:latin typeface="TimesNewRomanPSMT"/>
              </a:rPr>
              <a:t>5. Queen of Sheba visits Solomon -1 Kings 10:1-9 (Left Bottom)</a:t>
            </a:r>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35042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20-2</a:t>
            </a:r>
          </a:p>
        </p:txBody>
      </p:sp>
      <p:sp>
        <p:nvSpPr>
          <p:cNvPr id="5" name="Content Placeholder 2">
            <a:extLst>
              <a:ext uri="{FF2B5EF4-FFF2-40B4-BE49-F238E27FC236}">
                <a16:creationId xmlns:a16="http://schemas.microsoft.com/office/drawing/2014/main" id="{3D5BD33A-7835-EEA6-58CE-654D286DDAED}"/>
              </a:ext>
            </a:extLst>
          </p:cNvPr>
          <p:cNvSpPr>
            <a:spLocks noGrp="1"/>
          </p:cNvSpPr>
          <p:nvPr>
            <p:ph idx="1"/>
          </p:nvPr>
        </p:nvSpPr>
        <p:spPr>
          <a:xfrm>
            <a:off x="838200" y="1825625"/>
            <a:ext cx="10515600" cy="4351338"/>
          </a:xfrm>
        </p:spPr>
        <p:txBody>
          <a:bodyPr/>
          <a:lstStyle/>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This work is licensed under a Creative Commons Attribution-</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ShareAlike</a:t>
            </a:r>
            <a:r>
              <a:rPr lang="en-IN" sz="180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4.0 International License.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Please add this statement to all the videos you create.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English Bible quotes are from the World English Bible US, which is in the public domain.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DF0437C-FFB3-4C42-B89F-C413C5BF6949}"/>
              </a:ext>
            </a:extLst>
          </p:cNvPr>
          <p:cNvPicPr>
            <a:picLocks noChangeAspect="1"/>
          </p:cNvPicPr>
          <p:nvPr/>
        </p:nvPicPr>
        <p:blipFill rotWithShape="1">
          <a:blip r:embed="rId2"/>
          <a:srcRect l="3093" r="1"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CED38C9-2A1C-B52D-FB30-EB32B81DDB33}"/>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7Now, Yahweh my God, you have made your servant king instead of David my father. I am just a little child. I don’t know how to go out or come in. </a:t>
            </a:r>
            <a:endParaRPr lang="en-ZA" dirty="0"/>
          </a:p>
        </p:txBody>
      </p:sp>
      <p:sp>
        <p:nvSpPr>
          <p:cNvPr id="2" name="TextBox 1">
            <a:extLst>
              <a:ext uri="{FF2B5EF4-FFF2-40B4-BE49-F238E27FC236}">
                <a16:creationId xmlns:a16="http://schemas.microsoft.com/office/drawing/2014/main" id="{B1854DF1-97A9-2CFC-89AF-97B34B64EE38}"/>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8212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544E803-219C-4BC1-83DA-9FF8CE0AD893}"/>
              </a:ext>
            </a:extLst>
          </p:cNvPr>
          <p:cNvPicPr>
            <a:picLocks noChangeAspect="1"/>
          </p:cNvPicPr>
          <p:nvPr/>
        </p:nvPicPr>
        <p:blipFill>
          <a:blip r:embed="rId2"/>
          <a:stretch>
            <a:fillRect/>
          </a:stretch>
        </p:blipFill>
        <p:spPr>
          <a:xfrm>
            <a:off x="0" y="-820765"/>
            <a:ext cx="12192000" cy="7678766"/>
          </a:xfrm>
          <a:prstGeom prst="rect">
            <a:avLst/>
          </a:prstGeom>
        </p:spPr>
      </p:pic>
      <p:sp>
        <p:nvSpPr>
          <p:cNvPr id="5" name="TextBox 4">
            <a:extLst>
              <a:ext uri="{FF2B5EF4-FFF2-40B4-BE49-F238E27FC236}">
                <a16:creationId xmlns:a16="http://schemas.microsoft.com/office/drawing/2014/main" id="{A35259DD-CBFE-B41F-8000-AC45A281512B}"/>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8Your servant is among your people which you have chosen, a great people, that can’t be numbered or counted for multitude. </a:t>
            </a:r>
            <a:endParaRPr lang="en-ZA" dirty="0"/>
          </a:p>
        </p:txBody>
      </p:sp>
      <p:sp>
        <p:nvSpPr>
          <p:cNvPr id="2" name="TextBox 1">
            <a:extLst>
              <a:ext uri="{FF2B5EF4-FFF2-40B4-BE49-F238E27FC236}">
                <a16:creationId xmlns:a16="http://schemas.microsoft.com/office/drawing/2014/main" id="{E4619C69-533B-25AA-F70E-C988F5EA3E48}"/>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19593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B519611-FC97-4E46-88EB-90BB5A0BDAFF}"/>
              </a:ext>
            </a:extLst>
          </p:cNvPr>
          <p:cNvPicPr>
            <a:picLocks noChangeAspect="1"/>
          </p:cNvPicPr>
          <p:nvPr/>
        </p:nvPicPr>
        <p:blipFill rotWithShape="1">
          <a:blip r:embed="rId2"/>
          <a:srcRect b="46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28169A7-EA69-7126-FC53-DDA5A0F858C6}"/>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9Give your servant therefore an understanding heart to judge your people, that I may discern between good and evil; for who is able to judge this great people of yours?”</a:t>
            </a:r>
            <a:endParaRPr lang="en-ZA" dirty="0"/>
          </a:p>
        </p:txBody>
      </p:sp>
      <p:sp>
        <p:nvSpPr>
          <p:cNvPr id="3" name="TextBox 2">
            <a:extLst>
              <a:ext uri="{FF2B5EF4-FFF2-40B4-BE49-F238E27FC236}">
                <a16:creationId xmlns:a16="http://schemas.microsoft.com/office/drawing/2014/main" id="{0034BA1F-C66C-B21E-B54D-0883149C399F}"/>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2613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4662F3F-B06D-4A71-9783-9C9E41286649}"/>
              </a:ext>
            </a:extLst>
          </p:cNvPr>
          <p:cNvPicPr>
            <a:picLocks noChangeAspect="1"/>
          </p:cNvPicPr>
          <p:nvPr/>
        </p:nvPicPr>
        <p:blipFill rotWithShape="1">
          <a:blip r:embed="rId2"/>
          <a:srcRect t="158" b="1608"/>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40E423A6-9E9C-80BD-7222-887C2D58337B}"/>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200" b="0" i="0" dirty="0">
                <a:solidFill>
                  <a:srgbClr val="121212"/>
                </a:solidFill>
                <a:effectLst/>
                <a:latin typeface="ArialMT"/>
              </a:rPr>
              <a:t>10This request pleased the Lord, that Solomon had asked this thing. 11God said to him, “Because you have asked this thing, and have not asked for yourself long life, nor have you asked for riches for yourself, nor have you asked for the life of your enemies, but have asked for yourself understanding to discern justice, </a:t>
            </a:r>
            <a:endParaRPr lang="en-ZA" dirty="0"/>
          </a:p>
        </p:txBody>
      </p:sp>
      <p:sp>
        <p:nvSpPr>
          <p:cNvPr id="2" name="TextBox 1">
            <a:extLst>
              <a:ext uri="{FF2B5EF4-FFF2-40B4-BE49-F238E27FC236}">
                <a16:creationId xmlns:a16="http://schemas.microsoft.com/office/drawing/2014/main" id="{4DB2EB94-F97E-26C2-9FA6-19EF53ABAECF}"/>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D5FD49F-F86C-4A73-8483-A6BF852C44CE}"/>
              </a:ext>
            </a:extLst>
          </p:cNvPr>
          <p:cNvPicPr>
            <a:picLocks noChangeAspect="1"/>
          </p:cNvPicPr>
          <p:nvPr/>
        </p:nvPicPr>
        <p:blipFill>
          <a:blip r:embed="rId2"/>
          <a:stretch>
            <a:fillRect/>
          </a:stretch>
        </p:blipFill>
        <p:spPr>
          <a:xfrm>
            <a:off x="-1" y="1"/>
            <a:ext cx="12813175" cy="6858000"/>
          </a:xfrm>
          <a:prstGeom prst="rect">
            <a:avLst/>
          </a:prstGeom>
        </p:spPr>
      </p:pic>
      <p:sp>
        <p:nvSpPr>
          <p:cNvPr id="5" name="TextBox 4">
            <a:extLst>
              <a:ext uri="{FF2B5EF4-FFF2-40B4-BE49-F238E27FC236}">
                <a16:creationId xmlns:a16="http://schemas.microsoft.com/office/drawing/2014/main" id="{11E56822-CE7B-0601-D2FB-733C9FC08C38}"/>
              </a:ext>
            </a:extLst>
          </p:cNvPr>
          <p:cNvSpPr txBox="1"/>
          <p:nvPr/>
        </p:nvSpPr>
        <p:spPr>
          <a:xfrm>
            <a:off x="0" y="350462"/>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a:solidFill>
                  <a:srgbClr val="121212"/>
                </a:solidFill>
                <a:effectLst/>
                <a:latin typeface="ArialMT"/>
              </a:rPr>
              <a:t>12behold</a:t>
            </a:r>
            <a:r>
              <a:rPr lang="en-US" sz="4400" b="0" i="0" dirty="0">
                <a:solidFill>
                  <a:srgbClr val="121212"/>
                </a:solidFill>
                <a:effectLst/>
                <a:latin typeface="ArialMT"/>
              </a:rPr>
              <a:t>, I have done according to your word. Behold, I have given you a wise and understanding heart, so that there has been no one like you before you, and after you none will arise like you. </a:t>
            </a:r>
            <a:endParaRPr lang="en-ZA" dirty="0"/>
          </a:p>
        </p:txBody>
      </p:sp>
      <p:sp>
        <p:nvSpPr>
          <p:cNvPr id="2" name="TextBox 1">
            <a:extLst>
              <a:ext uri="{FF2B5EF4-FFF2-40B4-BE49-F238E27FC236}">
                <a16:creationId xmlns:a16="http://schemas.microsoft.com/office/drawing/2014/main" id="{DCAA2339-A844-3A13-1935-727D61461F5B}"/>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8022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871D05FC-24D2-4025-8317-BE742F91E55C}"/>
              </a:ext>
            </a:extLst>
          </p:cNvPr>
          <p:cNvPicPr>
            <a:picLocks noChangeAspect="1"/>
          </p:cNvPicPr>
          <p:nvPr/>
        </p:nvPicPr>
        <p:blipFill>
          <a:blip r:embed="rId2"/>
          <a:stretch>
            <a:fillRect/>
          </a:stretch>
        </p:blipFill>
        <p:spPr>
          <a:xfrm>
            <a:off x="0" y="-357947"/>
            <a:ext cx="12192000" cy="7215947"/>
          </a:xfrm>
          <a:prstGeom prst="rect">
            <a:avLst/>
          </a:prstGeom>
        </p:spPr>
      </p:pic>
      <p:sp>
        <p:nvSpPr>
          <p:cNvPr id="7" name="TextBox 6">
            <a:extLst>
              <a:ext uri="{FF2B5EF4-FFF2-40B4-BE49-F238E27FC236}">
                <a16:creationId xmlns:a16="http://schemas.microsoft.com/office/drawing/2014/main" id="{F02F32FE-92D0-8A09-F6B9-8E05305A5ADC}"/>
              </a:ext>
            </a:extLst>
          </p:cNvPr>
          <p:cNvSpPr txBox="1"/>
          <p:nvPr/>
        </p:nvSpPr>
        <p:spPr>
          <a:xfrm>
            <a:off x="6191964" y="19878"/>
            <a:ext cx="5975131" cy="4003963"/>
          </a:xfrm>
          <a:prstGeom prst="rect">
            <a:avLst/>
          </a:prstGeom>
          <a:noFill/>
        </p:spPr>
        <p:txBody>
          <a:bodyPr wrap="square" rtlCol="0">
            <a:noAutofit/>
          </a:bodyPr>
          <a:lstStyle/>
          <a:p>
            <a:pPr algn="ctr"/>
            <a:r>
              <a:rPr lang="en-US" sz="6000" b="0" i="0" u="none" strike="noStrike" baseline="0" dirty="0">
                <a:solidFill>
                  <a:schemeClr val="bg1"/>
                </a:solidFill>
                <a:latin typeface="TimesNewRomanPSMT"/>
              </a:rPr>
              <a:t>Solomon asks God for wisdom – </a:t>
            </a:r>
          </a:p>
          <a:p>
            <a:pPr algn="ctr"/>
            <a:r>
              <a:rPr lang="en-US" sz="6000" b="0" i="0" u="none" strike="noStrike" baseline="0" dirty="0">
                <a:solidFill>
                  <a:schemeClr val="bg1"/>
                </a:solidFill>
                <a:latin typeface="TimesNewRomanPSMT"/>
              </a:rPr>
              <a:t>1 Kings 3:4-15</a:t>
            </a:r>
          </a:p>
        </p:txBody>
      </p:sp>
    </p:spTree>
    <p:extLst>
      <p:ext uri="{BB962C8B-B14F-4D97-AF65-F5344CB8AC3E}">
        <p14:creationId xmlns:p14="http://schemas.microsoft.com/office/powerpoint/2010/main" val="3336211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929761D-D1BE-4DD7-AA50-141C56CCF975}"/>
              </a:ext>
            </a:extLst>
          </p:cNvPr>
          <p:cNvPicPr>
            <a:picLocks noChangeAspect="1"/>
          </p:cNvPicPr>
          <p:nvPr/>
        </p:nvPicPr>
        <p:blipFill>
          <a:blip r:embed="rId2"/>
          <a:stretch>
            <a:fillRect/>
          </a:stretch>
        </p:blipFill>
        <p:spPr>
          <a:xfrm>
            <a:off x="0" y="-90129"/>
            <a:ext cx="12192000" cy="6948129"/>
          </a:xfrm>
          <a:prstGeom prst="rect">
            <a:avLst/>
          </a:prstGeom>
        </p:spPr>
      </p:pic>
      <p:sp>
        <p:nvSpPr>
          <p:cNvPr id="5" name="TextBox 4">
            <a:extLst>
              <a:ext uri="{FF2B5EF4-FFF2-40B4-BE49-F238E27FC236}">
                <a16:creationId xmlns:a16="http://schemas.microsoft.com/office/drawing/2014/main" id="{5B5078C7-8596-0245-8942-EA0CB2B7FE3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13I have also given you that which you have not asked, both riches and honor, so that there will not be any among the kings like you for all your days.</a:t>
            </a:r>
            <a:endParaRPr lang="en-ZA" dirty="0"/>
          </a:p>
        </p:txBody>
      </p:sp>
      <p:sp>
        <p:nvSpPr>
          <p:cNvPr id="3" name="TextBox 2">
            <a:extLst>
              <a:ext uri="{FF2B5EF4-FFF2-40B4-BE49-F238E27FC236}">
                <a16:creationId xmlns:a16="http://schemas.microsoft.com/office/drawing/2014/main" id="{6647187C-010B-3A9E-B1A7-443D6D659AB6}"/>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71861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08718B8-FF6D-4F63-BDA5-656590925196}"/>
              </a:ext>
            </a:extLst>
          </p:cNvPr>
          <p:cNvPicPr>
            <a:picLocks noChangeAspect="1"/>
          </p:cNvPicPr>
          <p:nvPr/>
        </p:nvPicPr>
        <p:blipFill rotWithShape="1">
          <a:blip r:embed="rId2"/>
          <a:srcRect l="1380" r="1268"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4D9EB02-6E90-8722-D0C6-ADE88CBCA08B}"/>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14If you will walk in my ways, to keep my statutes and my commandments, as your father David walked, then I will lengthen your days.”</a:t>
            </a:r>
            <a:endParaRPr lang="en-ZA" dirty="0"/>
          </a:p>
        </p:txBody>
      </p:sp>
      <p:sp>
        <p:nvSpPr>
          <p:cNvPr id="3" name="TextBox 2">
            <a:extLst>
              <a:ext uri="{FF2B5EF4-FFF2-40B4-BE49-F238E27FC236}">
                <a16:creationId xmlns:a16="http://schemas.microsoft.com/office/drawing/2014/main" id="{A6944BF3-0F24-B050-C656-F03A192AE2FF}"/>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6580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0D955A6-76AF-4F31-B350-EFECCC2B0C0F}"/>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366439D5-9D92-5BA9-818A-505F667D77D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15Solomon awoke; and behold, it was a dream. Then he came to Jerusalem and stood before the ark of Yahweh’s covenant, and offered up burnt offerings, offered peace offerings, and made a feast for all his servants.</a:t>
            </a:r>
            <a:endParaRPr lang="en-ZA" sz="1600" dirty="0"/>
          </a:p>
        </p:txBody>
      </p:sp>
      <p:sp>
        <p:nvSpPr>
          <p:cNvPr id="3" name="TextBox 2">
            <a:extLst>
              <a:ext uri="{FF2B5EF4-FFF2-40B4-BE49-F238E27FC236}">
                <a16:creationId xmlns:a16="http://schemas.microsoft.com/office/drawing/2014/main" id="{15C7159C-5464-F178-8C56-949F750D9E0A}"/>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43663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9E565720-1BA0-463D-89A3-9C921EDDEA91}"/>
              </a:ext>
            </a:extLst>
          </p:cNvPr>
          <p:cNvPicPr>
            <a:picLocks noChangeAspect="1"/>
          </p:cNvPicPr>
          <p:nvPr/>
        </p:nvPicPr>
        <p:blipFill>
          <a:blip r:embed="rId2"/>
          <a:stretch>
            <a:fillRect/>
          </a:stretch>
        </p:blipFill>
        <p:spPr>
          <a:xfrm>
            <a:off x="0" y="-357947"/>
            <a:ext cx="12192000" cy="7215947"/>
          </a:xfrm>
          <a:prstGeom prst="rect">
            <a:avLst/>
          </a:prstGeom>
        </p:spPr>
      </p:pic>
      <p:sp>
        <p:nvSpPr>
          <p:cNvPr id="7" name="TextBox 6">
            <a:extLst>
              <a:ext uri="{FF2B5EF4-FFF2-40B4-BE49-F238E27FC236}">
                <a16:creationId xmlns:a16="http://schemas.microsoft.com/office/drawing/2014/main" id="{BF7A3809-7A9E-EC16-9253-7255FE1AE449}"/>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800" b="0" i="0" u="none" strike="noStrike" baseline="0" dirty="0">
                <a:latin typeface="TimesNewRomanPSMT"/>
              </a:rPr>
              <a:t>Solomon asks God for wisdom - 1 Kings 3:4-15</a:t>
            </a:r>
          </a:p>
        </p:txBody>
      </p:sp>
      <p:sp>
        <p:nvSpPr>
          <p:cNvPr id="3" name="TextBox 2">
            <a:extLst>
              <a:ext uri="{FF2B5EF4-FFF2-40B4-BE49-F238E27FC236}">
                <a16:creationId xmlns:a16="http://schemas.microsoft.com/office/drawing/2014/main" id="{A227FF30-FE3C-1629-DCB0-3362D9ADBD48}"/>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0382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871D05FC-24D2-4025-8317-BE742F91E55C}"/>
              </a:ext>
            </a:extLst>
          </p:cNvPr>
          <p:cNvPicPr>
            <a:picLocks noChangeAspect="1"/>
          </p:cNvPicPr>
          <p:nvPr/>
        </p:nvPicPr>
        <p:blipFill>
          <a:blip r:embed="rId2"/>
          <a:stretch>
            <a:fillRect/>
          </a:stretch>
        </p:blipFill>
        <p:spPr>
          <a:xfrm>
            <a:off x="0" y="-357947"/>
            <a:ext cx="12192000" cy="7215947"/>
          </a:xfrm>
          <a:prstGeom prst="rect">
            <a:avLst/>
          </a:prstGeom>
        </p:spPr>
      </p:pic>
      <p:sp>
        <p:nvSpPr>
          <p:cNvPr id="7" name="TextBox 6">
            <a:extLst>
              <a:ext uri="{FF2B5EF4-FFF2-40B4-BE49-F238E27FC236}">
                <a16:creationId xmlns:a16="http://schemas.microsoft.com/office/drawing/2014/main" id="{F02F32FE-92D0-8A09-F6B9-8E05305A5ADC}"/>
              </a:ext>
            </a:extLst>
          </p:cNvPr>
          <p:cNvSpPr txBox="1"/>
          <p:nvPr/>
        </p:nvSpPr>
        <p:spPr>
          <a:xfrm>
            <a:off x="6191964" y="19878"/>
            <a:ext cx="5975131" cy="4003963"/>
          </a:xfrm>
          <a:prstGeom prst="rect">
            <a:avLst/>
          </a:prstGeom>
          <a:noFill/>
        </p:spPr>
        <p:txBody>
          <a:bodyPr wrap="square" rtlCol="0">
            <a:noAutofit/>
          </a:bodyPr>
          <a:lstStyle/>
          <a:p>
            <a:pPr algn="ctr"/>
            <a:r>
              <a:rPr lang="en-US" sz="6000" b="0" i="0" u="none" strike="noStrike" baseline="0" dirty="0">
                <a:solidFill>
                  <a:schemeClr val="bg1"/>
                </a:solidFill>
                <a:latin typeface="TimesNewRomanPSMT"/>
              </a:rPr>
              <a:t>Solomon asks God for wisdom – </a:t>
            </a:r>
          </a:p>
          <a:p>
            <a:pPr algn="ctr"/>
            <a:r>
              <a:rPr lang="en-US" sz="6000" b="0" i="0" u="none" strike="noStrike" baseline="0" dirty="0">
                <a:solidFill>
                  <a:schemeClr val="bg1"/>
                </a:solidFill>
                <a:latin typeface="TimesNewRomanPSMT"/>
              </a:rPr>
              <a:t>1 Kings 3:4-15</a:t>
            </a: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4The king went to Gibeon to sacrifice there, for that was the great high place. Solomon offered a thousand burnt offerings on that altar</a:t>
            </a:r>
            <a:endParaRPr lang="en-ZA" dirty="0"/>
          </a:p>
        </p:txBody>
      </p:sp>
      <p:sp>
        <p:nvSpPr>
          <p:cNvPr id="3" name="TextBox 2">
            <a:extLst>
              <a:ext uri="{FF2B5EF4-FFF2-40B4-BE49-F238E27FC236}">
                <a16:creationId xmlns:a16="http://schemas.microsoft.com/office/drawing/2014/main" id="{F2095928-12E0-841B-7425-FDF969B8DCD6}"/>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74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FFEAF74-83ED-42D0-B5BA-6219D37F4D9A}"/>
              </a:ext>
            </a:extLst>
          </p:cNvPr>
          <p:cNvPicPr>
            <a:picLocks noChangeAspect="1"/>
          </p:cNvPicPr>
          <p:nvPr/>
        </p:nvPicPr>
        <p:blipFill>
          <a:blip r:embed="rId2"/>
          <a:stretch>
            <a:fillRect/>
          </a:stretch>
        </p:blipFill>
        <p:spPr>
          <a:xfrm>
            <a:off x="0" y="-211245"/>
            <a:ext cx="12618720" cy="7069246"/>
          </a:xfrm>
          <a:prstGeom prst="rect">
            <a:avLst/>
          </a:prstGeom>
        </p:spPr>
      </p:pic>
      <p:sp>
        <p:nvSpPr>
          <p:cNvPr id="5" name="TextBox 4">
            <a:extLst>
              <a:ext uri="{FF2B5EF4-FFF2-40B4-BE49-F238E27FC236}">
                <a16:creationId xmlns:a16="http://schemas.microsoft.com/office/drawing/2014/main" id="{5DB2A8A0-14AD-EBC5-BEDA-DC5B89BA2EB3}"/>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5In Gibeon, Yahweh appeared to Solomon in a dream by night; and God said, “Ask for what I should give you.”</a:t>
            </a:r>
            <a:endParaRPr lang="en-ZA" dirty="0"/>
          </a:p>
        </p:txBody>
      </p:sp>
      <p:sp>
        <p:nvSpPr>
          <p:cNvPr id="2" name="TextBox 1">
            <a:extLst>
              <a:ext uri="{FF2B5EF4-FFF2-40B4-BE49-F238E27FC236}">
                <a16:creationId xmlns:a16="http://schemas.microsoft.com/office/drawing/2014/main" id="{0F9AEFAC-F830-C71C-B634-44E104634454}"/>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426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63E7BF3-8E5F-4DB0-B14F-0759DA6D98DC}"/>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1E1EE78-8C66-C434-42B9-1161ED4DB7D5}"/>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6Solomon said, “You have shown to your servant David my father great loving kindness, because he walked before you in truth, in righteousness, and in uprightness of heart with you. You have kept for him this great loving kindness, that you have given him a son to sit on his throne, as it is today. </a:t>
            </a:r>
            <a:endParaRPr lang="en-ZA" dirty="0"/>
          </a:p>
        </p:txBody>
      </p:sp>
      <p:sp>
        <p:nvSpPr>
          <p:cNvPr id="2" name="TextBox 1">
            <a:extLst>
              <a:ext uri="{FF2B5EF4-FFF2-40B4-BE49-F238E27FC236}">
                <a16:creationId xmlns:a16="http://schemas.microsoft.com/office/drawing/2014/main" id="{9B17DFAB-5D42-D1C8-5C23-22206346E2B3}"/>
              </a:ext>
            </a:extLst>
          </p:cNvPr>
          <p:cNvSpPr txBox="1"/>
          <p:nvPr/>
        </p:nvSpPr>
        <p:spPr>
          <a:xfrm>
            <a:off x="6096000" y="0"/>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88635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622</Words>
  <Application>Microsoft Office PowerPoint</Application>
  <PresentationFormat>Widescreen</PresentationFormat>
  <Paragraphs>51</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ArialMT</vt:lpstr>
      <vt:lpstr>Calibri</vt:lpstr>
      <vt:lpstr>Calibri Light</vt:lpstr>
      <vt:lpstr>Microsoft Himalaya</vt:lpstr>
      <vt:lpstr>TimesNewRomanPS-BoldMT</vt:lpstr>
      <vt:lpstr>TimesNewRomanPSMT</vt:lpstr>
      <vt:lpstr>Office Theme</vt:lpstr>
      <vt:lpstr>20-2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2023-12-11T09:47:03Z</dcterms:modified>
</cp:coreProperties>
</file>