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448" r:id="rId3"/>
    <p:sldId id="426" r:id="rId4"/>
    <p:sldId id="449" r:id="rId5"/>
    <p:sldId id="428" r:id="rId6"/>
    <p:sldId id="429" r:id="rId7"/>
    <p:sldId id="430" r:id="rId8"/>
    <p:sldId id="431" r:id="rId9"/>
    <p:sldId id="432" r:id="rId10"/>
    <p:sldId id="435" r:id="rId11"/>
    <p:sldId id="436" r:id="rId12"/>
    <p:sldId id="437" r:id="rId13"/>
    <p:sldId id="438" r:id="rId14"/>
    <p:sldId id="439" r:id="rId15"/>
    <p:sldId id="440" r:id="rId16"/>
    <p:sldId id="443" r:id="rId17"/>
    <p:sldId id="442" r:id="rId18"/>
    <p:sldId id="441" r:id="rId19"/>
    <p:sldId id="444" r:id="rId20"/>
    <p:sldId id="446" r:id="rId21"/>
    <p:sldId id="445" r:id="rId22"/>
    <p:sldId id="44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49" autoAdjust="0"/>
    <p:restoredTop sz="93969" autoAdjust="0"/>
  </p:normalViewPr>
  <p:slideViewPr>
    <p:cSldViewPr snapToGrid="0">
      <p:cViewPr varScale="1">
        <p:scale>
          <a:sx n="45" d="100"/>
          <a:sy n="45" d="100"/>
        </p:scale>
        <p:origin x="42" y="5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2023/01/18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a:t>
            </a:r>
          </a:p>
          <a:p>
            <a:pPr algn="l"/>
            <a:r>
              <a:rPr lang="en-IN" sz="1200" b="1" i="0" u="none" strike="noStrike" baseline="0">
                <a:latin typeface="TimesNewRomanPS-BoldMT"/>
              </a:rPr>
              <a:t> 20 </a:t>
            </a:r>
            <a:r>
              <a:rPr lang="en-IN" sz="1200" b="1" i="0" u="none" strike="noStrike" baseline="0" dirty="0">
                <a:latin typeface="TimesNewRomanPS-BoldMT"/>
              </a:rPr>
              <a:t>Solomon</a:t>
            </a:r>
          </a:p>
          <a:p>
            <a:pPr algn="l"/>
            <a:r>
              <a:rPr lang="en-US" sz="1200" b="0" i="0" u="none" strike="noStrike" baseline="0" dirty="0">
                <a:latin typeface="TimesNewRomanPSMT"/>
              </a:rPr>
              <a:t>1. David chooses Solomon - 1 Kings 1:5-53 (Left Top)</a:t>
            </a:r>
          </a:p>
          <a:p>
            <a:pPr algn="l"/>
            <a:r>
              <a:rPr lang="en-US" sz="1200" b="0" i="0" u="none" strike="noStrike" baseline="0" dirty="0">
                <a:latin typeface="TimesNewRomanPSMT"/>
              </a:rPr>
              <a:t>2. Solomon asks God for wisdom - 1 Kings 3:4-15 (Right Top)</a:t>
            </a:r>
          </a:p>
          <a:p>
            <a:pPr algn="l"/>
            <a:r>
              <a:rPr lang="en-US" sz="1200" b="0" i="0" u="none" strike="noStrike" baseline="0" dirty="0">
                <a:latin typeface="TimesNewRomanPSMT"/>
              </a:rPr>
              <a:t>3. Two women and one child - 1 Kings 3:16-28; 4:29-34 (Right Bottom)</a:t>
            </a:r>
          </a:p>
          <a:p>
            <a:pPr algn="l"/>
            <a:r>
              <a:rPr lang="en-US" sz="1200" b="0" i="0" u="none" strike="noStrike" baseline="0" dirty="0">
                <a:latin typeface="TimesNewRomanPSMT"/>
              </a:rPr>
              <a:t>4. Dedication of the temple - 1 Kings 6:1-14; 8:1-14, 54; 9:1-9 (Center)</a:t>
            </a:r>
          </a:p>
          <a:p>
            <a:pPr algn="l"/>
            <a:r>
              <a:rPr lang="en-US" sz="1200" b="0" i="0" u="none" strike="noStrike" baseline="0" dirty="0">
                <a:latin typeface="TimesNewRomanPSMT"/>
              </a:rPr>
              <a:t>5. Queen of Sheba visits Solomon -1 Kings 10:1-9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54917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20-5</a:t>
            </a:r>
          </a:p>
        </p:txBody>
      </p:sp>
      <p:sp>
        <p:nvSpPr>
          <p:cNvPr id="3" name="Content Placeholder 2">
            <a:extLst>
              <a:ext uri="{FF2B5EF4-FFF2-40B4-BE49-F238E27FC236}">
                <a16:creationId xmlns:a16="http://schemas.microsoft.com/office/drawing/2014/main" id="{77C8C5EB-7063-4EFF-9206-9F831A363AF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8694615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9" name="Picture 8">
            <a:extLst>
              <a:ext uri="{FF2B5EF4-FFF2-40B4-BE49-F238E27FC236}">
                <a16:creationId xmlns:a16="http://schemas.microsoft.com/office/drawing/2014/main" id="{0BFCE0DC-870C-4DA8-A8D5-60FA8D7B141C}"/>
              </a:ext>
            </a:extLst>
          </p:cNvPr>
          <p:cNvPicPr>
            <a:picLocks noChangeAspect="1"/>
          </p:cNvPicPr>
          <p:nvPr/>
        </p:nvPicPr>
        <p:blipFill>
          <a:blip r:embed="rId2"/>
          <a:stretch>
            <a:fillRect/>
          </a:stretch>
        </p:blipFill>
        <p:spPr>
          <a:xfrm>
            <a:off x="-70621" y="0"/>
            <a:ext cx="12262620" cy="7013341"/>
          </a:xfrm>
          <a:prstGeom prst="rect">
            <a:avLst/>
          </a:prstGeom>
        </p:spPr>
      </p:pic>
      <p:sp>
        <p:nvSpPr>
          <p:cNvPr id="5" name="TextBox 4">
            <a:extLst>
              <a:ext uri="{FF2B5EF4-FFF2-40B4-BE49-F238E27FC236}">
                <a16:creationId xmlns:a16="http://schemas.microsoft.com/office/drawing/2014/main" id="{BD01E180-9108-95EF-2DAC-C7464AF9908E}"/>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121212"/>
                </a:solidFill>
                <a:effectLst/>
                <a:latin typeface="ArialMT"/>
              </a:rPr>
              <a:t>5the food of his table, the sitting of his servants, the attendance of his officials, their clothing, his cup bearers, and his ascent by which he went up to Yahweh’s house, there was no more spirit in her. </a:t>
            </a:r>
            <a:endParaRPr lang="en-ZA" dirty="0"/>
          </a:p>
        </p:txBody>
      </p:sp>
      <p:sp>
        <p:nvSpPr>
          <p:cNvPr id="3" name="TextBox 2">
            <a:extLst>
              <a:ext uri="{FF2B5EF4-FFF2-40B4-BE49-F238E27FC236}">
                <a16:creationId xmlns:a16="http://schemas.microsoft.com/office/drawing/2014/main" id="{DF05367D-FD3D-BDC0-EA5C-7656C0BEF106}"/>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95935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08F2381-6B7F-4C02-B4A6-A23983FE8B02}"/>
              </a:ext>
            </a:extLst>
          </p:cNvPr>
          <p:cNvPicPr>
            <a:picLocks noChangeAspect="1"/>
          </p:cNvPicPr>
          <p:nvPr/>
        </p:nvPicPr>
        <p:blipFill>
          <a:blip r:embed="rId2"/>
          <a:stretch>
            <a:fillRect/>
          </a:stretch>
        </p:blipFill>
        <p:spPr>
          <a:xfrm>
            <a:off x="-2" y="0"/>
            <a:ext cx="13694349" cy="6858000"/>
          </a:xfrm>
          <a:prstGeom prst="rect">
            <a:avLst/>
          </a:prstGeom>
        </p:spPr>
      </p:pic>
      <p:sp>
        <p:nvSpPr>
          <p:cNvPr id="5" name="TextBox 4">
            <a:extLst>
              <a:ext uri="{FF2B5EF4-FFF2-40B4-BE49-F238E27FC236}">
                <a16:creationId xmlns:a16="http://schemas.microsoft.com/office/drawing/2014/main" id="{81AC3F2B-C644-7E65-A879-5B6E5E9F140D}"/>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6She said to the king, “It was a true report that I heard in my own land of your acts and of your wisdom. </a:t>
            </a:r>
            <a:endParaRPr lang="en-ZA" dirty="0"/>
          </a:p>
        </p:txBody>
      </p:sp>
      <p:sp>
        <p:nvSpPr>
          <p:cNvPr id="2" name="TextBox 1">
            <a:extLst>
              <a:ext uri="{FF2B5EF4-FFF2-40B4-BE49-F238E27FC236}">
                <a16:creationId xmlns:a16="http://schemas.microsoft.com/office/drawing/2014/main" id="{4E9B9732-9C7C-6468-AB14-79F252619DF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61377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7DCDE2-22A0-4DA4-BF35-5373FEA49EC2}"/>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B9FF4D6-1CCC-D827-4E5F-6B2CE1D25630}"/>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7However, I didn’t believe the words until I came and my eyes had seen it. Behold, not even half was told me! Your wisdom and prosperity exceed the fame which I heard. </a:t>
            </a:r>
            <a:endParaRPr lang="en-ZA" dirty="0"/>
          </a:p>
        </p:txBody>
      </p:sp>
      <p:sp>
        <p:nvSpPr>
          <p:cNvPr id="3" name="TextBox 2">
            <a:extLst>
              <a:ext uri="{FF2B5EF4-FFF2-40B4-BE49-F238E27FC236}">
                <a16:creationId xmlns:a16="http://schemas.microsoft.com/office/drawing/2014/main" id="{1767FD2E-357A-2363-E811-8593B2CB54A1}"/>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238677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F964B1-DDD6-4846-8D3A-DC0D466DC21E}"/>
              </a:ext>
            </a:extLst>
          </p:cNvPr>
          <p:cNvPicPr>
            <a:picLocks noChangeAspect="1"/>
          </p:cNvPicPr>
          <p:nvPr/>
        </p:nvPicPr>
        <p:blipFill rotWithShape="1">
          <a:blip r:embed="rId2"/>
          <a:srcRect r="7093" b="-1"/>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253150FD-52CB-3A62-810B-F808761E91AC}"/>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8Happy are your men, happy are these your servants who stand continually before you, who hear your wisdom. </a:t>
            </a:r>
            <a:endParaRPr lang="en-ZA" dirty="0"/>
          </a:p>
        </p:txBody>
      </p:sp>
      <p:sp>
        <p:nvSpPr>
          <p:cNvPr id="2" name="TextBox 1">
            <a:extLst>
              <a:ext uri="{FF2B5EF4-FFF2-40B4-BE49-F238E27FC236}">
                <a16:creationId xmlns:a16="http://schemas.microsoft.com/office/drawing/2014/main" id="{D7AA0E5A-4EDF-9400-F4DC-B0116A97CC1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80228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1AE6541-25A1-4EAB-A33D-D3BAEECC09C9}"/>
              </a:ext>
            </a:extLst>
          </p:cNvPr>
          <p:cNvPicPr>
            <a:picLocks noChangeAspect="1"/>
          </p:cNvPicPr>
          <p:nvPr/>
        </p:nvPicPr>
        <p:blipFill>
          <a:blip r:embed="rId2"/>
          <a:stretch>
            <a:fillRect/>
          </a:stretch>
        </p:blipFill>
        <p:spPr>
          <a:xfrm>
            <a:off x="0" y="-279149"/>
            <a:ext cx="12192000" cy="7137149"/>
          </a:xfrm>
          <a:prstGeom prst="rect">
            <a:avLst/>
          </a:prstGeom>
        </p:spPr>
      </p:pic>
      <p:sp>
        <p:nvSpPr>
          <p:cNvPr id="5" name="TextBox 4">
            <a:extLst>
              <a:ext uri="{FF2B5EF4-FFF2-40B4-BE49-F238E27FC236}">
                <a16:creationId xmlns:a16="http://schemas.microsoft.com/office/drawing/2014/main" id="{63FBDF44-153D-4F1C-2367-9C03980A6353}"/>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9Blessed is Yahweh your God, who delighted in you, to set you on the throne of Israel</a:t>
            </a:r>
            <a:endParaRPr lang="en-ZA" dirty="0"/>
          </a:p>
        </p:txBody>
      </p:sp>
      <p:sp>
        <p:nvSpPr>
          <p:cNvPr id="2" name="TextBox 1">
            <a:extLst>
              <a:ext uri="{FF2B5EF4-FFF2-40B4-BE49-F238E27FC236}">
                <a16:creationId xmlns:a16="http://schemas.microsoft.com/office/drawing/2014/main" id="{2B986E2F-5066-8A90-490A-858944A3CAB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18612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C7D7484-11F7-4F78-9541-29E0A1572DB8}"/>
              </a:ext>
            </a:extLst>
          </p:cNvPr>
          <p:cNvPicPr>
            <a:picLocks noChangeAspect="1"/>
          </p:cNvPicPr>
          <p:nvPr/>
        </p:nvPicPr>
        <p:blipFill>
          <a:blip r:embed="rId2"/>
          <a:stretch>
            <a:fillRect/>
          </a:stretch>
        </p:blipFill>
        <p:spPr>
          <a:xfrm>
            <a:off x="0" y="0"/>
            <a:ext cx="12191999" cy="7551988"/>
          </a:xfrm>
          <a:prstGeom prst="rect">
            <a:avLst/>
          </a:prstGeom>
        </p:spPr>
      </p:pic>
      <p:sp>
        <p:nvSpPr>
          <p:cNvPr id="7" name="TextBox 6">
            <a:extLst>
              <a:ext uri="{FF2B5EF4-FFF2-40B4-BE49-F238E27FC236}">
                <a16:creationId xmlns:a16="http://schemas.microsoft.com/office/drawing/2014/main" id="{D261E9A2-8696-848F-36C3-D24E01CBF0E6}"/>
              </a:ext>
            </a:extLst>
          </p:cNvPr>
          <p:cNvSpPr txBox="1"/>
          <p:nvPr/>
        </p:nvSpPr>
        <p:spPr>
          <a:xfrm>
            <a:off x="4763976" y="0"/>
            <a:ext cx="7428023" cy="4288971"/>
          </a:xfrm>
          <a:prstGeom prst="rect">
            <a:avLst/>
          </a:prstGeom>
          <a:noFill/>
        </p:spPr>
        <p:txBody>
          <a:bodyPr wrap="square" rtlCol="0">
            <a:noAutofit/>
          </a:bodyPr>
          <a:lstStyle/>
          <a:p>
            <a:pPr algn="ctr"/>
            <a:r>
              <a:rPr lang="en-US" sz="6000" b="0" i="0" u="none" strike="noStrike" baseline="0" dirty="0">
                <a:solidFill>
                  <a:schemeClr val="bg1"/>
                </a:solidFill>
                <a:latin typeface="TimesNewRomanPSMT"/>
              </a:rPr>
              <a:t>Queen of Sheba visits Solomon –</a:t>
            </a:r>
          </a:p>
          <a:p>
            <a:pPr algn="ctr"/>
            <a:r>
              <a:rPr lang="en-US" sz="6000" b="0" i="0" u="none" strike="noStrike" baseline="0" dirty="0">
                <a:solidFill>
                  <a:schemeClr val="bg1"/>
                </a:solidFill>
                <a:latin typeface="TimesNewRomanPSMT"/>
              </a:rPr>
              <a:t>1 Kings 10:1-9</a:t>
            </a:r>
            <a:endParaRPr lang="en-IN" sz="6000" dirty="0">
              <a:solidFill>
                <a:schemeClr val="bg1"/>
              </a:solidFill>
            </a:endParaRPr>
          </a:p>
        </p:txBody>
      </p:sp>
    </p:spTree>
    <p:extLst>
      <p:ext uri="{BB962C8B-B14F-4D97-AF65-F5344CB8AC3E}">
        <p14:creationId xmlns:p14="http://schemas.microsoft.com/office/powerpoint/2010/main" val="3579106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79735BE-0564-4E90-BD67-C11EE814711A}"/>
              </a:ext>
            </a:extLst>
          </p:cNvPr>
          <p:cNvPicPr>
            <a:picLocks noChangeAspect="1"/>
          </p:cNvPicPr>
          <p:nvPr/>
        </p:nvPicPr>
        <p:blipFill>
          <a:blip r:embed="rId2"/>
          <a:stretch>
            <a:fillRect/>
          </a:stretch>
        </p:blipFill>
        <p:spPr>
          <a:xfrm>
            <a:off x="0" y="-559510"/>
            <a:ext cx="12192000" cy="7417510"/>
          </a:xfrm>
          <a:prstGeom prst="rect">
            <a:avLst/>
          </a:prstGeom>
        </p:spPr>
      </p:pic>
      <p:sp>
        <p:nvSpPr>
          <p:cNvPr id="5" name="TextBox 4">
            <a:extLst>
              <a:ext uri="{FF2B5EF4-FFF2-40B4-BE49-F238E27FC236}">
                <a16:creationId xmlns:a16="http://schemas.microsoft.com/office/drawing/2014/main" id="{CDB278AA-9183-86E5-A3CC-9F20CAD258D8}"/>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5990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 Because Yahweh loved Israel forever, therefore he made you king, to do justice and righteousness.”</a:t>
            </a:r>
            <a:endParaRPr lang="en-ZA" sz="4800" dirty="0"/>
          </a:p>
        </p:txBody>
      </p:sp>
      <p:sp>
        <p:nvSpPr>
          <p:cNvPr id="2" name="TextBox 1">
            <a:extLst>
              <a:ext uri="{FF2B5EF4-FFF2-40B4-BE49-F238E27FC236}">
                <a16:creationId xmlns:a16="http://schemas.microsoft.com/office/drawing/2014/main" id="{FAB2316E-52B5-A639-8D8C-24DE8860F8CE}"/>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6609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60D10EA-7457-4ACA-A989-29F94245AA61}"/>
              </a:ext>
            </a:extLst>
          </p:cNvPr>
          <p:cNvPicPr>
            <a:picLocks noChangeAspect="1"/>
          </p:cNvPicPr>
          <p:nvPr/>
        </p:nvPicPr>
        <p:blipFill>
          <a:blip r:embed="rId2"/>
          <a:stretch>
            <a:fillRect/>
          </a:stretch>
        </p:blipFill>
        <p:spPr>
          <a:xfrm>
            <a:off x="1" y="0"/>
            <a:ext cx="12191999" cy="7551988"/>
          </a:xfrm>
          <a:prstGeom prst="rect">
            <a:avLst/>
          </a:prstGeom>
        </p:spPr>
      </p:pic>
      <p:sp>
        <p:nvSpPr>
          <p:cNvPr id="5" name="TextBox 4">
            <a:extLst>
              <a:ext uri="{FF2B5EF4-FFF2-40B4-BE49-F238E27FC236}">
                <a16:creationId xmlns:a16="http://schemas.microsoft.com/office/drawing/2014/main" id="{C3ADE825-2293-CE8D-B775-58B6400FD9AA}"/>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4325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u="none" strike="noStrike" baseline="0" dirty="0">
                <a:latin typeface="TimesNewRomanPSMT"/>
              </a:rPr>
              <a:t>Queen of Sheba visits Solomon -1 Kings 10:1-9</a:t>
            </a:r>
            <a:endParaRPr lang="en-IN" sz="4800" dirty="0"/>
          </a:p>
        </p:txBody>
      </p:sp>
      <p:sp>
        <p:nvSpPr>
          <p:cNvPr id="3" name="TextBox 2">
            <a:extLst>
              <a:ext uri="{FF2B5EF4-FFF2-40B4-BE49-F238E27FC236}">
                <a16:creationId xmlns:a16="http://schemas.microsoft.com/office/drawing/2014/main" id="{98283686-6187-0C61-C7E0-CF7FE20CC7F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3827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C7D7484-11F7-4F78-9541-29E0A1572DB8}"/>
              </a:ext>
            </a:extLst>
          </p:cNvPr>
          <p:cNvPicPr>
            <a:picLocks noChangeAspect="1"/>
          </p:cNvPicPr>
          <p:nvPr/>
        </p:nvPicPr>
        <p:blipFill>
          <a:blip r:embed="rId2"/>
          <a:stretch>
            <a:fillRect/>
          </a:stretch>
        </p:blipFill>
        <p:spPr>
          <a:xfrm>
            <a:off x="0" y="0"/>
            <a:ext cx="12191999" cy="7551988"/>
          </a:xfrm>
          <a:prstGeom prst="rect">
            <a:avLst/>
          </a:prstGeom>
        </p:spPr>
      </p:pic>
      <p:sp>
        <p:nvSpPr>
          <p:cNvPr id="7" name="TextBox 6">
            <a:extLst>
              <a:ext uri="{FF2B5EF4-FFF2-40B4-BE49-F238E27FC236}">
                <a16:creationId xmlns:a16="http://schemas.microsoft.com/office/drawing/2014/main" id="{D261E9A2-8696-848F-36C3-D24E01CBF0E6}"/>
              </a:ext>
            </a:extLst>
          </p:cNvPr>
          <p:cNvSpPr txBox="1"/>
          <p:nvPr/>
        </p:nvSpPr>
        <p:spPr>
          <a:xfrm>
            <a:off x="4763976" y="0"/>
            <a:ext cx="7428023" cy="4288971"/>
          </a:xfrm>
          <a:prstGeom prst="rect">
            <a:avLst/>
          </a:prstGeom>
          <a:noFill/>
        </p:spPr>
        <p:txBody>
          <a:bodyPr wrap="square" rtlCol="0">
            <a:noAutofit/>
          </a:bodyPr>
          <a:lstStyle/>
          <a:p>
            <a:pPr algn="ctr"/>
            <a:r>
              <a:rPr lang="en-US" sz="6000" b="0" i="0" u="none" strike="noStrike" baseline="0" dirty="0">
                <a:solidFill>
                  <a:schemeClr val="bg1"/>
                </a:solidFill>
                <a:latin typeface="TimesNewRomanPSMT"/>
              </a:rPr>
              <a:t>Queen of Sheba visits Solomon –</a:t>
            </a:r>
          </a:p>
          <a:p>
            <a:pPr algn="ctr"/>
            <a:r>
              <a:rPr lang="en-US" sz="6000" b="0" i="0" u="none" strike="noStrike" baseline="0" dirty="0">
                <a:solidFill>
                  <a:schemeClr val="bg1"/>
                </a:solidFill>
                <a:latin typeface="TimesNewRomanPSMT"/>
              </a:rPr>
              <a:t>1 Kings 10:1-9</a:t>
            </a:r>
            <a:endParaRPr lang="en-IN" sz="6000" dirty="0">
              <a:solidFill>
                <a:schemeClr val="bg1"/>
              </a:solidFill>
            </a:endParaRPr>
          </a:p>
        </p:txBody>
      </p:sp>
    </p:spTree>
    <p:extLst>
      <p:ext uri="{BB962C8B-B14F-4D97-AF65-F5344CB8AC3E}">
        <p14:creationId xmlns:p14="http://schemas.microsoft.com/office/powerpoint/2010/main" val="3240530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1When the queen of Sheba heard of the fame of Solomon concerning Yahweh’s name, she came to test him with hard questions. </a:t>
            </a:r>
            <a:endParaRPr lang="en-ZA" dirty="0"/>
          </a:p>
        </p:txBody>
      </p:sp>
      <p:sp>
        <p:nvSpPr>
          <p:cNvPr id="2" name="TextBox 1">
            <a:extLst>
              <a:ext uri="{FF2B5EF4-FFF2-40B4-BE49-F238E27FC236}">
                <a16:creationId xmlns:a16="http://schemas.microsoft.com/office/drawing/2014/main" id="{862C5DE6-B077-CE01-CAEE-EDC8A0CDC65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17412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4A2392-6E04-476F-B127-A0C03C5E0D7D}"/>
              </a:ext>
            </a:extLst>
          </p:cNvPr>
          <p:cNvPicPr>
            <a:picLocks noChangeAspect="1"/>
          </p:cNvPicPr>
          <p:nvPr/>
        </p:nvPicPr>
        <p:blipFill>
          <a:blip r:embed="rId2"/>
          <a:stretch>
            <a:fillRect/>
          </a:stretch>
        </p:blipFill>
        <p:spPr>
          <a:xfrm>
            <a:off x="-1" y="0"/>
            <a:ext cx="12192000" cy="7178977"/>
          </a:xfrm>
          <a:prstGeom prst="rect">
            <a:avLst/>
          </a:prstGeom>
        </p:spPr>
      </p:pic>
      <p:sp>
        <p:nvSpPr>
          <p:cNvPr id="5" name="TextBox 4">
            <a:extLst>
              <a:ext uri="{FF2B5EF4-FFF2-40B4-BE49-F238E27FC236}">
                <a16:creationId xmlns:a16="http://schemas.microsoft.com/office/drawing/2014/main" id="{F95D81EA-2220-8A5A-7A20-E1617C91C4BA}"/>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121212"/>
                </a:solidFill>
                <a:effectLst/>
                <a:latin typeface="ArialMT"/>
              </a:rPr>
              <a:t>2She came to Jerusalem with a very great caravan, with camels that bore spices, very much gold, and precious stones; and when she had come to Solomon, she talked with him about all that was in her heart.</a:t>
            </a:r>
            <a:endParaRPr lang="en-ZA" dirty="0"/>
          </a:p>
        </p:txBody>
      </p:sp>
      <p:sp>
        <p:nvSpPr>
          <p:cNvPr id="2" name="TextBox 1">
            <a:extLst>
              <a:ext uri="{FF2B5EF4-FFF2-40B4-BE49-F238E27FC236}">
                <a16:creationId xmlns:a16="http://schemas.microsoft.com/office/drawing/2014/main" id="{E3A110D4-017B-1FA0-AC9E-BB926B7FB89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42615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9D8D3DC-2D9D-47F2-945A-E56186B0E377}"/>
              </a:ext>
            </a:extLst>
          </p:cNvPr>
          <p:cNvPicPr>
            <a:picLocks noChangeAspect="1"/>
          </p:cNvPicPr>
          <p:nvPr/>
        </p:nvPicPr>
        <p:blipFill>
          <a:blip r:embed="rId2"/>
          <a:stretch>
            <a:fillRect/>
          </a:stretch>
        </p:blipFill>
        <p:spPr>
          <a:xfrm>
            <a:off x="0" y="0"/>
            <a:ext cx="12192000" cy="7068238"/>
          </a:xfrm>
          <a:prstGeom prst="rect">
            <a:avLst/>
          </a:prstGeom>
        </p:spPr>
      </p:pic>
      <p:sp>
        <p:nvSpPr>
          <p:cNvPr id="5" name="TextBox 4">
            <a:extLst>
              <a:ext uri="{FF2B5EF4-FFF2-40B4-BE49-F238E27FC236}">
                <a16:creationId xmlns:a16="http://schemas.microsoft.com/office/drawing/2014/main" id="{33F1B8A3-0F9A-9DE1-D951-03CEE0C375F6}"/>
              </a:ext>
            </a:extLst>
          </p:cNvPr>
          <p:cNvSpPr txBox="1"/>
          <p:nvPr/>
        </p:nvSpPr>
        <p:spPr>
          <a:xfrm>
            <a:off x="0" y="128789"/>
            <a:ext cx="3116424" cy="584775"/>
          </a:xfrm>
          <a:prstGeom prst="rect">
            <a:avLst/>
          </a:prstGeom>
          <a:noFill/>
        </p:spPr>
        <p:txBody>
          <a:bodyPr wrap="square" rtlCol="0">
            <a:spAutoFit/>
          </a:bodyPr>
          <a:lstStyle/>
          <a:p>
            <a:pPr algn="ctr"/>
            <a:r>
              <a:rPr lang="en-US" sz="3200" b="0" i="0" u="none" strike="noStrike" baseline="0" dirty="0">
                <a:solidFill>
                  <a:schemeClr val="bg1"/>
                </a:solidFill>
                <a:latin typeface="TimesNewRomanPSMT"/>
              </a:rPr>
              <a:t>1 Kings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121212"/>
                </a:solidFill>
                <a:effectLst/>
                <a:latin typeface="ArialMT"/>
              </a:rPr>
              <a:t>3Solomon answered all her questions. There wasn’t anything hidden from the king which he didn’t tell her. 4When the queen of Sheba had seen all the wisdom of Solomon, the house that he had built, </a:t>
            </a:r>
            <a:endParaRPr lang="en-ZA" sz="4400" dirty="0"/>
          </a:p>
        </p:txBody>
      </p:sp>
      <p:sp>
        <p:nvSpPr>
          <p:cNvPr id="3" name="TextBox 2">
            <a:extLst>
              <a:ext uri="{FF2B5EF4-FFF2-40B4-BE49-F238E27FC236}">
                <a16:creationId xmlns:a16="http://schemas.microsoft.com/office/drawing/2014/main" id="{B412D48B-A16B-700F-C4B9-CE90A9A5C813}"/>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886351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407</TotalTime>
  <Words>466</Words>
  <Application>Microsoft Office PowerPoint</Application>
  <PresentationFormat>Widescreen</PresentationFormat>
  <Paragraphs>45</Paragraphs>
  <Slides>22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ArialMT</vt:lpstr>
      <vt:lpstr>Calibri</vt:lpstr>
      <vt:lpstr>Calibri Light</vt:lpstr>
      <vt:lpstr>Microsoft Himalaya</vt:lpstr>
      <vt:lpstr>TimesNewRomanPS-BoldMT</vt:lpstr>
      <vt:lpstr>TimesNewRomanPSMT</vt:lpstr>
      <vt:lpstr>Office Theme</vt:lpstr>
      <vt:lpstr>20-5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Jessica Lloyd-Jones</cp:lastModifiedBy>
  <cp:revision>15</cp:revision>
  <dcterms:created xsi:type="dcterms:W3CDTF">2021-07-20T09:23:46Z</dcterms:created>
  <dcterms:modified xsi:type="dcterms:W3CDTF">2023-01-18T08:05:48Z</dcterms:modified>
</cp:coreProperties>
</file>