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8" r:id="rId2"/>
    <p:sldId id="438" r:id="rId3"/>
    <p:sldId id="426" r:id="rId4"/>
    <p:sldId id="427" r:id="rId5"/>
    <p:sldId id="428" r:id="rId6"/>
    <p:sldId id="429" r:id="rId7"/>
    <p:sldId id="430" r:id="rId8"/>
    <p:sldId id="431" r:id="rId9"/>
    <p:sldId id="432" r:id="rId10"/>
    <p:sldId id="433" r:id="rId11"/>
    <p:sldId id="434" r:id="rId12"/>
    <p:sldId id="435" r:id="rId13"/>
    <p:sldId id="436" r:id="rId14"/>
    <p:sldId id="43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727" autoAdjust="0"/>
    <p:restoredTop sz="79183" autoAdjust="0"/>
  </p:normalViewPr>
  <p:slideViewPr>
    <p:cSldViewPr snapToGrid="0">
      <p:cViewPr varScale="1">
        <p:scale>
          <a:sx n="41" d="100"/>
          <a:sy n="41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800" b="1" i="0" u="none" strike="noStrike" baseline="0" dirty="0">
                <a:latin typeface="TimesNewRomanPS-BoldMT"/>
              </a:rPr>
              <a:t>21 Elijah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1. Elijah comes to Ahab - 1 Kings 16:28 – 17:1 (Left Top)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2. Ravens feed Elijah – 1 Kings 17:2-7 (Center Top)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3. Elijah and the widow – 1 Kings 17:8-24 (Right Top)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4. Mt. Carmel – 1 Kings 18:17-40 (Right Center)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5. Rain comes – 1 kings 18:41-46 (Right Bottom)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6. Elisha called – 1 Kings 19:19-21 (Left Bottom)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7. Elijah taken up to Heaven - 2 Kings 2:1-13 (Left Center)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0508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2157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3D1AE-C111-43F0-AD47-18572ADF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dirty="0"/>
              <a:t>21-1</a:t>
            </a:r>
            <a:r>
              <a:rPr lang="en-IN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8C5EB-7063-4EFF-9206-9F831A363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7200" dirty="0"/>
              <a:t>This work is licensed under a Creative Commons Attribution-</a:t>
            </a:r>
            <a:r>
              <a:rPr lang="en-US" sz="7200" dirty="0" err="1"/>
              <a:t>ShareAlike</a:t>
            </a:r>
            <a:r>
              <a:rPr lang="en-US" sz="7200" dirty="0"/>
              <a:t> 4.0 International License.</a:t>
            </a:r>
          </a:p>
          <a:p>
            <a:r>
              <a:rPr lang="en-US" sz="7200" dirty="0"/>
              <a:t>Please add this statement to all the videos you create.</a:t>
            </a:r>
          </a:p>
          <a:p>
            <a:r>
              <a:rPr lang="en-US" sz="7200" dirty="0"/>
              <a:t>English Bible quotes are from the World English Bible US, which is in the public domain.</a:t>
            </a:r>
            <a:endParaRPr lang="en-IN" sz="7200" dirty="0"/>
          </a:p>
          <a:p>
            <a:pPr marL="0" indent="0">
              <a:buNone/>
            </a:pPr>
            <a:endParaRPr lang="en-IN" sz="7200" dirty="0"/>
          </a:p>
        </p:txBody>
      </p:sp>
    </p:spTree>
    <p:extLst>
      <p:ext uri="{BB962C8B-B14F-4D97-AF65-F5344CB8AC3E}">
        <p14:creationId xmlns:p14="http://schemas.microsoft.com/office/powerpoint/2010/main" val="2869461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B1E159-4B38-564F-432F-CE69280B7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0404"/>
            <a:ext cx="12192000" cy="69884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1065AC-B110-0A4C-C96B-FB620680B031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16:33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49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17:1Elijah the </a:t>
            </a:r>
            <a:r>
              <a:rPr lang="en-US" sz="3600" b="0" i="0" dirty="0" err="1">
                <a:solidFill>
                  <a:srgbClr val="121212"/>
                </a:solidFill>
                <a:effectLst/>
                <a:latin typeface="ArialMT"/>
              </a:rPr>
              <a:t>Tishbite</a:t>
            </a:r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, who was one of the settlers of Gilead, said to Ahab, “As Yahweh, the God of Israel, lives, before whom I stand,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28EE79-FE12-0F9C-CC65-E835DFA36BFB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2125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33E2B3-DC99-DDC0-104F-C19AAA4BC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5021"/>
            <a:ext cx="12191999" cy="72030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E76D8A-3C04-D13B-7AAC-93F0816DF704}"/>
              </a:ext>
            </a:extLst>
          </p:cNvPr>
          <p:cNvSpPr txBox="1"/>
          <p:nvPr/>
        </p:nvSpPr>
        <p:spPr>
          <a:xfrm>
            <a:off x="-241739" y="533235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17:1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8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there shall not be dew nor rain these years, but according to my word.”</a:t>
            </a:r>
            <a:endParaRPr lang="en-ZA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CF56F1-65FD-997F-EB85-E2A986428CF7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5935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C35B96-C34C-99CC-42F5-170F9870F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95469"/>
            <a:ext cx="12192000" cy="73783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01C7A0-ED8D-DE9D-5B7F-C43F4D8EBF52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17:1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36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BF9376-7A97-2C01-DBC4-C67C3A62E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13148" cy="74114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576E25-39CD-7840-B8A0-9E43AC76F854}"/>
              </a:ext>
            </a:extLst>
          </p:cNvPr>
          <p:cNvSpPr txBox="1"/>
          <p:nvPr/>
        </p:nvSpPr>
        <p:spPr>
          <a:xfrm>
            <a:off x="193710" y="1315452"/>
            <a:ext cx="759774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Elijah comes to Ahab –  </a:t>
            </a:r>
          </a:p>
          <a:p>
            <a:pPr algn="l"/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1 Kings 16:28-17:1</a:t>
            </a:r>
          </a:p>
        </p:txBody>
      </p:sp>
    </p:spTree>
    <p:extLst>
      <p:ext uri="{BB962C8B-B14F-4D97-AF65-F5344CB8AC3E}">
        <p14:creationId xmlns:p14="http://schemas.microsoft.com/office/powerpoint/2010/main" val="124412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5400" b="0" i="0" u="none" strike="noStrike" baseline="0" dirty="0">
                <a:latin typeface="TimesNewRomanPSMT"/>
              </a:rPr>
              <a:t>Elijah comes to Ahab –  1 Kings 16:28 - 17:1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69F0F8-B6E6-E452-1D94-5626D5DF3CEF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382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BF9376-7A97-2C01-DBC4-C67C3A62E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13148" cy="74114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576E25-39CD-7840-B8A0-9E43AC76F854}"/>
              </a:ext>
            </a:extLst>
          </p:cNvPr>
          <p:cNvSpPr txBox="1"/>
          <p:nvPr/>
        </p:nvSpPr>
        <p:spPr>
          <a:xfrm>
            <a:off x="193710" y="1315452"/>
            <a:ext cx="759774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Elijah comes to Ahab –  </a:t>
            </a:r>
          </a:p>
          <a:p>
            <a:pPr algn="l"/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1 Kings 16:28-17:1</a:t>
            </a:r>
          </a:p>
        </p:txBody>
      </p:sp>
    </p:spTree>
    <p:extLst>
      <p:ext uri="{BB962C8B-B14F-4D97-AF65-F5344CB8AC3E}">
        <p14:creationId xmlns:p14="http://schemas.microsoft.com/office/powerpoint/2010/main" val="172765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ZA" sz="4000" dirty="0"/>
              <a:t>( After Solomon died, Ahab was the 8th king of Israel.)</a:t>
            </a:r>
          </a:p>
          <a:p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30Ahab the son of </a:t>
            </a:r>
            <a:r>
              <a:rPr lang="en-US" sz="4000" b="0" i="0" dirty="0" err="1">
                <a:solidFill>
                  <a:srgbClr val="121212"/>
                </a:solidFill>
                <a:effectLst/>
                <a:latin typeface="ArialMT"/>
              </a:rPr>
              <a:t>Omri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 did that which was evil in Yahweh’s sight above all that were before him.</a:t>
            </a:r>
            <a:endParaRPr lang="en-ZA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3A1C7F-6F38-4A11-6D30-CFFD28220FDA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412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5A45A8-1FD5-EBF5-39B0-09FF9F95E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09631"/>
            <a:ext cx="12191999" cy="71676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871680-B9DA-CBA8-41C6-84B69B3CEC19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16:30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0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 Ahab s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erved Baal and worshiped him. 32He raised up an altar for Baal in the house of Baal, which he had built in Samaria.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0D426E-0DC7-F0DB-5E1A-D4B52A889AC8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2615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84889D-D071-A883-1C03-94B58B6FF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9897"/>
            <a:ext cx="12191999" cy="74678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087108-68D3-2059-7D48-BC63C964E4C1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16:32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800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33Ahab made the Asherah; and Ahab did more yet to provoke Yahweh, the God of Israel, to anger than all the kings of Israel who were before him.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7D93B1-D294-2E3B-0B8C-4B2D5CB14987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6351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331</Words>
  <Application>Microsoft Office PowerPoint</Application>
  <PresentationFormat>Widescreen</PresentationFormat>
  <Paragraphs>36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ArialMT</vt:lpstr>
      <vt:lpstr>Calibri</vt:lpstr>
      <vt:lpstr>Calibri Light</vt:lpstr>
      <vt:lpstr>Microsoft Himalaya</vt:lpstr>
      <vt:lpstr>TimesNewRomanPS-BoldMT</vt:lpstr>
      <vt:lpstr>TimesNewRomanPSMT</vt:lpstr>
      <vt:lpstr>Office Theme</vt:lpstr>
      <vt:lpstr>21-1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Jessica Lloyd-Jones</cp:lastModifiedBy>
  <cp:revision>15</cp:revision>
  <dcterms:created xsi:type="dcterms:W3CDTF">2021-07-20T09:23:46Z</dcterms:created>
  <dcterms:modified xsi:type="dcterms:W3CDTF">2023-01-18T08:30:47Z</dcterms:modified>
</cp:coreProperties>
</file>