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438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97" autoAdjust="0"/>
    <p:restoredTop sz="83852" autoAdjust="0"/>
  </p:normalViewPr>
  <p:slideViewPr>
    <p:cSldViewPr snapToGrid="0">
      <p:cViewPr varScale="1">
        <p:scale>
          <a:sx n="41" d="100"/>
          <a:sy n="41" d="100"/>
        </p:scale>
        <p:origin x="3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444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BAF889-AD20-F6D5-784F-F04CF0572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221E8-1870-CE26-DD03-EF8AC9F5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688"/>
            <a:ext cx="14127480" cy="6944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8370E-F1D8-1CEE-F321-867BDB7BAD74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6The ravens brought him bread and meat in the morning, and bread and meat in the evening; and he drank from the brook.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1C2E4-8503-0714-F698-8AB3DFBDF57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436C3-08D8-7377-B95B-2F88085EB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DE9DA7-512E-4ADF-B88D-4887AA4CF0AE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 7After a while, the brook dried up, because there was no rain in the land.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9805D4-F8DF-3EDF-30CF-26663E5D0CE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52614-C62A-AFCF-1DCC-5C89CB10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276249" cy="682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F75A0-333B-01BA-AE8B-A80D5E139E5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CDA53-AD48-96AD-1E25-8FB7C28C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9" y="-325704"/>
            <a:ext cx="12322221" cy="697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8B69F-8E02-7E6F-C3A7-D9699DCCCD28}"/>
              </a:ext>
            </a:extLst>
          </p:cNvPr>
          <p:cNvSpPr txBox="1"/>
          <p:nvPr/>
        </p:nvSpPr>
        <p:spPr>
          <a:xfrm>
            <a:off x="5048251" y="677334"/>
            <a:ext cx="6762750" cy="2980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Ravens feed Elijah – 1 Kings 17:2-7</a:t>
            </a:r>
          </a:p>
        </p:txBody>
      </p:sp>
    </p:spTree>
    <p:extLst>
      <p:ext uri="{BB962C8B-B14F-4D97-AF65-F5344CB8AC3E}">
        <p14:creationId xmlns:p14="http://schemas.microsoft.com/office/powerpoint/2010/main" val="221559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Ravens feed Elijah – 1 Kings 17:2-7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215AB-521A-EB5F-1E3E-51A8D355AC0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CDA53-AD48-96AD-1E25-8FB7C28C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9" y="-325704"/>
            <a:ext cx="12322221" cy="697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8B69F-8E02-7E6F-C3A7-D9699DCCCD28}"/>
              </a:ext>
            </a:extLst>
          </p:cNvPr>
          <p:cNvSpPr txBox="1"/>
          <p:nvPr/>
        </p:nvSpPr>
        <p:spPr>
          <a:xfrm>
            <a:off x="5048251" y="677334"/>
            <a:ext cx="6762750" cy="2980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Ravens feed Elijah – 1 Kings 17:2-7</a:t>
            </a: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/>
              <a:t>Elijah told king Ahab that there would be no rain.</a:t>
            </a:r>
          </a:p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2Then Yahweh’s word came to him, saying, 3“Go away from here, turn eastward, and hide yourself by the brook Cherith, that is before the Jordan.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1C22B-BE4F-0005-FEAC-B92EE31EE34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AD549-1016-4AB9-E580-4D879EB1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235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AAB3E-9FD6-9C6F-DB04-945F27320EBE}"/>
              </a:ext>
            </a:extLst>
          </p:cNvPr>
          <p:cNvSpPr txBox="1"/>
          <p:nvPr/>
        </p:nvSpPr>
        <p:spPr>
          <a:xfrm>
            <a:off x="9075575" y="49454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17:1,2,3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4You shall drink from the brook. I have commanded the ravens to feed you there.”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0EA57-ECCC-6732-16D6-3CB21B0CB90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6E064-04D3-CC01-AFDB-C030933A5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6C679-5992-77DC-4F59-CC6846C8F42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1 Kings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5So he went and did according to Yahweh’s word, for he went and lived by the brook Cherith that is before the Jordan.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26FAC-42E6-FAAA-64D9-670B75561AF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314</Words>
  <Application>Microsoft Office PowerPoint</Application>
  <PresentationFormat>Widescreen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21-2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13</cp:revision>
  <dcterms:created xsi:type="dcterms:W3CDTF">2021-07-20T09:23:46Z</dcterms:created>
  <dcterms:modified xsi:type="dcterms:W3CDTF">2023-01-18T08:37:31Z</dcterms:modified>
</cp:coreProperties>
</file>