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468" r:id="rId2"/>
    <p:sldId id="480" r:id="rId3"/>
    <p:sldId id="439" r:id="rId4"/>
    <p:sldId id="440" r:id="rId5"/>
    <p:sldId id="443" r:id="rId6"/>
    <p:sldId id="442" r:id="rId7"/>
    <p:sldId id="441" r:id="rId8"/>
    <p:sldId id="444" r:id="rId9"/>
    <p:sldId id="445" r:id="rId10"/>
    <p:sldId id="446" r:id="rId11"/>
    <p:sldId id="447" r:id="rId12"/>
    <p:sldId id="448" r:id="rId13"/>
    <p:sldId id="449" r:id="rId14"/>
    <p:sldId id="479" r:id="rId15"/>
    <p:sldId id="450" r:id="rId16"/>
    <p:sldId id="478" r:id="rId17"/>
    <p:sldId id="451" r:id="rId18"/>
    <p:sldId id="452" r:id="rId19"/>
    <p:sldId id="453" r:id="rId20"/>
    <p:sldId id="454" r:id="rId21"/>
    <p:sldId id="455" r:id="rId22"/>
    <p:sldId id="456" r:id="rId23"/>
    <p:sldId id="457" r:id="rId24"/>
    <p:sldId id="458" r:id="rId25"/>
    <p:sldId id="459" r:id="rId26"/>
    <p:sldId id="460" r:id="rId27"/>
    <p:sldId id="461" r:id="rId28"/>
    <p:sldId id="462" r:id="rId29"/>
    <p:sldId id="463" r:id="rId30"/>
    <p:sldId id="464" r:id="rId31"/>
    <p:sldId id="465" r:id="rId32"/>
    <p:sldId id="466" r:id="rId33"/>
    <p:sldId id="467" r:id="rId34"/>
    <p:sldId id="469" r:id="rId35"/>
    <p:sldId id="470" r:id="rId36"/>
    <p:sldId id="471" r:id="rId37"/>
    <p:sldId id="472" r:id="rId38"/>
    <p:sldId id="473" r:id="rId39"/>
    <p:sldId id="474" r:id="rId40"/>
    <p:sldId id="475"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309" autoAdjust="0"/>
    <p:restoredTop sz="83852" autoAdjust="0"/>
  </p:normalViewPr>
  <p:slideViewPr>
    <p:cSldViewPr snapToGrid="0">
      <p:cViewPr varScale="1">
        <p:scale>
          <a:sx n="42" d="100"/>
          <a:sy n="42" d="100"/>
        </p:scale>
        <p:origin x="102"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5A3CB7-A8E8-4A19-9B3E-857F154853BB}" type="datetimeFigureOut">
              <a:rPr lang="en-ZA" smtClean="0"/>
              <a:t>2023/01/18</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A9EA38-4D76-40A4-8BB2-065CF2B5E7C1}" type="slidenum">
              <a:rPr lang="en-ZA" smtClean="0"/>
              <a:t>‹#›</a:t>
            </a:fld>
            <a:endParaRPr lang="en-ZA"/>
          </a:p>
        </p:txBody>
      </p:sp>
    </p:spTree>
    <p:extLst>
      <p:ext uri="{BB962C8B-B14F-4D97-AF65-F5344CB8AC3E}">
        <p14:creationId xmlns:p14="http://schemas.microsoft.com/office/powerpoint/2010/main" val="1441248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N" sz="1200" b="1" i="0" u="none" strike="noStrike" baseline="0" dirty="0">
                <a:latin typeface="TimesNewRomanPS-BoldMT"/>
              </a:rPr>
              <a:t>21 Elijah</a:t>
            </a:r>
          </a:p>
          <a:p>
            <a:pPr algn="l"/>
            <a:r>
              <a:rPr lang="en-US" sz="1200" b="0" i="0" u="none" strike="noStrike" baseline="0" dirty="0">
                <a:latin typeface="TimesNewRomanPSMT"/>
              </a:rPr>
              <a:t>1. Elijah comes to Ahab - 1 Kings 16:28 – 17:1 (Left Top)</a:t>
            </a:r>
          </a:p>
          <a:p>
            <a:pPr algn="l"/>
            <a:r>
              <a:rPr lang="en-US" sz="1200" b="0" i="0" u="none" strike="noStrike" baseline="0" dirty="0">
                <a:latin typeface="TimesNewRomanPSMT"/>
              </a:rPr>
              <a:t>2. Ravens feed Elijah – 1 Kings 17:2-7 (Center Top)</a:t>
            </a:r>
          </a:p>
          <a:p>
            <a:pPr algn="l"/>
            <a:r>
              <a:rPr lang="en-US" sz="1200" b="0" i="0" u="none" strike="noStrike" baseline="0" dirty="0">
                <a:latin typeface="TimesNewRomanPSMT"/>
              </a:rPr>
              <a:t>3. Elijah and the widow – 1 Kings 17:8-24 (Right Top)</a:t>
            </a:r>
          </a:p>
          <a:p>
            <a:pPr algn="l"/>
            <a:r>
              <a:rPr lang="en-US" sz="1200" b="0" i="0" u="none" strike="noStrike" baseline="0" dirty="0">
                <a:latin typeface="TimesNewRomanPSMT"/>
              </a:rPr>
              <a:t>4. Mt. Carmel – 1 Kings 18:17-40 (Right Center)</a:t>
            </a:r>
          </a:p>
          <a:p>
            <a:pPr algn="l"/>
            <a:r>
              <a:rPr lang="en-US" sz="1200" b="0" i="0" u="none" strike="noStrike" baseline="0" dirty="0">
                <a:latin typeface="TimesNewRomanPSMT"/>
              </a:rPr>
              <a:t>5. Rain comes – 1 kings 18:41-46 (Right Bottom)</a:t>
            </a:r>
          </a:p>
          <a:p>
            <a:pPr algn="l"/>
            <a:r>
              <a:rPr lang="en-US" sz="1200" b="0" i="0" u="none" strike="noStrike" baseline="0" dirty="0">
                <a:latin typeface="TimesNewRomanPSMT"/>
              </a:rPr>
              <a:t>6. Elisha called – 1 Kings 19:19-21 (Left Bottom)</a:t>
            </a:r>
          </a:p>
          <a:p>
            <a:pPr algn="l"/>
            <a:r>
              <a:rPr lang="en-US" sz="1200" b="0" i="0" u="none" strike="noStrike" baseline="0" dirty="0">
                <a:latin typeface="TimesNewRomanPSMT"/>
              </a:rPr>
              <a:t>7. Elijah taken up to Heaven - 2 Kings 2:1-13 (Left Center)</a:t>
            </a:r>
            <a:endParaRPr lang="en-IN" dirty="0"/>
          </a:p>
          <a:p>
            <a:endParaRPr lang="en-IN" dirty="0"/>
          </a:p>
        </p:txBody>
      </p:sp>
      <p:sp>
        <p:nvSpPr>
          <p:cNvPr id="4" name="Slide Number Placeholder 3"/>
          <p:cNvSpPr>
            <a:spLocks noGrp="1"/>
          </p:cNvSpPr>
          <p:nvPr>
            <p:ph type="sldNum" sz="quarter" idx="5"/>
          </p:nvPr>
        </p:nvSpPr>
        <p:spPr/>
        <p:txBody>
          <a:bodyPr/>
          <a:lstStyle/>
          <a:p>
            <a:fld id="{01A9EA38-4D76-40A4-8BB2-065CF2B5E7C1}" type="slidenum">
              <a:rPr lang="en-ZA" smtClean="0"/>
              <a:t>1</a:t>
            </a:fld>
            <a:endParaRPr lang="en-ZA"/>
          </a:p>
        </p:txBody>
      </p:sp>
    </p:spTree>
    <p:extLst>
      <p:ext uri="{BB962C8B-B14F-4D97-AF65-F5344CB8AC3E}">
        <p14:creationId xmlns:p14="http://schemas.microsoft.com/office/powerpoint/2010/main" val="2502091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1A9EA38-4D76-40A4-8BB2-065CF2B5E7C1}" type="slidenum">
              <a:rPr lang="en-ZA" smtClean="0"/>
              <a:t>2</a:t>
            </a:fld>
            <a:endParaRPr lang="en-ZA"/>
          </a:p>
        </p:txBody>
      </p:sp>
    </p:spTree>
    <p:extLst>
      <p:ext uri="{BB962C8B-B14F-4D97-AF65-F5344CB8AC3E}">
        <p14:creationId xmlns:p14="http://schemas.microsoft.com/office/powerpoint/2010/main" val="2918341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1A9EA38-4D76-40A4-8BB2-065CF2B5E7C1}" type="slidenum">
              <a:rPr lang="en-ZA" smtClean="0"/>
              <a:t>4</a:t>
            </a:fld>
            <a:endParaRPr lang="en-ZA"/>
          </a:p>
        </p:txBody>
      </p:sp>
    </p:spTree>
    <p:extLst>
      <p:ext uri="{BB962C8B-B14F-4D97-AF65-F5344CB8AC3E}">
        <p14:creationId xmlns:p14="http://schemas.microsoft.com/office/powerpoint/2010/main" val="3228428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E42B0-FF50-4A6E-A71C-BDFED7F106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38AD5AFF-8721-4F40-88BA-702D41B6FB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1964C033-4CED-469C-AEAF-6052C73486F8}"/>
              </a:ext>
            </a:extLst>
          </p:cNvPr>
          <p:cNvSpPr>
            <a:spLocks noGrp="1"/>
          </p:cNvSpPr>
          <p:nvPr>
            <p:ph type="dt" sz="half" idx="10"/>
          </p:nvPr>
        </p:nvSpPr>
        <p:spPr/>
        <p:txBody>
          <a:bodyPr/>
          <a:lstStyle/>
          <a:p>
            <a:fld id="{EE4EA987-61D7-477D-ABC6-2FD53F975CC1}" type="datetimeFigureOut">
              <a:rPr lang="en-ZA" smtClean="0"/>
              <a:t>2023/01/18</a:t>
            </a:fld>
            <a:endParaRPr lang="en-ZA"/>
          </a:p>
        </p:txBody>
      </p:sp>
      <p:sp>
        <p:nvSpPr>
          <p:cNvPr id="5" name="Footer Placeholder 4">
            <a:extLst>
              <a:ext uri="{FF2B5EF4-FFF2-40B4-BE49-F238E27FC236}">
                <a16:creationId xmlns:a16="http://schemas.microsoft.com/office/drawing/2014/main" id="{C403572F-9CFD-4672-AE80-2E1559E6D55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2C82F7B-F678-42FD-9967-721E119BF59A}"/>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715711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ABB6C-58C5-4513-A5B0-AFFBE0D26B7A}"/>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A902623-6725-49C5-B460-14EE205DF4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4245A2F-108C-48F6-805D-CCCD3C334510}"/>
              </a:ext>
            </a:extLst>
          </p:cNvPr>
          <p:cNvSpPr>
            <a:spLocks noGrp="1"/>
          </p:cNvSpPr>
          <p:nvPr>
            <p:ph type="dt" sz="half" idx="10"/>
          </p:nvPr>
        </p:nvSpPr>
        <p:spPr/>
        <p:txBody>
          <a:bodyPr/>
          <a:lstStyle/>
          <a:p>
            <a:fld id="{EE4EA987-61D7-477D-ABC6-2FD53F975CC1}" type="datetimeFigureOut">
              <a:rPr lang="en-ZA" smtClean="0"/>
              <a:t>2023/01/18</a:t>
            </a:fld>
            <a:endParaRPr lang="en-ZA"/>
          </a:p>
        </p:txBody>
      </p:sp>
      <p:sp>
        <p:nvSpPr>
          <p:cNvPr id="5" name="Footer Placeholder 4">
            <a:extLst>
              <a:ext uri="{FF2B5EF4-FFF2-40B4-BE49-F238E27FC236}">
                <a16:creationId xmlns:a16="http://schemas.microsoft.com/office/drawing/2014/main" id="{6FC51189-CF74-4B65-B2A5-CC59A6527F0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F046B09-E74C-4541-8352-0ABD6F6E7572}"/>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878058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45ABB8-7659-4EC4-ACA7-70A558C994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D3732C2-60E1-40DD-B851-AEDAC4ABC8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27BD455-0EE1-4F07-AC30-246BE011684A}"/>
              </a:ext>
            </a:extLst>
          </p:cNvPr>
          <p:cNvSpPr>
            <a:spLocks noGrp="1"/>
          </p:cNvSpPr>
          <p:nvPr>
            <p:ph type="dt" sz="half" idx="10"/>
          </p:nvPr>
        </p:nvSpPr>
        <p:spPr/>
        <p:txBody>
          <a:bodyPr/>
          <a:lstStyle/>
          <a:p>
            <a:fld id="{EE4EA987-61D7-477D-ABC6-2FD53F975CC1}" type="datetimeFigureOut">
              <a:rPr lang="en-ZA" smtClean="0"/>
              <a:t>2023/01/18</a:t>
            </a:fld>
            <a:endParaRPr lang="en-ZA"/>
          </a:p>
        </p:txBody>
      </p:sp>
      <p:sp>
        <p:nvSpPr>
          <p:cNvPr id="5" name="Footer Placeholder 4">
            <a:extLst>
              <a:ext uri="{FF2B5EF4-FFF2-40B4-BE49-F238E27FC236}">
                <a16:creationId xmlns:a16="http://schemas.microsoft.com/office/drawing/2014/main" id="{A5B1D951-E211-4102-926F-6CCDD04932B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DDDD463-F506-4799-A652-0B6A2F08D920}"/>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106695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A818-136E-4E59-9DD4-D044187CED3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19C31CA4-335D-4460-8182-988731D70E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BE34757-9D4A-4072-A40C-9D62DF831620}"/>
              </a:ext>
            </a:extLst>
          </p:cNvPr>
          <p:cNvSpPr>
            <a:spLocks noGrp="1"/>
          </p:cNvSpPr>
          <p:nvPr>
            <p:ph type="dt" sz="half" idx="10"/>
          </p:nvPr>
        </p:nvSpPr>
        <p:spPr/>
        <p:txBody>
          <a:bodyPr/>
          <a:lstStyle/>
          <a:p>
            <a:fld id="{EE4EA987-61D7-477D-ABC6-2FD53F975CC1}" type="datetimeFigureOut">
              <a:rPr lang="en-ZA" smtClean="0"/>
              <a:t>2023/01/18</a:t>
            </a:fld>
            <a:endParaRPr lang="en-ZA"/>
          </a:p>
        </p:txBody>
      </p:sp>
      <p:sp>
        <p:nvSpPr>
          <p:cNvPr id="5" name="Footer Placeholder 4">
            <a:extLst>
              <a:ext uri="{FF2B5EF4-FFF2-40B4-BE49-F238E27FC236}">
                <a16:creationId xmlns:a16="http://schemas.microsoft.com/office/drawing/2014/main" id="{F517E666-CDF4-4A08-9695-A3A57F7FDBB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5804CF8-82FC-421C-9EB4-BD938B1B489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7742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4124A-FC8A-4937-9D32-6CA2234F9C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B6BAE621-9894-4189-A2AF-483D90FD61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705A37-4A04-45BC-922F-4A8359D0AB6E}"/>
              </a:ext>
            </a:extLst>
          </p:cNvPr>
          <p:cNvSpPr>
            <a:spLocks noGrp="1"/>
          </p:cNvSpPr>
          <p:nvPr>
            <p:ph type="dt" sz="half" idx="10"/>
          </p:nvPr>
        </p:nvSpPr>
        <p:spPr/>
        <p:txBody>
          <a:bodyPr/>
          <a:lstStyle/>
          <a:p>
            <a:fld id="{EE4EA987-61D7-477D-ABC6-2FD53F975CC1}" type="datetimeFigureOut">
              <a:rPr lang="en-ZA" smtClean="0"/>
              <a:t>2023/01/18</a:t>
            </a:fld>
            <a:endParaRPr lang="en-ZA"/>
          </a:p>
        </p:txBody>
      </p:sp>
      <p:sp>
        <p:nvSpPr>
          <p:cNvPr id="5" name="Footer Placeholder 4">
            <a:extLst>
              <a:ext uri="{FF2B5EF4-FFF2-40B4-BE49-F238E27FC236}">
                <a16:creationId xmlns:a16="http://schemas.microsoft.com/office/drawing/2014/main" id="{CF285E90-D6B6-48A6-A9C7-8F41E555B42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B24B942-B1EA-4235-B987-75468664067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248185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A4529-F118-42EB-A76C-0A3A03994C7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83691E90-A160-4045-B970-0E29EC8359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C90353BA-9101-4F63-B764-3FCABF6E41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FC65B395-9F8D-4A03-BEEF-E85F76DD5508}"/>
              </a:ext>
            </a:extLst>
          </p:cNvPr>
          <p:cNvSpPr>
            <a:spLocks noGrp="1"/>
          </p:cNvSpPr>
          <p:nvPr>
            <p:ph type="dt" sz="half" idx="10"/>
          </p:nvPr>
        </p:nvSpPr>
        <p:spPr/>
        <p:txBody>
          <a:bodyPr/>
          <a:lstStyle/>
          <a:p>
            <a:fld id="{EE4EA987-61D7-477D-ABC6-2FD53F975CC1}" type="datetimeFigureOut">
              <a:rPr lang="en-ZA" smtClean="0"/>
              <a:t>2023/01/18</a:t>
            </a:fld>
            <a:endParaRPr lang="en-ZA"/>
          </a:p>
        </p:txBody>
      </p:sp>
      <p:sp>
        <p:nvSpPr>
          <p:cNvPr id="6" name="Footer Placeholder 5">
            <a:extLst>
              <a:ext uri="{FF2B5EF4-FFF2-40B4-BE49-F238E27FC236}">
                <a16:creationId xmlns:a16="http://schemas.microsoft.com/office/drawing/2014/main" id="{4FB31666-4041-4F19-9CA6-154C916573A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938268F-986E-438F-A1C7-1818C6F1D34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040372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7B77E-7AAA-4660-9540-B668C5F24BDC}"/>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6F986752-03CE-407C-B6EB-C189A8B332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49EC11-EA40-4CD7-B9A5-2830A19BCE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F0AD5B1-BA6A-4F66-AB7E-B1424C5846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776F62-7564-4DF3-ACAE-BA452FA4CB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C934D469-DF78-4F4A-B133-F4A812B00B63}"/>
              </a:ext>
            </a:extLst>
          </p:cNvPr>
          <p:cNvSpPr>
            <a:spLocks noGrp="1"/>
          </p:cNvSpPr>
          <p:nvPr>
            <p:ph type="dt" sz="half" idx="10"/>
          </p:nvPr>
        </p:nvSpPr>
        <p:spPr/>
        <p:txBody>
          <a:bodyPr/>
          <a:lstStyle/>
          <a:p>
            <a:fld id="{EE4EA987-61D7-477D-ABC6-2FD53F975CC1}" type="datetimeFigureOut">
              <a:rPr lang="en-ZA" smtClean="0"/>
              <a:t>2023/01/18</a:t>
            </a:fld>
            <a:endParaRPr lang="en-ZA"/>
          </a:p>
        </p:txBody>
      </p:sp>
      <p:sp>
        <p:nvSpPr>
          <p:cNvPr id="8" name="Footer Placeholder 7">
            <a:extLst>
              <a:ext uri="{FF2B5EF4-FFF2-40B4-BE49-F238E27FC236}">
                <a16:creationId xmlns:a16="http://schemas.microsoft.com/office/drawing/2014/main" id="{9EE3A667-3E49-424C-8839-40A50C278088}"/>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69F7DCEF-7640-475A-9D36-B2DFDA338D8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853555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71B33-521A-4495-8400-CDC2BDE0FDF4}"/>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1668A531-7546-4FD0-B96A-68CFD0C2CD7A}"/>
              </a:ext>
            </a:extLst>
          </p:cNvPr>
          <p:cNvSpPr>
            <a:spLocks noGrp="1"/>
          </p:cNvSpPr>
          <p:nvPr>
            <p:ph type="dt" sz="half" idx="10"/>
          </p:nvPr>
        </p:nvSpPr>
        <p:spPr/>
        <p:txBody>
          <a:bodyPr/>
          <a:lstStyle/>
          <a:p>
            <a:fld id="{EE4EA987-61D7-477D-ABC6-2FD53F975CC1}" type="datetimeFigureOut">
              <a:rPr lang="en-ZA" smtClean="0"/>
              <a:t>2023/01/18</a:t>
            </a:fld>
            <a:endParaRPr lang="en-ZA"/>
          </a:p>
        </p:txBody>
      </p:sp>
      <p:sp>
        <p:nvSpPr>
          <p:cNvPr id="4" name="Footer Placeholder 3">
            <a:extLst>
              <a:ext uri="{FF2B5EF4-FFF2-40B4-BE49-F238E27FC236}">
                <a16:creationId xmlns:a16="http://schemas.microsoft.com/office/drawing/2014/main" id="{ED9FE2CE-98DB-4C1B-87F9-62ED31801626}"/>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5CBF449F-AC33-4661-AA9C-A1E6D7CFD5A6}"/>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404431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DA49FB-1E64-4252-971F-DF4D0ED8ECD8}"/>
              </a:ext>
            </a:extLst>
          </p:cNvPr>
          <p:cNvSpPr>
            <a:spLocks noGrp="1"/>
          </p:cNvSpPr>
          <p:nvPr>
            <p:ph type="dt" sz="half" idx="10"/>
          </p:nvPr>
        </p:nvSpPr>
        <p:spPr/>
        <p:txBody>
          <a:bodyPr/>
          <a:lstStyle/>
          <a:p>
            <a:fld id="{EE4EA987-61D7-477D-ABC6-2FD53F975CC1}" type="datetimeFigureOut">
              <a:rPr lang="en-ZA" smtClean="0"/>
              <a:t>2023/01/18</a:t>
            </a:fld>
            <a:endParaRPr lang="en-ZA"/>
          </a:p>
        </p:txBody>
      </p:sp>
      <p:sp>
        <p:nvSpPr>
          <p:cNvPr id="3" name="Footer Placeholder 2">
            <a:extLst>
              <a:ext uri="{FF2B5EF4-FFF2-40B4-BE49-F238E27FC236}">
                <a16:creationId xmlns:a16="http://schemas.microsoft.com/office/drawing/2014/main" id="{1C70A964-3812-4E07-9ACE-1489452F9C83}"/>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E903D1B2-9743-406E-9C9E-E5B9C20E2CF5}"/>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377525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E4E2F-9150-4B05-8B7C-BB4D2E7FAD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451DA75E-A751-429C-BBFD-E720988031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F6E822CE-4FF8-4A3E-A39E-7AC52CC4AE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1E75B9-7711-443D-9870-674B7CFEFBA8}"/>
              </a:ext>
            </a:extLst>
          </p:cNvPr>
          <p:cNvSpPr>
            <a:spLocks noGrp="1"/>
          </p:cNvSpPr>
          <p:nvPr>
            <p:ph type="dt" sz="half" idx="10"/>
          </p:nvPr>
        </p:nvSpPr>
        <p:spPr/>
        <p:txBody>
          <a:bodyPr/>
          <a:lstStyle/>
          <a:p>
            <a:fld id="{EE4EA987-61D7-477D-ABC6-2FD53F975CC1}" type="datetimeFigureOut">
              <a:rPr lang="en-ZA" smtClean="0"/>
              <a:t>2023/01/18</a:t>
            </a:fld>
            <a:endParaRPr lang="en-ZA"/>
          </a:p>
        </p:txBody>
      </p:sp>
      <p:sp>
        <p:nvSpPr>
          <p:cNvPr id="6" name="Footer Placeholder 5">
            <a:extLst>
              <a:ext uri="{FF2B5EF4-FFF2-40B4-BE49-F238E27FC236}">
                <a16:creationId xmlns:a16="http://schemas.microsoft.com/office/drawing/2014/main" id="{B48B54D7-61B7-41B9-AE3D-2E0357BD4018}"/>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BF0C076-776D-4F1E-AF76-53579E8F256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698794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C7D6-C6B7-413E-9F39-F1207A571C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9CD5700-1F3D-4AE5-BF5A-4E8DFDB240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A1DA7E00-0330-49AC-87E2-D338BEF99D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247840-4566-4A82-BF9D-14E1A5971CF3}"/>
              </a:ext>
            </a:extLst>
          </p:cNvPr>
          <p:cNvSpPr>
            <a:spLocks noGrp="1"/>
          </p:cNvSpPr>
          <p:nvPr>
            <p:ph type="dt" sz="half" idx="10"/>
          </p:nvPr>
        </p:nvSpPr>
        <p:spPr/>
        <p:txBody>
          <a:bodyPr/>
          <a:lstStyle/>
          <a:p>
            <a:fld id="{EE4EA987-61D7-477D-ABC6-2FD53F975CC1}" type="datetimeFigureOut">
              <a:rPr lang="en-ZA" smtClean="0"/>
              <a:t>2023/01/18</a:t>
            </a:fld>
            <a:endParaRPr lang="en-ZA"/>
          </a:p>
        </p:txBody>
      </p:sp>
      <p:sp>
        <p:nvSpPr>
          <p:cNvPr id="6" name="Footer Placeholder 5">
            <a:extLst>
              <a:ext uri="{FF2B5EF4-FFF2-40B4-BE49-F238E27FC236}">
                <a16:creationId xmlns:a16="http://schemas.microsoft.com/office/drawing/2014/main" id="{3810FB84-6388-4E92-9BD1-288F6096A929}"/>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8DEC338F-AABD-437B-AE4C-34FAAFE5638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4025404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448B6D-30AB-491A-9D94-607CC8A90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DEDAFEF-3258-4976-99FB-69489E8DBF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8EE8D0C-7010-42BE-9CB8-60CB8433CA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EA987-61D7-477D-ABC6-2FD53F975CC1}" type="datetimeFigureOut">
              <a:rPr lang="en-ZA" smtClean="0"/>
              <a:t>2023/01/18</a:t>
            </a:fld>
            <a:endParaRPr lang="en-ZA"/>
          </a:p>
        </p:txBody>
      </p:sp>
      <p:sp>
        <p:nvSpPr>
          <p:cNvPr id="5" name="Footer Placeholder 4">
            <a:extLst>
              <a:ext uri="{FF2B5EF4-FFF2-40B4-BE49-F238E27FC236}">
                <a16:creationId xmlns:a16="http://schemas.microsoft.com/office/drawing/2014/main" id="{4EBFFA18-6C56-422B-93BC-DDBC96786D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2915F860-4FBA-44AC-AE71-BF62D5015A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7C3DC-92BB-4BD0-86AA-FA3285AE52B4}" type="slidenum">
              <a:rPr lang="en-ZA" smtClean="0"/>
              <a:t>‹#›</a:t>
            </a:fld>
            <a:endParaRPr lang="en-ZA"/>
          </a:p>
        </p:txBody>
      </p:sp>
    </p:spTree>
    <p:extLst>
      <p:ext uri="{BB962C8B-B14F-4D97-AF65-F5344CB8AC3E}">
        <p14:creationId xmlns:p14="http://schemas.microsoft.com/office/powerpoint/2010/main" val="690361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5A97B-337D-5025-BDE7-F98E4188ACF7}"/>
              </a:ext>
            </a:extLst>
          </p:cNvPr>
          <p:cNvSpPr>
            <a:spLocks noGrp="1"/>
          </p:cNvSpPr>
          <p:nvPr>
            <p:ph type="title"/>
          </p:nvPr>
        </p:nvSpPr>
        <p:spPr/>
        <p:txBody>
          <a:bodyPr/>
          <a:lstStyle/>
          <a:p>
            <a:r>
              <a:rPr lang="en-IN" dirty="0"/>
              <a:t>21-3</a:t>
            </a:r>
          </a:p>
        </p:txBody>
      </p:sp>
      <p:sp>
        <p:nvSpPr>
          <p:cNvPr id="3" name="Content Placeholder 2">
            <a:extLst>
              <a:ext uri="{FF2B5EF4-FFF2-40B4-BE49-F238E27FC236}">
                <a16:creationId xmlns:a16="http://schemas.microsoft.com/office/drawing/2014/main" id="{0162BEE1-134B-8B70-2BB8-9226F1DF1614}"/>
              </a:ext>
            </a:extLst>
          </p:cNvPr>
          <p:cNvSpPr>
            <a:spLocks noGrp="1"/>
          </p:cNvSpPr>
          <p:nvPr>
            <p:ph idx="1"/>
          </p:nvPr>
        </p:nvSpPr>
        <p:spPr/>
        <p:txBody>
          <a:bodyPr/>
          <a:lstStyle/>
          <a:p>
            <a:r>
              <a:rPr lang="en-US" dirty="0"/>
              <a:t>This work is licensed under a Creative Commons Attribution-</a:t>
            </a:r>
            <a:r>
              <a:rPr lang="en-US" dirty="0" err="1"/>
              <a:t>ShareAlike</a:t>
            </a:r>
            <a:r>
              <a:rPr lang="en-US" dirty="0"/>
              <a:t> 4.0 International License.</a:t>
            </a:r>
          </a:p>
          <a:p>
            <a:r>
              <a:rPr lang="en-US" dirty="0"/>
              <a:t>Please add this statement to all the videos you create.</a:t>
            </a:r>
          </a:p>
          <a:p>
            <a:r>
              <a:rPr lang="en-US" dirty="0"/>
              <a:t>English Bible quotes are from the World English Bible US, which is in the public domain.</a:t>
            </a:r>
            <a:endParaRPr lang="en-IN" dirty="0"/>
          </a:p>
          <a:p>
            <a:endParaRPr lang="en-IN" dirty="0"/>
          </a:p>
        </p:txBody>
      </p:sp>
    </p:spTree>
    <p:extLst>
      <p:ext uri="{BB962C8B-B14F-4D97-AF65-F5344CB8AC3E}">
        <p14:creationId xmlns:p14="http://schemas.microsoft.com/office/powerpoint/2010/main" val="3596600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5F4347BF-6648-05A4-2139-383DE29D7E38}"/>
              </a:ext>
            </a:extLst>
          </p:cNvPr>
          <p:cNvPicPr>
            <a:picLocks noChangeAspect="1"/>
          </p:cNvPicPr>
          <p:nvPr/>
        </p:nvPicPr>
        <p:blipFill>
          <a:blip r:embed="rId2"/>
          <a:stretch>
            <a:fillRect/>
          </a:stretch>
        </p:blipFill>
        <p:spPr>
          <a:xfrm>
            <a:off x="0" y="1"/>
            <a:ext cx="12581594" cy="6858000"/>
          </a:xfrm>
          <a:prstGeom prst="rect">
            <a:avLst/>
          </a:prstGeom>
        </p:spPr>
      </p:pic>
      <p:sp>
        <p:nvSpPr>
          <p:cNvPr id="5" name="TextBox 4">
            <a:extLst>
              <a:ext uri="{FF2B5EF4-FFF2-40B4-BE49-F238E27FC236}">
                <a16:creationId xmlns:a16="http://schemas.microsoft.com/office/drawing/2014/main" id="{3A9402D0-ED3C-9C94-4BDE-60237069AEB5}"/>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1 Kings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17:10</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665805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800" b="0" i="0" dirty="0">
                <a:solidFill>
                  <a:srgbClr val="121212"/>
                </a:solidFill>
                <a:effectLst/>
                <a:latin typeface="ArialMT"/>
              </a:rPr>
              <a:t>11As she was going to get it, he called to her and said, “Please bring me a morsel of bread in your hand.”</a:t>
            </a:r>
            <a:endParaRPr lang="en-ZA" dirty="0"/>
          </a:p>
        </p:txBody>
      </p:sp>
      <p:sp>
        <p:nvSpPr>
          <p:cNvPr id="2" name="TextBox 1">
            <a:extLst>
              <a:ext uri="{FF2B5EF4-FFF2-40B4-BE49-F238E27FC236}">
                <a16:creationId xmlns:a16="http://schemas.microsoft.com/office/drawing/2014/main" id="{184D397B-0972-7424-D7FB-5E6790B3CA67}"/>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2422728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7" name="Picture 6">
            <a:extLst>
              <a:ext uri="{FF2B5EF4-FFF2-40B4-BE49-F238E27FC236}">
                <a16:creationId xmlns:a16="http://schemas.microsoft.com/office/drawing/2014/main" id="{596CB5D5-D0CF-63E9-FE45-7C8BD313B249}"/>
              </a:ext>
            </a:extLst>
          </p:cNvPr>
          <p:cNvPicPr>
            <a:picLocks noChangeAspect="1"/>
          </p:cNvPicPr>
          <p:nvPr/>
        </p:nvPicPr>
        <p:blipFill>
          <a:blip r:embed="rId2"/>
          <a:stretch>
            <a:fillRect/>
          </a:stretch>
        </p:blipFill>
        <p:spPr>
          <a:xfrm>
            <a:off x="-891562" y="1"/>
            <a:ext cx="13083562" cy="6858000"/>
          </a:xfrm>
          <a:prstGeom prst="rect">
            <a:avLst/>
          </a:prstGeom>
        </p:spPr>
      </p:pic>
      <p:sp>
        <p:nvSpPr>
          <p:cNvPr id="5" name="TextBox 4">
            <a:extLst>
              <a:ext uri="{FF2B5EF4-FFF2-40B4-BE49-F238E27FC236}">
                <a16:creationId xmlns:a16="http://schemas.microsoft.com/office/drawing/2014/main" id="{E0F4C1A9-63DA-8D61-E011-BC468E637CC7}"/>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1 Kings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17:11</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843663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800" b="0" i="0" dirty="0">
                <a:solidFill>
                  <a:srgbClr val="121212"/>
                </a:solidFill>
                <a:effectLst/>
                <a:latin typeface="ArialMT"/>
              </a:rPr>
              <a:t>12She said, “As Yahweh your God lives, I don’t have anything baked, but only a handful of meal in a jar and a little oil in a jar. </a:t>
            </a:r>
            <a:endParaRPr lang="en-ZA" sz="2800" dirty="0"/>
          </a:p>
        </p:txBody>
      </p:sp>
      <p:sp>
        <p:nvSpPr>
          <p:cNvPr id="2" name="TextBox 1">
            <a:extLst>
              <a:ext uri="{FF2B5EF4-FFF2-40B4-BE49-F238E27FC236}">
                <a16:creationId xmlns:a16="http://schemas.microsoft.com/office/drawing/2014/main" id="{8AD67AE5-CD4E-724A-346B-BAC38A8C3BAC}"/>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4160448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D8E7C714-DC8A-412F-A544-624DA02B23FA}"/>
              </a:ext>
            </a:extLst>
          </p:cNvPr>
          <p:cNvPicPr>
            <a:picLocks noChangeAspect="1"/>
          </p:cNvPicPr>
          <p:nvPr/>
        </p:nvPicPr>
        <p:blipFill>
          <a:blip r:embed="rId2"/>
          <a:stretch>
            <a:fillRect/>
          </a:stretch>
        </p:blipFill>
        <p:spPr>
          <a:xfrm>
            <a:off x="0" y="-249444"/>
            <a:ext cx="12192000" cy="7107444"/>
          </a:xfrm>
          <a:prstGeom prst="rect">
            <a:avLst/>
          </a:prstGeom>
        </p:spPr>
      </p:pic>
      <p:sp>
        <p:nvSpPr>
          <p:cNvPr id="5" name="TextBox 4">
            <a:extLst>
              <a:ext uri="{FF2B5EF4-FFF2-40B4-BE49-F238E27FC236}">
                <a16:creationId xmlns:a16="http://schemas.microsoft.com/office/drawing/2014/main" id="{EF99E2D0-6D10-36DC-EBC3-50C0237CCE77}"/>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1 Kings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17:12</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693197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5400" b="0" i="0" dirty="0">
                <a:solidFill>
                  <a:srgbClr val="121212"/>
                </a:solidFill>
                <a:effectLst/>
                <a:latin typeface="ArialMT"/>
              </a:rPr>
              <a:t>Behold, I am gathering two sticks, that I may go in and bake it for me and my son, that we may eat it, and die.”</a:t>
            </a:r>
            <a:endParaRPr lang="en-ZA" sz="5400" dirty="0"/>
          </a:p>
        </p:txBody>
      </p:sp>
      <p:sp>
        <p:nvSpPr>
          <p:cNvPr id="2" name="TextBox 1">
            <a:extLst>
              <a:ext uri="{FF2B5EF4-FFF2-40B4-BE49-F238E27FC236}">
                <a16:creationId xmlns:a16="http://schemas.microsoft.com/office/drawing/2014/main" id="{9FA5D4F6-6046-E290-E637-60291A7A55AC}"/>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538051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D9A0EA89-AF63-9722-7D8A-D0BBB6ED00F3}"/>
              </a:ext>
            </a:extLst>
          </p:cNvPr>
          <p:cNvPicPr>
            <a:picLocks noChangeAspect="1"/>
          </p:cNvPicPr>
          <p:nvPr/>
        </p:nvPicPr>
        <p:blipFill>
          <a:blip r:embed="rId2"/>
          <a:stretch>
            <a:fillRect/>
          </a:stretch>
        </p:blipFill>
        <p:spPr>
          <a:xfrm>
            <a:off x="-1561272" y="0"/>
            <a:ext cx="13753272" cy="6858000"/>
          </a:xfrm>
          <a:prstGeom prst="rect">
            <a:avLst/>
          </a:prstGeom>
        </p:spPr>
      </p:pic>
      <p:sp>
        <p:nvSpPr>
          <p:cNvPr id="5" name="TextBox 4">
            <a:extLst>
              <a:ext uri="{FF2B5EF4-FFF2-40B4-BE49-F238E27FC236}">
                <a16:creationId xmlns:a16="http://schemas.microsoft.com/office/drawing/2014/main" id="{1A48B5A3-28EE-40AC-57DB-AAD6EE12B512}"/>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1 Kings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17:12</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1836935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b="0" i="0" dirty="0">
                <a:solidFill>
                  <a:srgbClr val="121212"/>
                </a:solidFill>
                <a:effectLst/>
                <a:latin typeface="ArialMT"/>
              </a:rPr>
              <a:t>13Elijah said to her, “Don’t be afraid. Go and do as you have said; but make me a little cake from it first, and bring it out to me, and afterward make some for you and for your son. </a:t>
            </a:r>
            <a:endParaRPr lang="en-ZA" dirty="0"/>
          </a:p>
        </p:txBody>
      </p:sp>
      <p:sp>
        <p:nvSpPr>
          <p:cNvPr id="2" name="TextBox 1">
            <a:extLst>
              <a:ext uri="{FF2B5EF4-FFF2-40B4-BE49-F238E27FC236}">
                <a16:creationId xmlns:a16="http://schemas.microsoft.com/office/drawing/2014/main" id="{59836436-985C-A4CF-AB17-7D4CD8EDEC4B}"/>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386340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713B710B-25DA-D786-ECEC-A401E0F56F49}"/>
              </a:ext>
            </a:extLst>
          </p:cNvPr>
          <p:cNvPicPr>
            <a:picLocks noChangeAspect="1"/>
          </p:cNvPicPr>
          <p:nvPr/>
        </p:nvPicPr>
        <p:blipFill>
          <a:blip r:embed="rId2"/>
          <a:stretch>
            <a:fillRect/>
          </a:stretch>
        </p:blipFill>
        <p:spPr>
          <a:xfrm>
            <a:off x="-1" y="0"/>
            <a:ext cx="12192000" cy="7196950"/>
          </a:xfrm>
          <a:prstGeom prst="rect">
            <a:avLst/>
          </a:prstGeom>
        </p:spPr>
      </p:pic>
      <p:sp>
        <p:nvSpPr>
          <p:cNvPr id="5" name="TextBox 4">
            <a:extLst>
              <a:ext uri="{FF2B5EF4-FFF2-40B4-BE49-F238E27FC236}">
                <a16:creationId xmlns:a16="http://schemas.microsoft.com/office/drawing/2014/main" id="{67FE3C5B-1327-66B3-1A85-C32A7EBD3D00}"/>
              </a:ext>
            </a:extLst>
          </p:cNvPr>
          <p:cNvSpPr txBox="1"/>
          <p:nvPr/>
        </p:nvSpPr>
        <p:spPr>
          <a:xfrm>
            <a:off x="-241739" y="6150313"/>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1 Kings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17:13</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4002949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dirty="0">
                <a:solidFill>
                  <a:srgbClr val="121212"/>
                </a:solidFill>
                <a:effectLst/>
                <a:latin typeface="ArialMT"/>
              </a:rPr>
              <a:t> 14For Yahweh, the God of Israel, says, ‘The jar of meal will not run out, and the jar of oil will not fail, until the day that Yahweh sends rain on the earth.’”</a:t>
            </a:r>
            <a:endParaRPr lang="en-ZA" dirty="0"/>
          </a:p>
        </p:txBody>
      </p:sp>
      <p:sp>
        <p:nvSpPr>
          <p:cNvPr id="2" name="TextBox 1">
            <a:extLst>
              <a:ext uri="{FF2B5EF4-FFF2-40B4-BE49-F238E27FC236}">
                <a16:creationId xmlns:a16="http://schemas.microsoft.com/office/drawing/2014/main" id="{294E1499-47BA-B597-68C3-211AA3F2B4E3}"/>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283334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5" name="Picture 4">
            <a:extLst>
              <a:ext uri="{FF2B5EF4-FFF2-40B4-BE49-F238E27FC236}">
                <a16:creationId xmlns:a16="http://schemas.microsoft.com/office/drawing/2014/main" id="{99617235-0967-6EDD-BA80-C996CDB45C92}"/>
              </a:ext>
            </a:extLst>
          </p:cNvPr>
          <p:cNvPicPr>
            <a:picLocks noChangeAspect="1"/>
          </p:cNvPicPr>
          <p:nvPr/>
        </p:nvPicPr>
        <p:blipFill>
          <a:blip r:embed="rId3"/>
          <a:stretch>
            <a:fillRect/>
          </a:stretch>
        </p:blipFill>
        <p:spPr>
          <a:xfrm>
            <a:off x="0" y="-245672"/>
            <a:ext cx="12192000" cy="7103672"/>
          </a:xfrm>
          <a:prstGeom prst="rect">
            <a:avLst/>
          </a:prstGeom>
        </p:spPr>
      </p:pic>
      <p:sp>
        <p:nvSpPr>
          <p:cNvPr id="7" name="TextBox 6">
            <a:extLst>
              <a:ext uri="{FF2B5EF4-FFF2-40B4-BE49-F238E27FC236}">
                <a16:creationId xmlns:a16="http://schemas.microsoft.com/office/drawing/2014/main" id="{D693FDDD-0185-72D3-76CE-CECA26C45FC7}"/>
              </a:ext>
            </a:extLst>
          </p:cNvPr>
          <p:cNvSpPr txBox="1"/>
          <p:nvPr/>
        </p:nvSpPr>
        <p:spPr>
          <a:xfrm>
            <a:off x="161088" y="3306164"/>
            <a:ext cx="7192212" cy="2980405"/>
          </a:xfrm>
          <a:prstGeom prst="rect">
            <a:avLst/>
          </a:prstGeom>
          <a:noFill/>
        </p:spPr>
        <p:txBody>
          <a:bodyPr wrap="square" rtlCol="0">
            <a:noAutofit/>
          </a:bodyPr>
          <a:lstStyle/>
          <a:p>
            <a:pPr algn="l"/>
            <a:r>
              <a:rPr lang="en-US" sz="6000" b="0" i="0" u="none" strike="noStrike" baseline="0" dirty="0">
                <a:solidFill>
                  <a:schemeClr val="bg1"/>
                </a:solidFill>
                <a:latin typeface="TimesNewRomanPSMT"/>
              </a:rPr>
              <a:t>Elijah and the</a:t>
            </a:r>
          </a:p>
          <a:p>
            <a:pPr algn="l"/>
            <a:r>
              <a:rPr lang="en-US" sz="6000" b="0" i="0" u="none" strike="noStrike" baseline="0" dirty="0">
                <a:solidFill>
                  <a:schemeClr val="bg1"/>
                </a:solidFill>
                <a:latin typeface="TimesNewRomanPSMT"/>
              </a:rPr>
              <a:t>widow – </a:t>
            </a:r>
          </a:p>
          <a:p>
            <a:pPr algn="l"/>
            <a:r>
              <a:rPr lang="en-US" sz="6000" b="0" i="0" u="none" strike="noStrike" baseline="0" dirty="0">
                <a:solidFill>
                  <a:schemeClr val="bg1"/>
                </a:solidFill>
                <a:latin typeface="TimesNewRomanPSMT"/>
              </a:rPr>
              <a:t>1 Kings 17:8-24</a:t>
            </a:r>
          </a:p>
        </p:txBody>
      </p:sp>
    </p:spTree>
    <p:extLst>
      <p:ext uri="{BB962C8B-B14F-4D97-AF65-F5344CB8AC3E}">
        <p14:creationId xmlns:p14="http://schemas.microsoft.com/office/powerpoint/2010/main" val="464630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6EB6FCEF-D8D1-BB3C-7D4E-53AE88EB99FA}"/>
              </a:ext>
            </a:extLst>
          </p:cNvPr>
          <p:cNvPicPr>
            <a:picLocks noChangeAspect="1"/>
          </p:cNvPicPr>
          <p:nvPr/>
        </p:nvPicPr>
        <p:blipFill>
          <a:blip r:embed="rId2"/>
          <a:stretch>
            <a:fillRect/>
          </a:stretch>
        </p:blipFill>
        <p:spPr>
          <a:xfrm>
            <a:off x="0" y="-889425"/>
            <a:ext cx="12192000" cy="7747425"/>
          </a:xfrm>
          <a:prstGeom prst="rect">
            <a:avLst/>
          </a:prstGeom>
        </p:spPr>
      </p:pic>
      <p:sp>
        <p:nvSpPr>
          <p:cNvPr id="5" name="TextBox 4">
            <a:extLst>
              <a:ext uri="{FF2B5EF4-FFF2-40B4-BE49-F238E27FC236}">
                <a16:creationId xmlns:a16="http://schemas.microsoft.com/office/drawing/2014/main" id="{774648E0-3253-FC8B-0546-55DED0771B9D}"/>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1 Kings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17:14</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511564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800" b="0" i="0" dirty="0">
                <a:solidFill>
                  <a:srgbClr val="121212"/>
                </a:solidFill>
                <a:effectLst/>
                <a:latin typeface="ArialMT"/>
              </a:rPr>
              <a:t>15She went and did according to the saying of Elijah; and she, he, and her household ate many days. </a:t>
            </a:r>
            <a:endParaRPr lang="en-ZA" dirty="0"/>
          </a:p>
        </p:txBody>
      </p:sp>
      <p:sp>
        <p:nvSpPr>
          <p:cNvPr id="2" name="TextBox 1">
            <a:extLst>
              <a:ext uri="{FF2B5EF4-FFF2-40B4-BE49-F238E27FC236}">
                <a16:creationId xmlns:a16="http://schemas.microsoft.com/office/drawing/2014/main" id="{442216EA-15B9-A35A-7D1A-DE5C62895288}"/>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1799939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B434FB8D-ED8D-0B6A-5030-1A0024E91D54}"/>
              </a:ext>
            </a:extLst>
          </p:cNvPr>
          <p:cNvPicPr>
            <a:picLocks noChangeAspect="1"/>
          </p:cNvPicPr>
          <p:nvPr/>
        </p:nvPicPr>
        <p:blipFill>
          <a:blip r:embed="rId2"/>
          <a:stretch>
            <a:fillRect/>
          </a:stretch>
        </p:blipFill>
        <p:spPr>
          <a:xfrm>
            <a:off x="-709757" y="0"/>
            <a:ext cx="13115765" cy="6858000"/>
          </a:xfrm>
          <a:prstGeom prst="rect">
            <a:avLst/>
          </a:prstGeom>
        </p:spPr>
      </p:pic>
      <p:sp>
        <p:nvSpPr>
          <p:cNvPr id="5" name="TextBox 4">
            <a:extLst>
              <a:ext uri="{FF2B5EF4-FFF2-40B4-BE49-F238E27FC236}">
                <a16:creationId xmlns:a16="http://schemas.microsoft.com/office/drawing/2014/main" id="{A4CB9EA7-5E33-2F94-8C60-A5CF0AD068C0}"/>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1 Kings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17:15</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4049696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dirty="0">
                <a:solidFill>
                  <a:srgbClr val="121212"/>
                </a:solidFill>
                <a:effectLst/>
                <a:latin typeface="ArialMT"/>
              </a:rPr>
              <a:t>16The jar of meal didn’t run out and the jar of oil didn’t fail, according to Yahweh’s word, which he spoke by Elijah.</a:t>
            </a:r>
            <a:endParaRPr lang="en-ZA" dirty="0"/>
          </a:p>
        </p:txBody>
      </p:sp>
      <p:sp>
        <p:nvSpPr>
          <p:cNvPr id="2" name="TextBox 1">
            <a:extLst>
              <a:ext uri="{FF2B5EF4-FFF2-40B4-BE49-F238E27FC236}">
                <a16:creationId xmlns:a16="http://schemas.microsoft.com/office/drawing/2014/main" id="{F77ED37F-6088-9DFF-40D5-631A41547A57}"/>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2618424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7" name="Picture 6">
            <a:extLst>
              <a:ext uri="{FF2B5EF4-FFF2-40B4-BE49-F238E27FC236}">
                <a16:creationId xmlns:a16="http://schemas.microsoft.com/office/drawing/2014/main" id="{60A29CCC-69CD-931E-1B79-3E5CF53CC919}"/>
              </a:ext>
            </a:extLst>
          </p:cNvPr>
          <p:cNvPicPr>
            <a:picLocks noChangeAspect="1"/>
          </p:cNvPicPr>
          <p:nvPr/>
        </p:nvPicPr>
        <p:blipFill>
          <a:blip r:embed="rId2"/>
          <a:stretch>
            <a:fillRect/>
          </a:stretch>
        </p:blipFill>
        <p:spPr>
          <a:xfrm>
            <a:off x="-39476" y="-175098"/>
            <a:ext cx="12231475" cy="7033098"/>
          </a:xfrm>
          <a:prstGeom prst="rect">
            <a:avLst/>
          </a:prstGeom>
        </p:spPr>
      </p:pic>
      <p:sp>
        <p:nvSpPr>
          <p:cNvPr id="5" name="TextBox 4">
            <a:extLst>
              <a:ext uri="{FF2B5EF4-FFF2-40B4-BE49-F238E27FC236}">
                <a16:creationId xmlns:a16="http://schemas.microsoft.com/office/drawing/2014/main" id="{4CC30AF5-8EB9-A08C-BB76-779FCDFF7913}"/>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1 Kings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17:16</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789980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dirty="0">
                <a:solidFill>
                  <a:srgbClr val="121212"/>
                </a:solidFill>
                <a:effectLst/>
                <a:latin typeface="ArialMT"/>
              </a:rPr>
              <a:t>17After these things, the son of the woman, the mistress of the house, became sick; and his sickness was so severe that there was no breath left in him. </a:t>
            </a:r>
            <a:endParaRPr lang="en-ZA" dirty="0"/>
          </a:p>
        </p:txBody>
      </p:sp>
      <p:sp>
        <p:nvSpPr>
          <p:cNvPr id="3" name="TextBox 2">
            <a:extLst>
              <a:ext uri="{FF2B5EF4-FFF2-40B4-BE49-F238E27FC236}">
                <a16:creationId xmlns:a16="http://schemas.microsoft.com/office/drawing/2014/main" id="{1A62C311-D243-62B4-E449-D93476531B56}"/>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7835142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00E2C3FD-D201-0A8D-D2C0-8FA137ABB880}"/>
              </a:ext>
            </a:extLst>
          </p:cNvPr>
          <p:cNvPicPr>
            <a:picLocks noChangeAspect="1"/>
          </p:cNvPicPr>
          <p:nvPr/>
        </p:nvPicPr>
        <p:blipFill>
          <a:blip r:embed="rId2"/>
          <a:stretch>
            <a:fillRect/>
          </a:stretch>
        </p:blipFill>
        <p:spPr>
          <a:xfrm>
            <a:off x="0" y="-336175"/>
            <a:ext cx="12191999" cy="7194176"/>
          </a:xfrm>
          <a:prstGeom prst="rect">
            <a:avLst/>
          </a:prstGeom>
        </p:spPr>
      </p:pic>
      <p:sp>
        <p:nvSpPr>
          <p:cNvPr id="5" name="TextBox 4">
            <a:extLst>
              <a:ext uri="{FF2B5EF4-FFF2-40B4-BE49-F238E27FC236}">
                <a16:creationId xmlns:a16="http://schemas.microsoft.com/office/drawing/2014/main" id="{4F3E50C1-27FD-B034-1CB6-36A08CEF6677}"/>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1 Kings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17:17</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6914328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800" b="0" i="0" dirty="0">
                <a:solidFill>
                  <a:srgbClr val="121212"/>
                </a:solidFill>
                <a:effectLst/>
                <a:latin typeface="ArialMT"/>
              </a:rPr>
              <a:t>18She said to Elijah, “What have I to do with you, you man of God? You have come to me to bring my sin to memory, and to kill my son!”</a:t>
            </a:r>
            <a:endParaRPr lang="en-ZA" dirty="0"/>
          </a:p>
        </p:txBody>
      </p:sp>
      <p:sp>
        <p:nvSpPr>
          <p:cNvPr id="3" name="TextBox 2">
            <a:extLst>
              <a:ext uri="{FF2B5EF4-FFF2-40B4-BE49-F238E27FC236}">
                <a16:creationId xmlns:a16="http://schemas.microsoft.com/office/drawing/2014/main" id="{08E00CAA-F531-57AE-782C-0986F33B9AF1}"/>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8682501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62CD4FB2-DEA6-2D60-5A2E-6D9C8B450FA6}"/>
              </a:ext>
            </a:extLst>
          </p:cNvPr>
          <p:cNvPicPr>
            <a:picLocks noChangeAspect="1"/>
          </p:cNvPicPr>
          <p:nvPr/>
        </p:nvPicPr>
        <p:blipFill>
          <a:blip r:embed="rId2"/>
          <a:stretch>
            <a:fillRect/>
          </a:stretch>
        </p:blipFill>
        <p:spPr>
          <a:xfrm>
            <a:off x="-194553" y="-9481"/>
            <a:ext cx="12386553" cy="6867481"/>
          </a:xfrm>
          <a:prstGeom prst="rect">
            <a:avLst/>
          </a:prstGeom>
        </p:spPr>
      </p:pic>
      <p:sp>
        <p:nvSpPr>
          <p:cNvPr id="5" name="TextBox 4">
            <a:extLst>
              <a:ext uri="{FF2B5EF4-FFF2-40B4-BE49-F238E27FC236}">
                <a16:creationId xmlns:a16="http://schemas.microsoft.com/office/drawing/2014/main" id="{BC8CAD60-93F5-5956-67D6-EABAE3C8DB5C}"/>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1 Kings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17:18</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9412019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800" b="0" i="0" dirty="0">
                <a:solidFill>
                  <a:srgbClr val="121212"/>
                </a:solidFill>
                <a:effectLst/>
                <a:latin typeface="ArialMT"/>
              </a:rPr>
              <a:t>19He said to her, “Give me your son.” He took him out of her bosom, and carried him up into the room where he stayed, and laid him on his own bed. </a:t>
            </a:r>
            <a:endParaRPr lang="en-ZA" dirty="0"/>
          </a:p>
        </p:txBody>
      </p:sp>
      <p:sp>
        <p:nvSpPr>
          <p:cNvPr id="2" name="TextBox 1">
            <a:extLst>
              <a:ext uri="{FF2B5EF4-FFF2-40B4-BE49-F238E27FC236}">
                <a16:creationId xmlns:a16="http://schemas.microsoft.com/office/drawing/2014/main" id="{625BF670-7D03-48BB-057D-BF0EC19D938A}"/>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2982327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pPr algn="l"/>
            <a:r>
              <a:rPr lang="en-US" sz="6000" b="0" i="0" u="none" strike="noStrike" baseline="0" dirty="0">
                <a:latin typeface="TimesNewRomanPSMT"/>
              </a:rPr>
              <a:t>Elijah and the widow – 1 Kings 17:8-24</a:t>
            </a:r>
          </a:p>
        </p:txBody>
      </p:sp>
      <p:sp>
        <p:nvSpPr>
          <p:cNvPr id="3" name="TextBox 2">
            <a:extLst>
              <a:ext uri="{FF2B5EF4-FFF2-40B4-BE49-F238E27FC236}">
                <a16:creationId xmlns:a16="http://schemas.microsoft.com/office/drawing/2014/main" id="{37061AF5-31E1-42DA-DE09-EC5B85B90A36}"/>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7592218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0F82F6B9-D165-A762-E79B-228B470C0E50}"/>
              </a:ext>
            </a:extLst>
          </p:cNvPr>
          <p:cNvPicPr>
            <a:picLocks noChangeAspect="1"/>
          </p:cNvPicPr>
          <p:nvPr/>
        </p:nvPicPr>
        <p:blipFill>
          <a:blip r:embed="rId2"/>
          <a:stretch>
            <a:fillRect/>
          </a:stretch>
        </p:blipFill>
        <p:spPr>
          <a:xfrm>
            <a:off x="0" y="0"/>
            <a:ext cx="12192000" cy="7648118"/>
          </a:xfrm>
          <a:prstGeom prst="rect">
            <a:avLst/>
          </a:prstGeom>
        </p:spPr>
      </p:pic>
      <p:sp>
        <p:nvSpPr>
          <p:cNvPr id="5" name="TextBox 4">
            <a:extLst>
              <a:ext uri="{FF2B5EF4-FFF2-40B4-BE49-F238E27FC236}">
                <a16:creationId xmlns:a16="http://schemas.microsoft.com/office/drawing/2014/main" id="{86DC5346-126D-F0A1-C8BC-9A77FB8F78BF}"/>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1 Kings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17:19</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471468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dirty="0">
                <a:solidFill>
                  <a:srgbClr val="121212"/>
                </a:solidFill>
                <a:effectLst/>
                <a:latin typeface="ArialMT"/>
              </a:rPr>
              <a:t>20He cried to Yahweh and said, “Yahweh my God, have you also brought evil on the widow with whom I am staying, by killing her son?”</a:t>
            </a:r>
            <a:endParaRPr lang="en-ZA" dirty="0"/>
          </a:p>
        </p:txBody>
      </p:sp>
      <p:sp>
        <p:nvSpPr>
          <p:cNvPr id="2" name="TextBox 1">
            <a:extLst>
              <a:ext uri="{FF2B5EF4-FFF2-40B4-BE49-F238E27FC236}">
                <a16:creationId xmlns:a16="http://schemas.microsoft.com/office/drawing/2014/main" id="{9FDE27DA-C7D7-E23E-859D-54FB81B7657E}"/>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8941742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E16AAB57-DF6E-82E4-4862-79951E126E51}"/>
              </a:ext>
            </a:extLst>
          </p:cNvPr>
          <p:cNvPicPr>
            <a:picLocks noChangeAspect="1"/>
          </p:cNvPicPr>
          <p:nvPr/>
        </p:nvPicPr>
        <p:blipFill>
          <a:blip r:embed="rId2"/>
          <a:stretch>
            <a:fillRect/>
          </a:stretch>
        </p:blipFill>
        <p:spPr>
          <a:xfrm>
            <a:off x="-315359" y="1"/>
            <a:ext cx="12496356" cy="6858000"/>
          </a:xfrm>
          <a:prstGeom prst="rect">
            <a:avLst/>
          </a:prstGeom>
        </p:spPr>
      </p:pic>
      <p:sp>
        <p:nvSpPr>
          <p:cNvPr id="5" name="TextBox 4">
            <a:extLst>
              <a:ext uri="{FF2B5EF4-FFF2-40B4-BE49-F238E27FC236}">
                <a16:creationId xmlns:a16="http://schemas.microsoft.com/office/drawing/2014/main" id="{6048CD9C-C8BA-C2DC-DDFB-C10AD69F10EF}"/>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1 Kings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17:20</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5810745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800" b="0" i="0" dirty="0">
                <a:solidFill>
                  <a:srgbClr val="121212"/>
                </a:solidFill>
                <a:effectLst/>
                <a:latin typeface="ArialMT"/>
              </a:rPr>
              <a:t>21He stretched himself on the child three times, and cried to Yahweh and said, “Yahweh my God, please let this child’s soul come into him again.”</a:t>
            </a:r>
            <a:endParaRPr lang="en-ZA" dirty="0"/>
          </a:p>
        </p:txBody>
      </p:sp>
      <p:sp>
        <p:nvSpPr>
          <p:cNvPr id="3" name="TextBox 2">
            <a:extLst>
              <a:ext uri="{FF2B5EF4-FFF2-40B4-BE49-F238E27FC236}">
                <a16:creationId xmlns:a16="http://schemas.microsoft.com/office/drawing/2014/main" id="{F55D0C1D-CFFE-65E5-5EEC-309D708131C0}"/>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27111527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4A16537B-D215-66EC-7BE9-0B93A13E8F7D}"/>
              </a:ext>
            </a:extLst>
          </p:cNvPr>
          <p:cNvPicPr>
            <a:picLocks noChangeAspect="1"/>
          </p:cNvPicPr>
          <p:nvPr/>
        </p:nvPicPr>
        <p:blipFill>
          <a:blip r:embed="rId2"/>
          <a:stretch>
            <a:fillRect/>
          </a:stretch>
        </p:blipFill>
        <p:spPr>
          <a:xfrm>
            <a:off x="0" y="-12410"/>
            <a:ext cx="12192000" cy="6870410"/>
          </a:xfrm>
          <a:prstGeom prst="rect">
            <a:avLst/>
          </a:prstGeom>
        </p:spPr>
      </p:pic>
      <p:sp>
        <p:nvSpPr>
          <p:cNvPr id="5" name="TextBox 4">
            <a:extLst>
              <a:ext uri="{FF2B5EF4-FFF2-40B4-BE49-F238E27FC236}">
                <a16:creationId xmlns:a16="http://schemas.microsoft.com/office/drawing/2014/main" id="{59FF15B2-58DF-282C-B409-367AD8B99EB1}"/>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1 Kings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17:21</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16057567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800" b="0" i="0" dirty="0">
                <a:solidFill>
                  <a:srgbClr val="121212"/>
                </a:solidFill>
                <a:effectLst/>
                <a:latin typeface="ArialMT"/>
              </a:rPr>
              <a:t>22Yahweh listened to the voice of Elijah; and the soul of the child came into him again, and he revived. </a:t>
            </a:r>
            <a:endParaRPr lang="en-ZA" dirty="0"/>
          </a:p>
        </p:txBody>
      </p:sp>
      <p:sp>
        <p:nvSpPr>
          <p:cNvPr id="3" name="TextBox 2">
            <a:extLst>
              <a:ext uri="{FF2B5EF4-FFF2-40B4-BE49-F238E27FC236}">
                <a16:creationId xmlns:a16="http://schemas.microsoft.com/office/drawing/2014/main" id="{E66A2DC4-B1EF-C783-1545-CD940EB7077B}"/>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6704675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096FC37C-1535-304A-3027-55D9681094EE}"/>
              </a:ext>
            </a:extLst>
          </p:cNvPr>
          <p:cNvPicPr>
            <a:picLocks noChangeAspect="1"/>
          </p:cNvPicPr>
          <p:nvPr/>
        </p:nvPicPr>
        <p:blipFill>
          <a:blip r:embed="rId2"/>
          <a:stretch>
            <a:fillRect/>
          </a:stretch>
        </p:blipFill>
        <p:spPr>
          <a:xfrm>
            <a:off x="-873020" y="1"/>
            <a:ext cx="13065020" cy="6858000"/>
          </a:xfrm>
          <a:prstGeom prst="rect">
            <a:avLst/>
          </a:prstGeom>
        </p:spPr>
      </p:pic>
      <p:sp>
        <p:nvSpPr>
          <p:cNvPr id="5" name="TextBox 4">
            <a:extLst>
              <a:ext uri="{FF2B5EF4-FFF2-40B4-BE49-F238E27FC236}">
                <a16:creationId xmlns:a16="http://schemas.microsoft.com/office/drawing/2014/main" id="{15658C36-E485-13C6-2218-9F641E886B68}"/>
              </a:ext>
            </a:extLst>
          </p:cNvPr>
          <p:cNvSpPr txBox="1"/>
          <p:nvPr/>
        </p:nvSpPr>
        <p:spPr>
          <a:xfrm>
            <a:off x="-241739" y="5980838"/>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1 Kings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17:22</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7395611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dirty="0">
                <a:solidFill>
                  <a:srgbClr val="121212"/>
                </a:solidFill>
                <a:effectLst/>
                <a:latin typeface="ArialMT"/>
              </a:rPr>
              <a:t>23Elijah took the child and brought him down out of the room into the house, and delivered him to his mother; and Elijah said, “Behold, your son lives.”</a:t>
            </a:r>
            <a:endParaRPr lang="en-ZA" dirty="0"/>
          </a:p>
        </p:txBody>
      </p:sp>
      <p:sp>
        <p:nvSpPr>
          <p:cNvPr id="2" name="TextBox 1">
            <a:extLst>
              <a:ext uri="{FF2B5EF4-FFF2-40B4-BE49-F238E27FC236}">
                <a16:creationId xmlns:a16="http://schemas.microsoft.com/office/drawing/2014/main" id="{A670DADA-1AE7-A8AA-D63C-4FE549FF19E1}"/>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3593763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2E673213-E844-6762-A2E3-39EDD0913988}"/>
              </a:ext>
            </a:extLst>
          </p:cNvPr>
          <p:cNvPicPr>
            <a:picLocks noChangeAspect="1"/>
          </p:cNvPicPr>
          <p:nvPr/>
        </p:nvPicPr>
        <p:blipFill>
          <a:blip r:embed="rId2"/>
          <a:stretch>
            <a:fillRect/>
          </a:stretch>
        </p:blipFill>
        <p:spPr>
          <a:xfrm>
            <a:off x="0" y="-1235263"/>
            <a:ext cx="12191999" cy="8093264"/>
          </a:xfrm>
          <a:prstGeom prst="rect">
            <a:avLst/>
          </a:prstGeom>
        </p:spPr>
      </p:pic>
      <p:sp>
        <p:nvSpPr>
          <p:cNvPr id="5" name="TextBox 4">
            <a:extLst>
              <a:ext uri="{FF2B5EF4-FFF2-40B4-BE49-F238E27FC236}">
                <a16:creationId xmlns:a16="http://schemas.microsoft.com/office/drawing/2014/main" id="{CFAFECD5-DD63-3385-FEAF-E7BCA12D2044}"/>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1 Kings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17:23</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16904821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800" b="0" i="0" dirty="0">
                <a:solidFill>
                  <a:srgbClr val="121212"/>
                </a:solidFill>
                <a:effectLst/>
                <a:latin typeface="ArialMT"/>
              </a:rPr>
              <a:t>24The woman said to Elijah, “Now I know that you are a man of God, and that Yahweh’s word in your mouth is truth.”</a:t>
            </a:r>
            <a:endParaRPr lang="en-ZA" dirty="0"/>
          </a:p>
        </p:txBody>
      </p:sp>
      <p:sp>
        <p:nvSpPr>
          <p:cNvPr id="2" name="TextBox 1">
            <a:extLst>
              <a:ext uri="{FF2B5EF4-FFF2-40B4-BE49-F238E27FC236}">
                <a16:creationId xmlns:a16="http://schemas.microsoft.com/office/drawing/2014/main" id="{67B8262A-39CB-C9D9-69BC-2521D81DE69C}"/>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2737540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5" name="Picture 4">
            <a:extLst>
              <a:ext uri="{FF2B5EF4-FFF2-40B4-BE49-F238E27FC236}">
                <a16:creationId xmlns:a16="http://schemas.microsoft.com/office/drawing/2014/main" id="{99617235-0967-6EDD-BA80-C996CDB45C92}"/>
              </a:ext>
            </a:extLst>
          </p:cNvPr>
          <p:cNvPicPr>
            <a:picLocks noChangeAspect="1"/>
          </p:cNvPicPr>
          <p:nvPr/>
        </p:nvPicPr>
        <p:blipFill>
          <a:blip r:embed="rId3"/>
          <a:stretch>
            <a:fillRect/>
          </a:stretch>
        </p:blipFill>
        <p:spPr>
          <a:xfrm>
            <a:off x="0" y="-245672"/>
            <a:ext cx="12192000" cy="7103672"/>
          </a:xfrm>
          <a:prstGeom prst="rect">
            <a:avLst/>
          </a:prstGeom>
        </p:spPr>
      </p:pic>
      <p:sp>
        <p:nvSpPr>
          <p:cNvPr id="7" name="TextBox 6">
            <a:extLst>
              <a:ext uri="{FF2B5EF4-FFF2-40B4-BE49-F238E27FC236}">
                <a16:creationId xmlns:a16="http://schemas.microsoft.com/office/drawing/2014/main" id="{D693FDDD-0185-72D3-76CE-CECA26C45FC7}"/>
              </a:ext>
            </a:extLst>
          </p:cNvPr>
          <p:cNvSpPr txBox="1"/>
          <p:nvPr/>
        </p:nvSpPr>
        <p:spPr>
          <a:xfrm>
            <a:off x="161088" y="3306164"/>
            <a:ext cx="7192212" cy="2980405"/>
          </a:xfrm>
          <a:prstGeom prst="rect">
            <a:avLst/>
          </a:prstGeom>
          <a:noFill/>
        </p:spPr>
        <p:txBody>
          <a:bodyPr wrap="square" rtlCol="0">
            <a:noAutofit/>
          </a:bodyPr>
          <a:lstStyle/>
          <a:p>
            <a:pPr algn="l"/>
            <a:r>
              <a:rPr lang="en-US" sz="6000" b="0" i="0" u="none" strike="noStrike" baseline="0" dirty="0">
                <a:solidFill>
                  <a:schemeClr val="bg1"/>
                </a:solidFill>
                <a:latin typeface="TimesNewRomanPSMT"/>
              </a:rPr>
              <a:t>Elijah and the</a:t>
            </a:r>
          </a:p>
          <a:p>
            <a:pPr algn="l"/>
            <a:r>
              <a:rPr lang="en-US" sz="6000" b="0" i="0" u="none" strike="noStrike" baseline="0" dirty="0">
                <a:solidFill>
                  <a:schemeClr val="bg1"/>
                </a:solidFill>
                <a:latin typeface="TimesNewRomanPSMT"/>
              </a:rPr>
              <a:t>widow – </a:t>
            </a:r>
          </a:p>
          <a:p>
            <a:pPr algn="l"/>
            <a:r>
              <a:rPr lang="en-US" sz="6000" b="0" i="0" u="none" strike="noStrike" baseline="0" dirty="0">
                <a:solidFill>
                  <a:schemeClr val="bg1"/>
                </a:solidFill>
                <a:latin typeface="TimesNewRomanPSMT"/>
              </a:rPr>
              <a:t>1 Kings 17:8-24</a:t>
            </a:r>
          </a:p>
        </p:txBody>
      </p:sp>
    </p:spTree>
    <p:extLst>
      <p:ext uri="{BB962C8B-B14F-4D97-AF65-F5344CB8AC3E}">
        <p14:creationId xmlns:p14="http://schemas.microsoft.com/office/powerpoint/2010/main" val="9238677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5" name="Picture 4">
            <a:extLst>
              <a:ext uri="{FF2B5EF4-FFF2-40B4-BE49-F238E27FC236}">
                <a16:creationId xmlns:a16="http://schemas.microsoft.com/office/drawing/2014/main" id="{A0F01174-DB9B-F63D-2BA5-CA12196D3082}"/>
              </a:ext>
            </a:extLst>
          </p:cNvPr>
          <p:cNvPicPr>
            <a:picLocks noChangeAspect="1"/>
          </p:cNvPicPr>
          <p:nvPr/>
        </p:nvPicPr>
        <p:blipFill>
          <a:blip r:embed="rId2"/>
          <a:stretch>
            <a:fillRect/>
          </a:stretch>
        </p:blipFill>
        <p:spPr>
          <a:xfrm>
            <a:off x="0" y="-245672"/>
            <a:ext cx="12192000" cy="7103672"/>
          </a:xfrm>
          <a:prstGeom prst="rect">
            <a:avLst/>
          </a:prstGeom>
        </p:spPr>
      </p:pic>
      <p:sp>
        <p:nvSpPr>
          <p:cNvPr id="7" name="TextBox 6">
            <a:extLst>
              <a:ext uri="{FF2B5EF4-FFF2-40B4-BE49-F238E27FC236}">
                <a16:creationId xmlns:a16="http://schemas.microsoft.com/office/drawing/2014/main" id="{6E250234-CE87-4DEC-39FF-719621DF6FE5}"/>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1 Kings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17:24</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139009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800" b="0" i="0" dirty="0">
                <a:solidFill>
                  <a:srgbClr val="121212"/>
                </a:solidFill>
                <a:effectLst/>
                <a:latin typeface="ArialMT"/>
              </a:rPr>
              <a:t>7After a while, the brook dried up, because there was no rain in the land.</a:t>
            </a:r>
            <a:endParaRPr lang="en-ZA" dirty="0"/>
          </a:p>
        </p:txBody>
      </p:sp>
      <p:sp>
        <p:nvSpPr>
          <p:cNvPr id="2" name="TextBox 1">
            <a:extLst>
              <a:ext uri="{FF2B5EF4-FFF2-40B4-BE49-F238E27FC236}">
                <a16:creationId xmlns:a16="http://schemas.microsoft.com/office/drawing/2014/main" id="{D6D811A2-A3CB-7D2C-5BAD-92D0FFD7919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095902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1E70A51F-DF55-772D-6A2D-ABE1B2EC0B3A}"/>
              </a:ext>
            </a:extLst>
          </p:cNvPr>
          <p:cNvPicPr>
            <a:picLocks noChangeAspect="1"/>
          </p:cNvPicPr>
          <p:nvPr/>
        </p:nvPicPr>
        <p:blipFill>
          <a:blip r:embed="rId2"/>
          <a:stretch>
            <a:fillRect/>
          </a:stretch>
        </p:blipFill>
        <p:spPr>
          <a:xfrm>
            <a:off x="0" y="-61305"/>
            <a:ext cx="12412494" cy="6919305"/>
          </a:xfrm>
          <a:prstGeom prst="rect">
            <a:avLst/>
          </a:prstGeom>
        </p:spPr>
      </p:pic>
      <p:sp>
        <p:nvSpPr>
          <p:cNvPr id="5" name="TextBox 4">
            <a:extLst>
              <a:ext uri="{FF2B5EF4-FFF2-40B4-BE49-F238E27FC236}">
                <a16:creationId xmlns:a16="http://schemas.microsoft.com/office/drawing/2014/main" id="{8B974F1C-84BA-629B-75E9-3EE8B79805E1}"/>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1 Kings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17:7</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180228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b="0" i="0" dirty="0">
                <a:solidFill>
                  <a:srgbClr val="121212"/>
                </a:solidFill>
                <a:effectLst/>
                <a:latin typeface="ArialMT"/>
              </a:rPr>
              <a:t>8Yahweh’s word came to him, saying, 9“Arise, go to Zarephath, which belongs to Sidon, and stay there. Behold, I have commanded a widow there to sustain you.”</a:t>
            </a:r>
            <a:endParaRPr lang="en-ZA" dirty="0"/>
          </a:p>
        </p:txBody>
      </p:sp>
      <p:sp>
        <p:nvSpPr>
          <p:cNvPr id="3" name="TextBox 2">
            <a:extLst>
              <a:ext uri="{FF2B5EF4-FFF2-40B4-BE49-F238E27FC236}">
                <a16:creationId xmlns:a16="http://schemas.microsoft.com/office/drawing/2014/main" id="{84766A33-1353-2BCF-670A-FED96F748152}"/>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676245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4BC358C8-C44E-5505-D280-A02B9F7195E8}"/>
              </a:ext>
            </a:extLst>
          </p:cNvPr>
          <p:cNvPicPr>
            <a:picLocks noChangeAspect="1"/>
          </p:cNvPicPr>
          <p:nvPr/>
        </p:nvPicPr>
        <p:blipFill>
          <a:blip r:embed="rId2"/>
          <a:stretch>
            <a:fillRect/>
          </a:stretch>
        </p:blipFill>
        <p:spPr>
          <a:xfrm>
            <a:off x="-414993" y="0"/>
            <a:ext cx="12606993" cy="6858000"/>
          </a:xfrm>
          <a:prstGeom prst="rect">
            <a:avLst/>
          </a:prstGeom>
        </p:spPr>
      </p:pic>
      <p:sp>
        <p:nvSpPr>
          <p:cNvPr id="5" name="TextBox 4">
            <a:extLst>
              <a:ext uri="{FF2B5EF4-FFF2-40B4-BE49-F238E27FC236}">
                <a16:creationId xmlns:a16="http://schemas.microsoft.com/office/drawing/2014/main" id="{A5AA8716-935C-4227-A8F6-5F61DA6B5B21}"/>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1 Kings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17:8,9</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1718612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dirty="0">
                <a:solidFill>
                  <a:srgbClr val="121212"/>
                </a:solidFill>
                <a:effectLst/>
                <a:latin typeface="ArialMT"/>
              </a:rPr>
              <a:t>10So he arose and went to Zarephath; and when he came to the gate of the city, behold, a widow was there gathering sticks. He called to her and said, “Please get me a little water in a jar, that I may drink.”</a:t>
            </a:r>
            <a:endParaRPr lang="en-ZA" dirty="0"/>
          </a:p>
        </p:txBody>
      </p:sp>
      <p:sp>
        <p:nvSpPr>
          <p:cNvPr id="2" name="TextBox 1">
            <a:extLst>
              <a:ext uri="{FF2B5EF4-FFF2-40B4-BE49-F238E27FC236}">
                <a16:creationId xmlns:a16="http://schemas.microsoft.com/office/drawing/2014/main" id="{CA63803E-E28A-D9DE-6D05-9B62A78288E3}"/>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21660981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378</TotalTime>
  <Words>829</Words>
  <Application>Microsoft Office PowerPoint</Application>
  <PresentationFormat>Widescreen</PresentationFormat>
  <Paragraphs>77</Paragraphs>
  <Slides>40</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ArialMT</vt:lpstr>
      <vt:lpstr>Calibri</vt:lpstr>
      <vt:lpstr>Calibri Light</vt:lpstr>
      <vt:lpstr>Microsoft Himalaya</vt:lpstr>
      <vt:lpstr>TimesNewRomanPS-BoldMT</vt:lpstr>
      <vt:lpstr>TimesNewRomanPSMT</vt:lpstr>
      <vt:lpstr>Office Theme</vt:lpstr>
      <vt:lpstr>21-3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Smith</dc:creator>
  <cp:lastModifiedBy>Jessica Lloyd-Jones</cp:lastModifiedBy>
  <cp:revision>15</cp:revision>
  <dcterms:created xsi:type="dcterms:W3CDTF">2021-07-20T09:23:46Z</dcterms:created>
  <dcterms:modified xsi:type="dcterms:W3CDTF">2023-01-18T09:05:02Z</dcterms:modified>
</cp:coreProperties>
</file>