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68" r:id="rId2"/>
    <p:sldId id="469" r:id="rId3"/>
    <p:sldId id="439" r:id="rId4"/>
    <p:sldId id="440" r:id="rId5"/>
    <p:sldId id="441" r:id="rId6"/>
    <p:sldId id="442" r:id="rId7"/>
    <p:sldId id="443" r:id="rId8"/>
    <p:sldId id="444" r:id="rId9"/>
    <p:sldId id="445" r:id="rId10"/>
    <p:sldId id="446" r:id="rId11"/>
    <p:sldId id="447" r:id="rId12"/>
    <p:sldId id="448" r:id="rId13"/>
    <p:sldId id="449" r:id="rId14"/>
    <p:sldId id="450" r:id="rId15"/>
    <p:sldId id="451" r:id="rId16"/>
    <p:sldId id="45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36" autoAdjust="0"/>
    <p:restoredTop sz="83852" autoAdjust="0"/>
  </p:normalViewPr>
  <p:slideViewPr>
    <p:cSldViewPr snapToGrid="0">
      <p:cViewPr varScale="1">
        <p:scale>
          <a:sx n="47" d="100"/>
          <a:sy n="47" d="100"/>
        </p:scale>
        <p:origin x="11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>
                <a:latin typeface="TimesNewRomanPS-BoldMT"/>
              </a:rPr>
              <a:t>ch21 </a:t>
            </a:r>
            <a:r>
              <a:rPr lang="en-IN" sz="1200" b="1" i="0" u="none" strike="noStrike" baseline="0" dirty="0">
                <a:latin typeface="TimesNewRomanPS-BoldMT"/>
              </a:rPr>
              <a:t>Elijah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Elijah comes to Ahab - 1 Kings 16:28 – 17:1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Ravens feed Elijah – 1 Kings 17:2-7 (Center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Elijah and the widow – 1 Kings 17:8-24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Mt. Carmel – 1 Kings 18:17-40 (Right 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Rain comes – 1 kings 18:41-46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Elisha called – 1 Kings 19:19-21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Elijah taken up to Heaven - 2 Kings 2:1-13 (Left Center)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69608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69698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39857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A97B-337D-5025-BDE7-F98E4188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21-5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1B17C53-4112-34D5-3869-39D6F4A0E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This work is licensed under a Creative Commons Attribution-</a:t>
            </a:r>
            <a:r>
              <a:rPr lang="en-US" dirty="0" err="1"/>
              <a:t>ShareAlike</a:t>
            </a:r>
            <a:r>
              <a:rPr lang="en-US" dirty="0"/>
              <a:t> 4.0 International License.</a:t>
            </a:r>
          </a:p>
          <a:p>
            <a:r>
              <a:rPr lang="en-US" dirty="0"/>
              <a:t>Please add this statement to all the videos you create.</a:t>
            </a:r>
          </a:p>
          <a:p>
            <a:r>
              <a:rPr lang="en-US" dirty="0"/>
              <a:t>English Bible quotes are from the World English Bible US, which is in the public domain.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6600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854213-119E-453B-F0EA-535A4990F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822" y="1"/>
            <a:ext cx="1230682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90FDFA-CD25-C8BE-0B48-2D0D9F1E6F4A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1 </a:t>
            </a:r>
            <a:r>
              <a:rPr lang="en-US" sz="3200" dirty="0">
                <a:solidFill>
                  <a:schemeClr val="bg1"/>
                </a:solidFill>
                <a:latin typeface="TimesNewRomanPSMT"/>
              </a:rPr>
              <a:t>K</a:t>
            </a:r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ings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18:43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805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44On the seventh time, he said, “Behold, a small cloud, like a man’s hand, is rising out of the sea.”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He said, “Go up, tell Ahab, ‘Get ready and go down, so that the rain doesn’t stop you.’”</a:t>
            </a:r>
          </a:p>
          <a:p>
            <a:br>
              <a:rPr lang="en-US" sz="4000" dirty="0"/>
            </a:b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0852F1-8026-9C01-E0D7-4DA92932CD5A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2728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D9B309-5662-6B35-C100-B0C22F1A2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1762" y="0"/>
            <a:ext cx="13533762" cy="77483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05F378-D698-61FA-2498-480B9D723801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1 </a:t>
            </a:r>
            <a:r>
              <a:rPr lang="en-US" sz="3200" dirty="0">
                <a:solidFill>
                  <a:schemeClr val="bg1"/>
                </a:solidFill>
                <a:latin typeface="TimesNewRomanPSMT"/>
              </a:rPr>
              <a:t>K</a:t>
            </a:r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ings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18:44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63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0" i="0" dirty="0">
                <a:solidFill>
                  <a:srgbClr val="121212"/>
                </a:solidFill>
                <a:effectLst/>
                <a:latin typeface="ArialMT"/>
              </a:rPr>
              <a:t>45In a little while, the sky grew black with clouds and wind, and there was a great rain. Ahab rode, and went to Jezreel.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C28A6F-8CFA-0A52-0322-92C08039CCD0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0448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8DA916-28FA-0BFE-EF77-7166AABD3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53099"/>
            <a:ext cx="12191999" cy="76110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940B33-1B0C-D217-1AEB-B086B680B07F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1 </a:t>
            </a:r>
            <a:r>
              <a:rPr lang="en-US" sz="3200" dirty="0">
                <a:solidFill>
                  <a:schemeClr val="bg1"/>
                </a:solidFill>
                <a:latin typeface="TimesNewRomanPSMT"/>
              </a:rPr>
              <a:t>K</a:t>
            </a:r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ings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18:45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051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0" i="0" dirty="0">
                <a:solidFill>
                  <a:srgbClr val="121212"/>
                </a:solidFill>
                <a:effectLst/>
                <a:latin typeface="ArialMT"/>
              </a:rPr>
              <a:t>46Yahweh’s hand was on Elijah; and he tucked his cloak into his belt and ran before Ahab to the entrance of Jezreel.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DDC4BB-8FD2-BDDA-72E6-8C930A0A0393}"/>
              </a:ext>
            </a:extLst>
          </p:cNvPr>
          <p:cNvSpPr txBox="1"/>
          <p:nvPr/>
        </p:nvSpPr>
        <p:spPr>
          <a:xfrm>
            <a:off x="6096000" y="299899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6340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DAFB51-B0D7-E017-2C94-61A5B9D16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744" y="1"/>
            <a:ext cx="1233074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0188A7-380F-C482-3D0E-126E70FA7EB1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1 </a:t>
            </a:r>
            <a:r>
              <a:rPr lang="en-US" sz="3200" dirty="0">
                <a:solidFill>
                  <a:schemeClr val="bg1"/>
                </a:solidFill>
                <a:latin typeface="TimesNewRomanPSMT"/>
              </a:rPr>
              <a:t>K</a:t>
            </a:r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ings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18:46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49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FA8F6B-61C5-DB28-EC8E-AC4F694F7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01580"/>
            <a:ext cx="12192000" cy="82345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2B7C7C-F4C9-6633-7C32-16B214D3517D}"/>
              </a:ext>
            </a:extLst>
          </p:cNvPr>
          <p:cNvSpPr txBox="1"/>
          <p:nvPr/>
        </p:nvSpPr>
        <p:spPr>
          <a:xfrm>
            <a:off x="5975131" y="0"/>
            <a:ext cx="6027097" cy="4165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Rain comes – </a:t>
            </a:r>
          </a:p>
          <a:p>
            <a:pPr algn="ctr"/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1 </a:t>
            </a:r>
            <a:r>
              <a:rPr lang="en-US" sz="6000" dirty="0">
                <a:solidFill>
                  <a:schemeClr val="bg1"/>
                </a:solidFill>
                <a:latin typeface="TimesNewRomanPSMT"/>
              </a:rPr>
              <a:t>K</a:t>
            </a:r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ings 18: 41-46</a:t>
            </a:r>
          </a:p>
        </p:txBody>
      </p:sp>
    </p:spTree>
    <p:extLst>
      <p:ext uri="{BB962C8B-B14F-4D97-AF65-F5344CB8AC3E}">
        <p14:creationId xmlns:p14="http://schemas.microsoft.com/office/powerpoint/2010/main" val="3356397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6000" b="0" i="0" u="none" strike="noStrike" baseline="0" dirty="0">
                <a:latin typeface="TimesNewRomanPSMT"/>
              </a:rPr>
              <a:t>Rain comes – </a:t>
            </a:r>
          </a:p>
          <a:p>
            <a:pPr algn="l"/>
            <a:r>
              <a:rPr lang="en-US" sz="6000" b="0" i="0" u="none" strike="noStrike" baseline="0" dirty="0">
                <a:latin typeface="TimesNewRomanPSMT"/>
              </a:rPr>
              <a:t>1 </a:t>
            </a:r>
            <a:r>
              <a:rPr lang="en-US" sz="6000" dirty="0">
                <a:latin typeface="TimesNewRomanPSMT"/>
              </a:rPr>
              <a:t>K</a:t>
            </a:r>
            <a:r>
              <a:rPr lang="en-US" sz="6000" b="0" i="0" u="none" strike="noStrike" baseline="0" dirty="0">
                <a:latin typeface="TimesNewRomanPSMT"/>
              </a:rPr>
              <a:t>ings 18:41-46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0A2CEF-3C0A-6541-4BC3-9CC7AA0D9312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9221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FA8F6B-61C5-DB28-EC8E-AC4F694F7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01580"/>
            <a:ext cx="12192000" cy="82345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2B7C7C-F4C9-6633-7C32-16B214D3517D}"/>
              </a:ext>
            </a:extLst>
          </p:cNvPr>
          <p:cNvSpPr txBox="1"/>
          <p:nvPr/>
        </p:nvSpPr>
        <p:spPr>
          <a:xfrm>
            <a:off x="5975131" y="0"/>
            <a:ext cx="6027097" cy="4165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Rain comes – </a:t>
            </a:r>
          </a:p>
          <a:p>
            <a:pPr algn="ctr"/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1 </a:t>
            </a:r>
            <a:r>
              <a:rPr lang="en-US" sz="6000" dirty="0">
                <a:solidFill>
                  <a:schemeClr val="bg1"/>
                </a:solidFill>
                <a:latin typeface="TimesNewRomanPSMT"/>
              </a:rPr>
              <a:t>K</a:t>
            </a:r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ings 18: 41-46</a:t>
            </a:r>
          </a:p>
        </p:txBody>
      </p:sp>
    </p:spTree>
    <p:extLst>
      <p:ext uri="{BB962C8B-B14F-4D97-AF65-F5344CB8AC3E}">
        <p14:creationId xmlns:p14="http://schemas.microsoft.com/office/powerpoint/2010/main" val="92386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0" i="0" dirty="0">
                <a:solidFill>
                  <a:srgbClr val="121212"/>
                </a:solidFill>
                <a:effectLst/>
                <a:latin typeface="ArialMT"/>
              </a:rPr>
              <a:t>41Elijah said to Ahab, “Get up, eat and drink; for there is the sound of abundance of rain.”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D2DCC0-A4CD-8411-CF50-738603B9EA7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6245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1F1286-C990-1050-F357-EEE42B8FF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385" y="-49475"/>
            <a:ext cx="12770796" cy="69074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7BEA7D-B8D5-9F54-D476-FB981A740FCF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1 </a:t>
            </a:r>
            <a:r>
              <a:rPr lang="en-US" sz="3200" dirty="0">
                <a:solidFill>
                  <a:schemeClr val="bg1"/>
                </a:solidFill>
                <a:latin typeface="TimesNewRomanPSMT"/>
              </a:rPr>
              <a:t>K</a:t>
            </a:r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ings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18:41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2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0" i="0" dirty="0">
                <a:solidFill>
                  <a:srgbClr val="121212"/>
                </a:solidFill>
                <a:effectLst/>
                <a:latin typeface="ArialMT"/>
              </a:rPr>
              <a:t>42So Ahab went up to eat and to drink. Elijah went up to the top of Carmel; and he bowed himself down on the earth, and put his face between his knees. 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741250-7BBB-BF96-6431-2F0743854D6E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5902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C5CCF7-5880-96DC-63B8-0A60CBAF8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4415"/>
            <a:ext cx="12191999" cy="71824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FA9550-56B0-9D36-E237-DF34306581A5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1 </a:t>
            </a:r>
            <a:r>
              <a:rPr lang="en-US" sz="3200" dirty="0">
                <a:solidFill>
                  <a:schemeClr val="bg1"/>
                </a:solidFill>
                <a:latin typeface="TimesNewRomanPSMT"/>
              </a:rPr>
              <a:t>K</a:t>
            </a:r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ings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18:42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612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43He said to his servant, “Go up now and look toward the sea.”</a:t>
            </a:r>
          </a:p>
          <a:p>
            <a:pPr algn="l"/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He went up and looked, then said, “There is nothing.”</a:t>
            </a:r>
          </a:p>
          <a:p>
            <a:pPr algn="l"/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He said, “Go again” seven times.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A6B300-7C51-3116-8DC3-00FDDEB1F3B2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6098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3132</TotalTime>
  <Words>395</Words>
  <Application>Microsoft Office PowerPoint</Application>
  <PresentationFormat>Widescreen</PresentationFormat>
  <Paragraphs>44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ArialMT</vt:lpstr>
      <vt:lpstr>Calibri</vt:lpstr>
      <vt:lpstr>Calibri Light</vt:lpstr>
      <vt:lpstr>Microsoft Himalaya</vt:lpstr>
      <vt:lpstr>TimesNewRomanPS-BoldMT</vt:lpstr>
      <vt:lpstr>TimesNewRomanPSMT</vt:lpstr>
      <vt:lpstr>Office Theme</vt:lpstr>
      <vt:lpstr>21-5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Jessica Lloyd-Jones</cp:lastModifiedBy>
  <cp:revision>15</cp:revision>
  <dcterms:created xsi:type="dcterms:W3CDTF">2021-07-20T09:23:46Z</dcterms:created>
  <dcterms:modified xsi:type="dcterms:W3CDTF">2023-01-18T09:33:35Z</dcterms:modified>
</cp:coreProperties>
</file>