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71" r:id="rId3"/>
    <p:sldId id="439" r:id="rId4"/>
    <p:sldId id="470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71" autoAdjust="0"/>
    <p:restoredTop sz="93969" autoAdjust="0"/>
  </p:normalViewPr>
  <p:slideViewPr>
    <p:cSldViewPr snapToGrid="0">
      <p:cViewPr varScale="1">
        <p:scale>
          <a:sx n="43" d="100"/>
          <a:sy n="43" d="100"/>
        </p:scale>
        <p:origin x="3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70ADA-D6C4-48A2-B0FD-C9B8362D67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AE42-CF03-4D77-9CA5-508A707FB2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2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Ch, change title and add pics </a:t>
            </a:r>
            <a:r>
              <a:rPr lang="en-IN" sz="1200" b="1" i="0" u="none" strike="noStrike" baseline="0" dirty="0" err="1">
                <a:latin typeface="TimesNewRomanPS-BoldMT"/>
              </a:rPr>
              <a:t>chanage</a:t>
            </a:r>
            <a:r>
              <a:rPr lang="en-IN" sz="1200" b="1" i="0" u="none" strike="noStrike" baseline="0">
                <a:latin typeface="TimesNewRomanPS-BoldMT"/>
              </a:rPr>
              <a:t> list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96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88B7-A2E6-0403-F764-3B5D798AD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7A695-9822-60B3-63E6-5FAAFFE19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807C-838F-7C0C-D6B4-9E3DFC15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CA33-E144-453F-39CB-0F3F533E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3B69-8418-7417-A8E3-727404E6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58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65BA-AF80-817C-B894-20A4BF74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31162-AEC1-CBCC-5A10-876EAAF1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9BD1E-8F2A-4103-46BF-0CBC2F38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900D-AD96-3252-2B58-4A6A68CE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52B1-5F18-6A92-AE31-6C8B0E02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3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67A19-5B86-FA84-5BAF-105AC75C6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B7A13-DB01-CE3B-14E8-79CD2F20F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11F0-9254-20D6-7625-2E71E6A5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A78D1-B702-6E25-9892-99777571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48BE-144C-FA56-E9F5-66ECE936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90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C80F-05A6-B1FB-2707-A0B87538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2EE3-E344-52A0-BB70-4818CAF1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70F48-6A49-05CE-4876-77BC4A35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7D17-C832-90D7-EDD3-0AE142F5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BE56-DFDA-FCDC-6177-F4E40FB4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13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DC1F-02E7-DE09-8785-6F972DC6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C62ED-ACCF-021F-069B-B22C8D59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AC305-3A31-4DCB-E6CA-56F8366F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AACF-15F5-E017-2C19-05450013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AC3D-BBE4-D1D7-973E-617CD3D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0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69A6-0443-DF10-D665-FB50F66A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43A78-403E-6B15-4ECB-17604F32B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D7647-561A-641F-F464-7548F79D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B7591-444E-8EE3-CA4A-A6FF6D08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2E875-E3B9-8A64-B109-16532835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DA03A-CF77-625B-4804-841BB084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8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38E9-5FED-6ABB-1120-28090ABC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9894C-9638-E452-5C41-64899B26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13C52-4727-2E89-DABB-BDA0DFF7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D36A-85AC-66F4-3C50-FA6097C3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E7370-158B-25EC-00E5-B098F7824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2A672-48F9-B293-198C-9BF4E0E0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93BB8E-1A2F-1724-B37D-0E743B3B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31542-D740-EBC3-222E-80A22F9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4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67F-DD23-51B4-2FA1-B95BF382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6232B-9C27-F057-C204-88BD1F06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E4735-FD3D-BBD8-1021-5BC1A343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B22DC-3721-B8DC-EDD6-F6990875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5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A36A-A0A5-4D23-BB80-360E972F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ADF45-DACF-5B16-5D50-265FAB9B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D9A91-1599-2764-E21D-5913B80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4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7510-2AF1-4593-97DA-52373933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AB8-9457-792F-873A-F534FFAE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1FDBB-AB4B-9111-8DB9-BDC2E216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4668-1A4F-E1D5-BCB0-EA4E22A6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37A54-3F29-E0AB-A439-56535D1B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4685-EF07-684F-177F-2DCB26CC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83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5F43-2161-71A3-C557-14F878A9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281D1-238F-61FA-02FA-E96AC96D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269FC-35BF-72DB-7F45-68B9202AB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2DEC1-C348-E5F3-6C39-3D256861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B6C9-064C-821D-D07B-9A559365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50857-8BBE-22ED-F8DC-2BB22A5C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1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61C4B-3FE9-F422-69EB-5055AE1B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EB7D7-84C1-2753-E52C-3DDEC4712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8CE79-2D25-6823-CDC1-42CEB05DB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5956-578B-4EE5-8D64-7C46CC9A98C4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7C2FA-56EC-4784-A011-FA1581159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157C4-D887-E5EE-E188-27D499A22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5324D-8DD1-D37B-4CC9-73B5C1B9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637" y="0"/>
            <a:ext cx="129566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47209-C41A-9A60-55AE-337E0099A2CC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4But he himself went a day’s journey into the wilderness, and came and sat down under a juniper tree. Then he requested for himself that he might die, and said, “It is enough. Now, O Yahweh, take away my life; for I am not better than my fathers.”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58034-6996-DACF-11C7-E769B505758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51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C9697-D260-EDFE-6226-EE36DE03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6609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F9CB4-00B4-0572-FDDB-4C92EA5EE69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5He lay down and slept under a juniper tree; and behold, an angel touched him, and said to him, “Arise and eat!”</a:t>
            </a:r>
          </a:p>
          <a:p>
            <a:br>
              <a:rPr lang="en-US" sz="4800" dirty="0"/>
            </a:b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97CE2-37D9-F6ED-0F22-1FB05DBC1B1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25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51BCF-BD27-49A5-8569-D25BB87F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056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C8CD88-59BF-79E6-526B-F01AE859D74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6He looked, and behold, there was at his head a cake baked on the coals, and a jar of water. He ate and drank, and lay down again.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E6355-CC1F-D344-5D57-B2DED3BAD514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32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2D3E7-E8CA-2486-A4E6-558120AF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2" y="1"/>
            <a:ext cx="1277257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A14BC-ACF2-901E-7AE8-598FC8929C5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6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7Yahweh’s angel came again the second time, and touched him, and said, “Arise and eat, because the journey is too great for you.”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B07977-887F-635C-6AEF-AA54DE1A148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17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34F22-34C5-B6C7-846E-5B5EC91D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2" y="1"/>
            <a:ext cx="127725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9AE8F-673B-C0B0-AC8C-1B6E18979568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7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8He arose, and ate and drank, and went in the strength of that food forty days and forty nights to Horeb, God’s Mountain.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C6B75-95C8-5906-1012-84E18CF4F70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15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B4AC-E18C-6B25-7ACC-4163D385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A144F-C4E8-1BD8-C319-15B8F22CCA83}"/>
              </a:ext>
            </a:extLst>
          </p:cNvPr>
          <p:cNvSpPr txBox="1"/>
          <p:nvPr/>
        </p:nvSpPr>
        <p:spPr>
          <a:xfrm>
            <a:off x="575117" y="3847794"/>
            <a:ext cx="8775480" cy="273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Elijah Runs Away to Mount Horeb – </a:t>
            </a:r>
          </a:p>
          <a:p>
            <a:r>
              <a:rPr lang="en-US" sz="6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19:1-8</a:t>
            </a:r>
            <a:endParaRPr lang="en-US" sz="6000" i="0" cap="all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2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82BED-F04D-ED5C-90E5-BB3539A4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05A5A-D701-5BEA-6BE3-C05A0A2FF53D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6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i="0" dirty="0">
                <a:solidFill>
                  <a:srgbClr val="121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Elijah Runs Away to Mount Horeb – 1 Kings 19:1-8</a:t>
            </a:r>
            <a:endParaRPr lang="en-US" sz="6000" i="0" cap="all" dirty="0">
              <a:solidFill>
                <a:srgbClr val="12121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B4906-4721-FE88-A010-C3FE3E41553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B4AC-E18C-6B25-7ACC-4163D385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A144F-C4E8-1BD8-C319-15B8F22CCA83}"/>
              </a:ext>
            </a:extLst>
          </p:cNvPr>
          <p:cNvSpPr txBox="1"/>
          <p:nvPr/>
        </p:nvSpPr>
        <p:spPr>
          <a:xfrm>
            <a:off x="575117" y="3847794"/>
            <a:ext cx="8775480" cy="273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Elijah Runs Away to Mount Horeb – </a:t>
            </a:r>
          </a:p>
          <a:p>
            <a:r>
              <a:rPr lang="en-US" sz="60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19:1-8</a:t>
            </a:r>
            <a:endParaRPr lang="en-US" sz="6000" i="0" cap="all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3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1Ahab told Jezebel all that Elijah had done, and how he had killed all the prophets with the sword.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66CDA-66C5-E22B-16CF-66EEEE18A6F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6907B-DBF5-1DDD-33DB-62181FE9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7170"/>
            <a:ext cx="12192000" cy="7205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AFF48-D0D2-27AA-A454-EB52A78E080B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2Then Jezebel sent a messenger to Elijah, saying, “So let the gods do to me, and more also, if I don’t make your life as the life of one of them by tomorrow about this time!”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BA8D1-3A56-121B-70A2-F8DE7D25B81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4FB9E-A841-3BC9-5F41-5B2101AE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7855"/>
            <a:ext cx="12192000" cy="8200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A2D7D-777B-4BA9-D8F8-CE28DDF4287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3When he saw that, he arose and ran for his life, and came to Beersheba, which belongs to Judah, and left his servant there.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6FFE6-F925-0D48-8FC8-9B440C03A58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483</Words>
  <Application>Microsoft Office PowerPoint</Application>
  <PresentationFormat>Widescreen</PresentationFormat>
  <Paragraphs>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21-6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21-5</dc:title>
  <dc:creator>Leonie Smith</dc:creator>
  <cp:lastModifiedBy>Jessica Lloyd-Jones</cp:lastModifiedBy>
  <cp:revision>5</cp:revision>
  <dcterms:created xsi:type="dcterms:W3CDTF">2022-06-16T04:37:16Z</dcterms:created>
  <dcterms:modified xsi:type="dcterms:W3CDTF">2023-01-18T09:45:44Z</dcterms:modified>
</cp:coreProperties>
</file>