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68" r:id="rId2"/>
    <p:sldId id="481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71" r:id="rId11"/>
    <p:sldId id="446" r:id="rId12"/>
    <p:sldId id="470" r:id="rId13"/>
    <p:sldId id="447" r:id="rId14"/>
    <p:sldId id="448" r:id="rId15"/>
    <p:sldId id="449" r:id="rId16"/>
    <p:sldId id="450" r:id="rId17"/>
    <p:sldId id="479" r:id="rId18"/>
    <p:sldId id="480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72" r:id="rId27"/>
    <p:sldId id="473" r:id="rId28"/>
    <p:sldId id="474" r:id="rId29"/>
    <p:sldId id="475" r:id="rId30"/>
    <p:sldId id="476" r:id="rId31"/>
    <p:sldId id="477" r:id="rId32"/>
    <p:sldId id="47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68" autoAdjust="0"/>
    <p:restoredTop sz="93969" autoAdjust="0"/>
  </p:normalViewPr>
  <p:slideViewPr>
    <p:cSldViewPr snapToGrid="0">
      <p:cViewPr varScale="1">
        <p:scale>
          <a:sx n="43" d="100"/>
          <a:sy n="43" d="100"/>
        </p:scale>
        <p:origin x="5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 dirty="0" err="1">
                <a:latin typeface="TimesNewRomanPS-BoldMT"/>
              </a:rPr>
              <a:t>ch</a:t>
            </a:r>
            <a:endParaRPr lang="en-IN" sz="1200" b="1" i="0" u="none" strike="noStrike" baseline="0" dirty="0">
              <a:latin typeface="TimesNewRomanPS-BoldMT"/>
            </a:endParaRP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21 Elijah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Elijah comes to Ahab - 1 Kings 16:28 – 17:1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Ravens feed Elijah – 1 Kings 17:2-7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Elijah and the widow – 1 Kings 17:8-24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Mt. Carmel – 1 Kings 18:17-40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Rain comes – 1 kings 18:41-46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Elisha called – 1 Kings 19:19-21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Elijah taken up to Heaven - 2 Kings 2:1-13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779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913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21-7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BEE1-134B-8B70-2BB8-9226F1DF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B7070F-A479-1C3D-28D3-C574582A1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469"/>
            <a:ext cx="12191999" cy="6956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CEEEA2-65B5-8AC9-1BB2-C573BE184F2F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6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Behold, Yahweh passed by, and a great and strong wind tore the mountains and broke in pieces the rocks before Yahweh; but Yahweh was not in the wind. </a:t>
            </a:r>
            <a:endParaRPr lang="en-US" sz="4800" dirty="0">
              <a:solidFill>
                <a:srgbClr val="121212"/>
              </a:solidFill>
              <a:latin typeface="ArialM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FE64C-AE4A-334C-55BB-9F4B60F1623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EB77E-6ADE-BD7F-473A-A6133BC3A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598CB1-A230-22D4-BF48-F78522171980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0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After the wind there was an earthquake; but Yahweh was not in the earthquake.</a:t>
            </a:r>
            <a:endParaRPr lang="en-US" sz="4800" dirty="0">
              <a:solidFill>
                <a:srgbClr val="121212"/>
              </a:solidFill>
              <a:latin typeface="ArialM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A0A1AE-9B83-4DA3-105E-9FAB2AFBAD4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2A080-5BD6-A609-5F80-CCFF70F2A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09EF7A-C146-E13E-7613-53C88FC4F358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12After the earthquake a fire passed; but Yahweh was not in the fire.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F0397-5E0D-230C-4544-0F02579E775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8DA92-7416-05E1-E5C0-7717F8F41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3632222" cy="6899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D6E65-E894-36FB-7A06-7B76AAA31162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After the fire, there was a still small voice.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8EDA9-E7A1-ADCF-B37B-D80B13A25CAC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8652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BA9CB6-F715-E54F-18BE-727199723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67"/>
          <a:stretch/>
        </p:blipFill>
        <p:spPr>
          <a:xfrm>
            <a:off x="-9105027" y="1282"/>
            <a:ext cx="21297027" cy="119773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50858C-967A-ADE2-0827-4B97C5CBE247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33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13When Elijah heard it, he wrapped his face in his mantle, went out, and stood in the entrance of the cave. Behold, a voice came to him, and said, “What are you doing here, Elijah?”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4CB178-0EAB-D383-C766-B74561C2E34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8F4EB-3246-5610-CA7B-5891DD928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A81C4-B4E8-9FEB-D0CC-178D49ECB95C}"/>
              </a:ext>
            </a:extLst>
          </p:cNvPr>
          <p:cNvSpPr txBox="1"/>
          <p:nvPr/>
        </p:nvSpPr>
        <p:spPr>
          <a:xfrm>
            <a:off x="459537" y="4438650"/>
            <a:ext cx="7046163" cy="3276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i="0" dirty="0">
                <a:solidFill>
                  <a:schemeClr val="bg1"/>
                </a:solidFill>
                <a:effectLst/>
                <a:latin typeface="ArialMT"/>
              </a:rPr>
              <a:t>A still small voice –</a:t>
            </a:r>
          </a:p>
          <a:p>
            <a:r>
              <a:rPr lang="en-US" sz="6000" i="0" dirty="0">
                <a:solidFill>
                  <a:schemeClr val="bg1"/>
                </a:solidFill>
                <a:effectLst/>
                <a:latin typeface="ArialMT"/>
              </a:rPr>
              <a:t>1 Kings 19:8-21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8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9A7BB-225A-F280-7387-29F97B472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7"/>
          <a:stretch/>
        </p:blipFill>
        <p:spPr>
          <a:xfrm>
            <a:off x="-5599827" y="0"/>
            <a:ext cx="21297027" cy="11977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B1AAFE-6CDD-8898-6CE7-23FBAEADAFF2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14He said, “I have been very jealous for Yahweh, the God of Armies; for the children of Israel have forsaken your covenant, thrown down your altars, and killed your prophets with the sword. I, even I only, am left; and they seek my life, to take it away.”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FB6C2-3700-80D7-C0A1-6508E7D1621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85D91-F5E8-F10B-0AD9-BB9D2D9F9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0371"/>
            <a:ext cx="12191999" cy="8568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32199D-87A2-95A0-190D-BFDA96E35768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96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15Yahweh said to him, “Go, return on your way to the wilderness of Damascus. When you arrive, anoint </a:t>
            </a:r>
            <a:r>
              <a:rPr lang="en-US" sz="3600" b="0" i="0" dirty="0" err="1">
                <a:solidFill>
                  <a:srgbClr val="121212"/>
                </a:solidFill>
                <a:effectLst/>
                <a:latin typeface="ArialMT"/>
              </a:rPr>
              <a:t>Hazael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 to be king over Syria.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477F2C-F62E-A3CA-CEEC-F53B9C46883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424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BB81A-2A9A-C54D-BD04-3301D3239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9630"/>
            <a:ext cx="12192000" cy="7857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68A3A-6546-797A-833C-03926D9BC4FE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80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16Anoint Jehu the son of </a:t>
            </a:r>
            <a:r>
              <a:rPr lang="en-US" sz="4400" b="0" i="0" dirty="0" err="1">
                <a:solidFill>
                  <a:srgbClr val="121212"/>
                </a:solidFill>
                <a:effectLst/>
                <a:latin typeface="ArialMT"/>
              </a:rPr>
              <a:t>Nimshi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 to be king over Israel; and anoint Elisha the son of </a:t>
            </a:r>
            <a:r>
              <a:rPr lang="en-US" sz="4400" b="0" i="0" dirty="0" err="1">
                <a:solidFill>
                  <a:srgbClr val="121212"/>
                </a:solidFill>
                <a:effectLst/>
                <a:latin typeface="ArialMT"/>
              </a:rPr>
              <a:t>Shaphat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 of Abel </a:t>
            </a:r>
            <a:r>
              <a:rPr lang="en-US" sz="4400" b="0" i="0" dirty="0" err="1">
                <a:solidFill>
                  <a:srgbClr val="121212"/>
                </a:solidFill>
                <a:effectLst/>
                <a:latin typeface="ArialMT"/>
              </a:rPr>
              <a:t>Meholah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 to be prophet in your place.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C0571-99D2-92A4-204E-83EEB1CD437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514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2A080-5BD6-A609-5F80-CCFF70F2A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47A43-2692-D788-B7FD-68E33C6C2B5A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45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19So he departed from there and found Elisha the son of </a:t>
            </a:r>
            <a:r>
              <a:rPr lang="en-US" sz="4000" b="0" i="0" dirty="0" err="1">
                <a:solidFill>
                  <a:srgbClr val="121212"/>
                </a:solidFill>
                <a:effectLst/>
                <a:latin typeface="ArialMT"/>
              </a:rPr>
              <a:t>Shaphat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, who was plowing with twelve yoke of oxen before him, and he with the twelfth. Elijah went over to him and put his mantle on him.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43D6D-DA58-657A-7FB7-8BA1266E852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3467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6A5958-DB65-8442-0A13-C3FD2689E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3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9481B3-542C-1E92-2448-BD46AC360AA7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19:19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85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20Elisha left the oxen and ran after Elijah, and said, “Let me please kiss my father and my mother, and then I will follow you.”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He said to him, “Go back again; for what have I done to you?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E749B-32F6-A766-DA35-FB733B7787D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407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i="0" dirty="0">
                <a:solidFill>
                  <a:srgbClr val="121212"/>
                </a:solidFill>
                <a:effectLst/>
                <a:latin typeface="ArialMT"/>
              </a:rPr>
              <a:t>A still small voice –</a:t>
            </a:r>
          </a:p>
          <a:p>
            <a:r>
              <a:rPr lang="en-US" sz="4800" i="0" dirty="0">
                <a:solidFill>
                  <a:srgbClr val="121212"/>
                </a:solidFill>
                <a:effectLst/>
                <a:latin typeface="ArialMT"/>
              </a:rPr>
              <a:t>1 Kings 19:8-21</a:t>
            </a:r>
            <a:endParaRPr lang="en-ZA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22303-71D3-83D5-BA65-DAC57FD251A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204564-A274-969E-FA24-3ED593569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9130" y="0"/>
            <a:ext cx="1275113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CE7817-13DC-4C6D-5767-10D23A6C61C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19:20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23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21He returned from following him, and took the yoke of oxen, killed them, and boiled their meat with the oxen’s equipment, and gave to the people; and they ate. Then he arose, and went after Elijah, and served him.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A12A1-B96A-C20F-1481-17BECD0BA1A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797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FF648-3986-FDD5-609D-F51CDA61B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1593" y="0"/>
            <a:ext cx="1426940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FD3377-7AF5-B554-33EA-67F655036040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19:21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3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8F4EB-3246-5610-CA7B-5891DD928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A81C4-B4E8-9FEB-D0CC-178D49ECB95C}"/>
              </a:ext>
            </a:extLst>
          </p:cNvPr>
          <p:cNvSpPr txBox="1"/>
          <p:nvPr/>
        </p:nvSpPr>
        <p:spPr>
          <a:xfrm>
            <a:off x="459537" y="4438650"/>
            <a:ext cx="7046163" cy="3276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i="0" dirty="0">
                <a:solidFill>
                  <a:schemeClr val="bg1"/>
                </a:solidFill>
                <a:effectLst/>
                <a:latin typeface="ArialMT"/>
              </a:rPr>
              <a:t>A still small voice –</a:t>
            </a:r>
          </a:p>
          <a:p>
            <a:r>
              <a:rPr lang="en-US" sz="6000" i="0" dirty="0">
                <a:solidFill>
                  <a:schemeClr val="bg1"/>
                </a:solidFill>
                <a:effectLst/>
                <a:latin typeface="ArialMT"/>
              </a:rPr>
              <a:t>1 Kings 19:8-21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400" dirty="0"/>
              <a:t>(Elijah travelled to Horeb), </a:t>
            </a:r>
            <a:r>
              <a:rPr lang="en-GB" sz="4400" b="0" i="0" dirty="0">
                <a:solidFill>
                  <a:srgbClr val="121212"/>
                </a:solidFill>
                <a:effectLst/>
                <a:latin typeface="ArialMT"/>
              </a:rPr>
              <a:t>God’s Mountain.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 9He came to a cave there, and camped there; and behold, Yahweh’s word came to him, and he said to him, “What are you doing here, Elijah?”</a:t>
            </a:r>
            <a:endParaRPr lang="en-ZA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3A96B2-EBF6-6C56-2190-36F5CF87B0D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7F7CD-274D-B2ED-70C7-962293C40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FB8307-CB10-E421-CEC2-32EE985FDFEC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19:8,9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10He said, “I have been very jealous for Yahweh, the God of Armies; for the children of Israel have forsaken your covenant, thrown down your altars, and killed your prophets with the sword. I, even I only, am left; and they seek my life, to take it away.”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24B1B-8DF8-8A6A-DCD6-2CE19400091F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FA3C2-EF9B-228C-ADB5-92DBB38F5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4" b="67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1066D3-F7AE-2D18-C3FE-94013D69B586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chemeClr val="bg1"/>
                </a:solidFill>
                <a:effectLst/>
                <a:latin typeface="Arial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11He said, “Go out and stand on the mountain before Yahweh.”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987BD-9834-973A-D115-FC325B01523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718</Words>
  <Application>Microsoft Office PowerPoint</Application>
  <PresentationFormat>Widescreen</PresentationFormat>
  <Paragraphs>65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21-7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Jessica Lloyd-Jones</cp:lastModifiedBy>
  <cp:revision>16</cp:revision>
  <dcterms:created xsi:type="dcterms:W3CDTF">2021-07-20T09:23:46Z</dcterms:created>
  <dcterms:modified xsi:type="dcterms:W3CDTF">2023-01-18T09:56:34Z</dcterms:modified>
</cp:coreProperties>
</file>