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79" r:id="rId3"/>
    <p:sldId id="440"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9" r:id="rId26"/>
    <p:sldId id="470" r:id="rId27"/>
    <p:sldId id="471" r:id="rId28"/>
    <p:sldId id="472" r:id="rId29"/>
    <p:sldId id="473" r:id="rId30"/>
    <p:sldId id="474" r:id="rId31"/>
    <p:sldId id="475" r:id="rId32"/>
    <p:sldId id="476" r:id="rId33"/>
    <p:sldId id="477" r:id="rId34"/>
    <p:sldId id="4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78" autoAdjust="0"/>
    <p:restoredTop sz="83852" autoAdjust="0"/>
  </p:normalViewPr>
  <p:slideViewPr>
    <p:cSldViewPr snapToGrid="0">
      <p:cViewPr varScale="1">
        <p:scale>
          <a:sx n="74" d="100"/>
          <a:sy n="74" d="100"/>
        </p:scale>
        <p:origin x="317"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80F850E-DF06-465F-958E-484EDA36C245}"/>
    <pc:docChg chg="modSld">
      <pc:chgData name="Alfred Smith" userId="3c60a3631c0db8ad" providerId="LiveId" clId="{180F850E-DF06-465F-958E-484EDA36C245}" dt="2023-12-11T09:49:22.628" v="1" actId="20577"/>
      <pc:docMkLst>
        <pc:docMk/>
      </pc:docMkLst>
      <pc:sldChg chg="modSp mod">
        <pc:chgData name="Alfred Smith" userId="3c60a3631c0db8ad" providerId="LiveId" clId="{180F850E-DF06-465F-958E-484EDA36C245}" dt="2023-12-11T09:49:15.553" v="0" actId="20577"/>
        <pc:sldMkLst>
          <pc:docMk/>
          <pc:sldMk cId="3417397498" sldId="469"/>
        </pc:sldMkLst>
        <pc:spChg chg="mod">
          <ac:chgData name="Alfred Smith" userId="3c60a3631c0db8ad" providerId="LiveId" clId="{180F850E-DF06-465F-958E-484EDA36C245}" dt="2023-12-11T09:49:15.553" v="0" actId="20577"/>
          <ac:spMkLst>
            <pc:docMk/>
            <pc:sldMk cId="3417397498" sldId="469"/>
            <ac:spMk id="4" creationId="{9A13E2D8-2F59-44C1-B1D2-79C300C26DD4}"/>
          </ac:spMkLst>
        </pc:spChg>
      </pc:sldChg>
      <pc:sldChg chg="modSp mod">
        <pc:chgData name="Alfred Smith" userId="3c60a3631c0db8ad" providerId="LiveId" clId="{180F850E-DF06-465F-958E-484EDA36C245}" dt="2023-12-11T09:49:22.628" v="1" actId="20577"/>
        <pc:sldMkLst>
          <pc:docMk/>
          <pc:sldMk cId="3998105820" sldId="477"/>
        </pc:sldMkLst>
        <pc:spChg chg="mod">
          <ac:chgData name="Alfred Smith" userId="3c60a3631c0db8ad" providerId="LiveId" clId="{180F850E-DF06-465F-958E-484EDA36C245}" dt="2023-12-11T09:49:22.628" v="1" actId="20577"/>
          <ac:spMkLst>
            <pc:docMk/>
            <pc:sldMk cId="3998105820" sldId="477"/>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935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04741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4335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21-8</a:t>
            </a:r>
          </a:p>
        </p:txBody>
      </p:sp>
      <p:sp>
        <p:nvSpPr>
          <p:cNvPr id="4" name="Content Placeholder 3">
            <a:extLst>
              <a:ext uri="{FF2B5EF4-FFF2-40B4-BE49-F238E27FC236}">
                <a16:creationId xmlns:a16="http://schemas.microsoft.com/office/drawing/2014/main" id="{690C50E6-395A-6AFF-71AC-6690A24849CA}"/>
              </a:ext>
            </a:extLst>
          </p:cNvPr>
          <p:cNvSpPr txBox="1">
            <a:spLocks noGrp="1"/>
          </p:cNvSpPr>
          <p:nvPr>
            <p:ph idx="1"/>
          </p:nvPr>
        </p:nvSpPr>
        <p:spPr>
          <a:xfrm>
            <a:off x="838200" y="1825625"/>
            <a:ext cx="10515600" cy="4351338"/>
          </a:xfrm>
          <a:prstGeom prst="rect">
            <a:avLst/>
          </a:prstGeom>
          <a:noFill/>
        </p:spPr>
        <p:txBody>
          <a:bodyPr wrap="square" rtlCol="0">
            <a:noAutofit/>
          </a:bodyPr>
          <a:lstStyle/>
          <a:p>
            <a:r>
              <a:rPr lang="en-IN" dirty="0"/>
              <a:t> </a:t>
            </a:r>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B81D93-4CBE-86C8-19B0-0A9A0DFA98E1}"/>
              </a:ext>
            </a:extLst>
          </p:cNvPr>
          <p:cNvPicPr>
            <a:picLocks noChangeAspect="1"/>
          </p:cNvPicPr>
          <p:nvPr/>
        </p:nvPicPr>
        <p:blipFill>
          <a:blip r:embed="rId2"/>
          <a:stretch>
            <a:fillRect/>
          </a:stretch>
        </p:blipFill>
        <p:spPr>
          <a:xfrm>
            <a:off x="-1" y="-302380"/>
            <a:ext cx="12191999" cy="7160380"/>
          </a:xfrm>
          <a:prstGeom prst="rect">
            <a:avLst/>
          </a:prstGeom>
        </p:spPr>
      </p:pic>
      <p:sp>
        <p:nvSpPr>
          <p:cNvPr id="5" name="TextBox 4">
            <a:extLst>
              <a:ext uri="{FF2B5EF4-FFF2-40B4-BE49-F238E27FC236}">
                <a16:creationId xmlns:a16="http://schemas.microsoft.com/office/drawing/2014/main" id="{ADC4948F-54FB-645F-45F8-7B34071A6D48}"/>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4Elijah said to him, “Elisha, please wait here, for Yahweh has sent me to Jericho.”</a:t>
            </a:r>
          </a:p>
          <a:p>
            <a:pPr algn="l"/>
            <a:r>
              <a:rPr lang="en-US" sz="4000" b="0" i="0" dirty="0">
                <a:solidFill>
                  <a:srgbClr val="121212"/>
                </a:solidFill>
                <a:effectLst/>
                <a:latin typeface="ArialMT"/>
              </a:rPr>
              <a:t>He said, “As Yahweh lives, and as your soul lives, I will not leave you.” So they came to Jericho.</a:t>
            </a:r>
          </a:p>
        </p:txBody>
      </p:sp>
      <p:sp>
        <p:nvSpPr>
          <p:cNvPr id="2" name="TextBox 1">
            <a:extLst>
              <a:ext uri="{FF2B5EF4-FFF2-40B4-BE49-F238E27FC236}">
                <a16:creationId xmlns:a16="http://schemas.microsoft.com/office/drawing/2014/main" id="{332DB135-53DB-15EA-106E-40DE6017DBCF}"/>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204209-269A-6D60-A70A-4E1E62C96B7C}"/>
              </a:ext>
            </a:extLst>
          </p:cNvPr>
          <p:cNvPicPr>
            <a:picLocks noChangeAspect="1"/>
          </p:cNvPicPr>
          <p:nvPr/>
        </p:nvPicPr>
        <p:blipFill>
          <a:blip r:embed="rId2"/>
          <a:stretch>
            <a:fillRect/>
          </a:stretch>
        </p:blipFill>
        <p:spPr>
          <a:xfrm>
            <a:off x="0" y="-16376"/>
            <a:ext cx="12191999" cy="6874376"/>
          </a:xfrm>
          <a:prstGeom prst="rect">
            <a:avLst/>
          </a:prstGeom>
        </p:spPr>
      </p:pic>
      <p:sp>
        <p:nvSpPr>
          <p:cNvPr id="5" name="TextBox 4">
            <a:extLst>
              <a:ext uri="{FF2B5EF4-FFF2-40B4-BE49-F238E27FC236}">
                <a16:creationId xmlns:a16="http://schemas.microsoft.com/office/drawing/2014/main" id="{478F370B-5402-D395-3BCB-4A0FF4C6A1C4}"/>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5The sons of the prophets who were at Jericho came near to Elisha, and said to him, “Do you know that Yahweh will take away your master from over you today?”</a:t>
            </a:r>
          </a:p>
          <a:p>
            <a:pPr algn="l"/>
            <a:r>
              <a:rPr lang="en-US" sz="3600" b="0" i="0" dirty="0">
                <a:solidFill>
                  <a:srgbClr val="121212"/>
                </a:solidFill>
                <a:effectLst/>
                <a:latin typeface="ArialMT"/>
              </a:rPr>
              <a:t>He answered, “Yes, I know it. Hold your peace.”</a:t>
            </a:r>
          </a:p>
        </p:txBody>
      </p:sp>
      <p:sp>
        <p:nvSpPr>
          <p:cNvPr id="2" name="TextBox 1">
            <a:extLst>
              <a:ext uri="{FF2B5EF4-FFF2-40B4-BE49-F238E27FC236}">
                <a16:creationId xmlns:a16="http://schemas.microsoft.com/office/drawing/2014/main" id="{37D6FF09-E7DF-BA57-520C-D2E53C0289F2}"/>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1606E3-F785-5018-3FDF-7F8B8DC53510}"/>
              </a:ext>
            </a:extLst>
          </p:cNvPr>
          <p:cNvPicPr>
            <a:picLocks noChangeAspect="1"/>
          </p:cNvPicPr>
          <p:nvPr/>
        </p:nvPicPr>
        <p:blipFill>
          <a:blip r:embed="rId2"/>
          <a:stretch>
            <a:fillRect/>
          </a:stretch>
        </p:blipFill>
        <p:spPr>
          <a:xfrm>
            <a:off x="-1" y="0"/>
            <a:ext cx="12192000" cy="7416257"/>
          </a:xfrm>
          <a:prstGeom prst="rect">
            <a:avLst/>
          </a:prstGeom>
        </p:spPr>
      </p:pic>
      <p:sp>
        <p:nvSpPr>
          <p:cNvPr id="5" name="TextBox 4">
            <a:extLst>
              <a:ext uri="{FF2B5EF4-FFF2-40B4-BE49-F238E27FC236}">
                <a16:creationId xmlns:a16="http://schemas.microsoft.com/office/drawing/2014/main" id="{A57EFC42-3CE1-C2B1-A853-37EAD217A943}"/>
              </a:ext>
            </a:extLst>
          </p:cNvPr>
          <p:cNvSpPr txBox="1"/>
          <p:nvPr/>
        </p:nvSpPr>
        <p:spPr>
          <a:xfrm>
            <a:off x="384284" y="605333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6Elijah said to him, “Please wait here, for Yahweh has sent me to the Jordan.”</a:t>
            </a:r>
          </a:p>
          <a:p>
            <a:pPr algn="l"/>
            <a:r>
              <a:rPr lang="en-US" sz="4400" b="0" i="0" dirty="0">
                <a:solidFill>
                  <a:srgbClr val="121212"/>
                </a:solidFill>
                <a:effectLst/>
                <a:latin typeface="ArialMT"/>
              </a:rPr>
              <a:t>He said, “As Yahweh lives, and as your soul lives, I will not leave you.” Then they both went on. </a:t>
            </a:r>
          </a:p>
        </p:txBody>
      </p:sp>
      <p:sp>
        <p:nvSpPr>
          <p:cNvPr id="2" name="TextBox 1">
            <a:extLst>
              <a:ext uri="{FF2B5EF4-FFF2-40B4-BE49-F238E27FC236}">
                <a16:creationId xmlns:a16="http://schemas.microsoft.com/office/drawing/2014/main" id="{AC1A5B38-5B1A-3C1B-D495-C05EEE5F2D5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89980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08801B-F5F6-D0F6-CF6A-E5A57292C3B3}"/>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E98E3BA-57AE-1FFE-0F6B-480942850CD6}"/>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7Fifty men of the sons of the prophets went and stood opposite them at a distance; and they both stood by the Jordan. </a:t>
            </a:r>
            <a:endParaRPr lang="en-ZA" dirty="0"/>
          </a:p>
        </p:txBody>
      </p:sp>
      <p:sp>
        <p:nvSpPr>
          <p:cNvPr id="2" name="TextBox 1">
            <a:extLst>
              <a:ext uri="{FF2B5EF4-FFF2-40B4-BE49-F238E27FC236}">
                <a16:creationId xmlns:a16="http://schemas.microsoft.com/office/drawing/2014/main" id="{F07C2659-2F95-33BF-7119-CE56DCD939C7}"/>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143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7D0F52A-D2E5-BE40-479D-EC16C52F439D}"/>
              </a:ext>
            </a:extLst>
          </p:cNvPr>
          <p:cNvPicPr>
            <a:picLocks noChangeAspect="1"/>
          </p:cNvPicPr>
          <p:nvPr/>
        </p:nvPicPr>
        <p:blipFill>
          <a:blip r:embed="rId2"/>
          <a:stretch>
            <a:fillRect/>
          </a:stretch>
        </p:blipFill>
        <p:spPr>
          <a:xfrm>
            <a:off x="-82504" y="0"/>
            <a:ext cx="12357007" cy="7380037"/>
          </a:xfrm>
          <a:prstGeom prst="rect">
            <a:avLst/>
          </a:prstGeom>
        </p:spPr>
      </p:pic>
      <p:sp>
        <p:nvSpPr>
          <p:cNvPr id="5" name="TextBox 4">
            <a:extLst>
              <a:ext uri="{FF2B5EF4-FFF2-40B4-BE49-F238E27FC236}">
                <a16:creationId xmlns:a16="http://schemas.microsoft.com/office/drawing/2014/main" id="{AD644AF5-F9CD-308B-4F03-52BC4F301591}"/>
              </a:ext>
            </a:extLst>
          </p:cNvPr>
          <p:cNvSpPr txBox="1"/>
          <p:nvPr/>
        </p:nvSpPr>
        <p:spPr>
          <a:xfrm>
            <a:off x="8805332" y="17323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8Elijah took his mantle, and rolled it up, and struck the waters; and they were divided here and there, so that they both went over on dry ground.</a:t>
            </a:r>
            <a:endParaRPr lang="en-ZA" dirty="0"/>
          </a:p>
        </p:txBody>
      </p:sp>
      <p:sp>
        <p:nvSpPr>
          <p:cNvPr id="2" name="TextBox 1">
            <a:extLst>
              <a:ext uri="{FF2B5EF4-FFF2-40B4-BE49-F238E27FC236}">
                <a16:creationId xmlns:a16="http://schemas.microsoft.com/office/drawing/2014/main" id="{034363D8-3D00-FC89-7F04-59C8E58650C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41201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3"/>
          <a:srcRect l="2352" r="3852" b="-1"/>
          <a:stretch/>
        </p:blipFill>
        <p:spPr>
          <a:xfrm>
            <a:off x="-120859" y="1282"/>
            <a:ext cx="12191980" cy="6856718"/>
          </a:xfrm>
          <a:prstGeom prst="rect">
            <a:avLst/>
          </a:prstGeom>
        </p:spPr>
      </p:pic>
      <p:sp>
        <p:nvSpPr>
          <p:cNvPr id="7" name="TextBox 6">
            <a:extLst>
              <a:ext uri="{FF2B5EF4-FFF2-40B4-BE49-F238E27FC236}">
                <a16:creationId xmlns:a16="http://schemas.microsoft.com/office/drawing/2014/main" id="{732E23CC-C85F-370E-8DB1-5018A86CB49B}"/>
              </a:ext>
            </a:extLst>
          </p:cNvPr>
          <p:cNvSpPr txBox="1"/>
          <p:nvPr/>
        </p:nvSpPr>
        <p:spPr>
          <a:xfrm>
            <a:off x="5786968" y="3890435"/>
            <a:ext cx="7466076" cy="262466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Elijah taken up to Heaven – </a:t>
            </a:r>
          </a:p>
          <a:p>
            <a:pPr algn="l"/>
            <a:r>
              <a:rPr lang="en-US" sz="6000" b="0" i="0" u="none" strike="noStrike" baseline="0" dirty="0">
                <a:solidFill>
                  <a:schemeClr val="bg1"/>
                </a:solidFill>
                <a:latin typeface="TimesNewRomanPSMT"/>
              </a:rPr>
              <a:t>2 Kings 2:1-13</a:t>
            </a:r>
            <a:endParaRPr lang="en-IN" sz="6000" dirty="0">
              <a:solidFill>
                <a:schemeClr val="bg1"/>
              </a:solidFill>
            </a:endParaRPr>
          </a:p>
        </p:txBody>
      </p:sp>
    </p:spTree>
    <p:extLst>
      <p:ext uri="{BB962C8B-B14F-4D97-AF65-F5344CB8AC3E}">
        <p14:creationId xmlns:p14="http://schemas.microsoft.com/office/powerpoint/2010/main" val="3234854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CE92CF-F820-676C-0E74-86555A98E86E}"/>
              </a:ext>
            </a:extLst>
          </p:cNvPr>
          <p:cNvPicPr>
            <a:picLocks noChangeAspect="1"/>
          </p:cNvPicPr>
          <p:nvPr/>
        </p:nvPicPr>
        <p:blipFill>
          <a:blip r:embed="rId2"/>
          <a:stretch>
            <a:fillRect/>
          </a:stretch>
        </p:blipFill>
        <p:spPr>
          <a:xfrm>
            <a:off x="0" y="0"/>
            <a:ext cx="12191999" cy="7398241"/>
          </a:xfrm>
          <a:prstGeom prst="rect">
            <a:avLst/>
          </a:prstGeom>
        </p:spPr>
      </p:pic>
      <p:sp>
        <p:nvSpPr>
          <p:cNvPr id="5" name="TextBox 4">
            <a:extLst>
              <a:ext uri="{FF2B5EF4-FFF2-40B4-BE49-F238E27FC236}">
                <a16:creationId xmlns:a16="http://schemas.microsoft.com/office/drawing/2014/main" id="{E2DF4118-ABE9-175E-CBC2-6E4F35B36D3C}"/>
              </a:ext>
            </a:extLst>
          </p:cNvPr>
          <p:cNvSpPr txBox="1"/>
          <p:nvPr/>
        </p:nvSpPr>
        <p:spPr>
          <a:xfrm>
            <a:off x="8697603" y="213455"/>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 9When they had gone over, Elijah said to Elisha, “Ask what I shall do for you, before I am taken from you.”</a:t>
            </a:r>
          </a:p>
          <a:p>
            <a:pPr algn="l"/>
            <a:r>
              <a:rPr lang="en-US" sz="4400" b="0" i="0" dirty="0">
                <a:solidFill>
                  <a:srgbClr val="121212"/>
                </a:solidFill>
                <a:effectLst/>
                <a:latin typeface="ArialMT"/>
              </a:rPr>
              <a:t>Elisha said, “Please let a double portion of your spirit be on me.”</a:t>
            </a:r>
          </a:p>
        </p:txBody>
      </p:sp>
      <p:sp>
        <p:nvSpPr>
          <p:cNvPr id="2" name="TextBox 1">
            <a:extLst>
              <a:ext uri="{FF2B5EF4-FFF2-40B4-BE49-F238E27FC236}">
                <a16:creationId xmlns:a16="http://schemas.microsoft.com/office/drawing/2014/main" id="{C38D8C16-6DC3-DFCD-CFDF-1B2DF41BB1A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7146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978674-DE1A-FF41-77B5-CA4E9DC67F44}"/>
              </a:ext>
            </a:extLst>
          </p:cNvPr>
          <p:cNvPicPr>
            <a:picLocks noChangeAspect="1"/>
          </p:cNvPicPr>
          <p:nvPr/>
        </p:nvPicPr>
        <p:blipFill>
          <a:blip r:embed="rId2"/>
          <a:stretch>
            <a:fillRect/>
          </a:stretch>
        </p:blipFill>
        <p:spPr>
          <a:xfrm>
            <a:off x="0" y="0"/>
            <a:ext cx="13315950" cy="6858000"/>
          </a:xfrm>
          <a:prstGeom prst="rect">
            <a:avLst/>
          </a:prstGeom>
        </p:spPr>
      </p:pic>
      <p:sp>
        <p:nvSpPr>
          <p:cNvPr id="5" name="TextBox 4">
            <a:extLst>
              <a:ext uri="{FF2B5EF4-FFF2-40B4-BE49-F238E27FC236}">
                <a16:creationId xmlns:a16="http://schemas.microsoft.com/office/drawing/2014/main" id="{A722322A-BC35-5182-413A-4CCC8A059490}"/>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10He said, “You have asked a hard thing. If you see me when I am taken from you, it will be so for you; but if not, it will not be so.”</a:t>
            </a:r>
            <a:endParaRPr lang="en-ZA" dirty="0"/>
          </a:p>
        </p:txBody>
      </p:sp>
      <p:sp>
        <p:nvSpPr>
          <p:cNvPr id="3" name="TextBox 2">
            <a:extLst>
              <a:ext uri="{FF2B5EF4-FFF2-40B4-BE49-F238E27FC236}">
                <a16:creationId xmlns:a16="http://schemas.microsoft.com/office/drawing/2014/main" id="{4194D16D-1436-B5CA-9B33-29C6A149DF63}"/>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81074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EF41F1-7A39-AA8A-8D7C-1D6B4C0FEFB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AF599A5-E74F-1E58-1F56-F54B6A6642E9}"/>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11As they continued on and talked, behold, a chariot of fire and horses of fire separated them; and Elijah went up by a whirlwind into heaven. </a:t>
            </a:r>
            <a:endParaRPr lang="en-ZA" dirty="0"/>
          </a:p>
        </p:txBody>
      </p:sp>
      <p:sp>
        <p:nvSpPr>
          <p:cNvPr id="2" name="TextBox 1">
            <a:extLst>
              <a:ext uri="{FF2B5EF4-FFF2-40B4-BE49-F238E27FC236}">
                <a16:creationId xmlns:a16="http://schemas.microsoft.com/office/drawing/2014/main" id="{F72FFB5C-480F-BD6B-5B37-665C745FC65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17397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2B21BA-A1F9-70E5-D618-CF1A53E7E84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4AF4655-0D76-91CA-4C5E-8595E0A1C653}"/>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06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12Elisha saw it, and he cried, “My father, my father, the chariots of Israel and its horsemen!”</a:t>
            </a:r>
          </a:p>
          <a:p>
            <a:pPr algn="l"/>
            <a:r>
              <a:rPr lang="en-US" sz="4000" b="0" i="0" dirty="0">
                <a:solidFill>
                  <a:srgbClr val="121212"/>
                </a:solidFill>
                <a:effectLst/>
                <a:latin typeface="ArialMT"/>
              </a:rPr>
              <a:t>He saw him no more. Then he took hold of his own clothes and tore them in two pieces. </a:t>
            </a:r>
          </a:p>
        </p:txBody>
      </p:sp>
      <p:sp>
        <p:nvSpPr>
          <p:cNvPr id="2" name="TextBox 1">
            <a:extLst>
              <a:ext uri="{FF2B5EF4-FFF2-40B4-BE49-F238E27FC236}">
                <a16:creationId xmlns:a16="http://schemas.microsoft.com/office/drawing/2014/main" id="{7C3AB169-5928-E1D8-0058-F19DAB113F7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190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0280B-870F-2F5E-D442-F0F0B23C1144}"/>
              </a:ext>
            </a:extLst>
          </p:cNvPr>
          <p:cNvPicPr>
            <a:picLocks noChangeAspect="1"/>
          </p:cNvPicPr>
          <p:nvPr/>
        </p:nvPicPr>
        <p:blipFill>
          <a:blip r:embed="rId2"/>
          <a:stretch>
            <a:fillRect/>
          </a:stretch>
        </p:blipFill>
        <p:spPr>
          <a:xfrm>
            <a:off x="-1" y="-50137"/>
            <a:ext cx="12191999" cy="6908137"/>
          </a:xfrm>
          <a:prstGeom prst="rect">
            <a:avLst/>
          </a:prstGeom>
        </p:spPr>
      </p:pic>
      <p:sp>
        <p:nvSpPr>
          <p:cNvPr id="5" name="TextBox 4">
            <a:extLst>
              <a:ext uri="{FF2B5EF4-FFF2-40B4-BE49-F238E27FC236}">
                <a16:creationId xmlns:a16="http://schemas.microsoft.com/office/drawing/2014/main" id="{FCDADBF4-56A2-AA99-46D1-2B1962B605E1}"/>
              </a:ext>
            </a:extLst>
          </p:cNvPr>
          <p:cNvSpPr txBox="1"/>
          <p:nvPr/>
        </p:nvSpPr>
        <p:spPr>
          <a:xfrm>
            <a:off x="0" y="41453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95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13He also took up Elijah’s mantle that fell from him, and went back and stood by the bank of the Jordan. </a:t>
            </a:r>
            <a:endParaRPr lang="en-ZA" dirty="0"/>
          </a:p>
        </p:txBody>
      </p:sp>
      <p:sp>
        <p:nvSpPr>
          <p:cNvPr id="2" name="TextBox 1">
            <a:extLst>
              <a:ext uri="{FF2B5EF4-FFF2-40B4-BE49-F238E27FC236}">
                <a16:creationId xmlns:a16="http://schemas.microsoft.com/office/drawing/2014/main" id="{37C7C279-A965-6A14-D25F-4F1ECA5966D2}"/>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41255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Elijah taken up to Heaven – </a:t>
            </a:r>
          </a:p>
          <a:p>
            <a:pPr algn="l"/>
            <a:r>
              <a:rPr lang="en-US" sz="4800" b="0" i="0" u="none" strike="noStrike" baseline="0" dirty="0">
                <a:latin typeface="TimesNewRomanPSMT"/>
              </a:rPr>
              <a:t>2 Kings 2:1-13</a:t>
            </a:r>
            <a:endParaRPr lang="en-IN" sz="4800" dirty="0"/>
          </a:p>
        </p:txBody>
      </p:sp>
      <p:sp>
        <p:nvSpPr>
          <p:cNvPr id="3" name="TextBox 2">
            <a:extLst>
              <a:ext uri="{FF2B5EF4-FFF2-40B4-BE49-F238E27FC236}">
                <a16:creationId xmlns:a16="http://schemas.microsoft.com/office/drawing/2014/main" id="{C20BCF5C-52A8-3D35-C342-B428A933A58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23B637D-AACC-AF1B-96D9-B08BDA9F48F0}"/>
              </a:ext>
            </a:extLst>
          </p:cNvPr>
          <p:cNvPicPr>
            <a:picLocks noChangeAspect="1"/>
          </p:cNvPicPr>
          <p:nvPr/>
        </p:nvPicPr>
        <p:blipFill>
          <a:blip r:embed="rId2"/>
          <a:stretch>
            <a:fillRect/>
          </a:stretch>
        </p:blipFill>
        <p:spPr>
          <a:xfrm>
            <a:off x="0" y="0"/>
            <a:ext cx="12191999" cy="7079012"/>
          </a:xfrm>
          <a:prstGeom prst="rect">
            <a:avLst/>
          </a:prstGeom>
        </p:spPr>
      </p:pic>
      <p:sp>
        <p:nvSpPr>
          <p:cNvPr id="5" name="TextBox 4">
            <a:extLst>
              <a:ext uri="{FF2B5EF4-FFF2-40B4-BE49-F238E27FC236}">
                <a16:creationId xmlns:a16="http://schemas.microsoft.com/office/drawing/2014/main" id="{BFCF3722-0F06-9DB4-F201-D62BCD18E02F}"/>
              </a:ext>
            </a:extLst>
          </p:cNvPr>
          <p:cNvSpPr txBox="1"/>
          <p:nvPr/>
        </p:nvSpPr>
        <p:spPr>
          <a:xfrm>
            <a:off x="8473965" y="257906"/>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66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14He took Elijah’s mantle that fell from him, and struck the waters, and said, “Where is Yahweh, the God of Elijah?” When he also had struck the waters, they were divided apart, and Elisha went over.</a:t>
            </a:r>
            <a:endParaRPr lang="en-ZA" dirty="0"/>
          </a:p>
        </p:txBody>
      </p:sp>
      <p:sp>
        <p:nvSpPr>
          <p:cNvPr id="2" name="TextBox 1">
            <a:extLst>
              <a:ext uri="{FF2B5EF4-FFF2-40B4-BE49-F238E27FC236}">
                <a16:creationId xmlns:a16="http://schemas.microsoft.com/office/drawing/2014/main" id="{A74F2D6F-F73F-A189-0483-1F0CFD14B8D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30373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4322081" y="-2492187"/>
            <a:ext cx="16510973" cy="9520516"/>
          </a:xfrm>
          <a:prstGeom prst="rect">
            <a:avLst/>
          </a:prstGeom>
        </p:spPr>
      </p:pic>
      <p:sp>
        <p:nvSpPr>
          <p:cNvPr id="5" name="TextBox 4">
            <a:extLst>
              <a:ext uri="{FF2B5EF4-FFF2-40B4-BE49-F238E27FC236}">
                <a16:creationId xmlns:a16="http://schemas.microsoft.com/office/drawing/2014/main" id="{FFCB294F-48A8-F9A3-DAD6-5B84DA315838}"/>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57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121212"/>
                </a:solidFill>
                <a:effectLst/>
                <a:latin typeface="ArialMT"/>
              </a:rPr>
              <a:t>15When </a:t>
            </a:r>
            <a:r>
              <a:rPr lang="en-US" sz="4000" b="0" i="0" dirty="0">
                <a:solidFill>
                  <a:srgbClr val="121212"/>
                </a:solidFill>
                <a:effectLst/>
                <a:latin typeface="ArialMT"/>
              </a:rPr>
              <a:t>the sons of the prophets who were at Jericho facing him saw him, they said, “The spirit of Elijah rests on Elisha.” They came to meet him, and bowed themselves to the ground before him. </a:t>
            </a:r>
            <a:endParaRPr lang="en-ZA" dirty="0"/>
          </a:p>
        </p:txBody>
      </p:sp>
      <p:sp>
        <p:nvSpPr>
          <p:cNvPr id="2" name="TextBox 1">
            <a:extLst>
              <a:ext uri="{FF2B5EF4-FFF2-40B4-BE49-F238E27FC236}">
                <a16:creationId xmlns:a16="http://schemas.microsoft.com/office/drawing/2014/main" id="{A2888836-281C-1A5A-93C0-AA227277301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98105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0" y="-1"/>
            <a:ext cx="13277187" cy="7655859"/>
          </a:xfrm>
          <a:prstGeom prst="rect">
            <a:avLst/>
          </a:prstGeom>
        </p:spPr>
      </p:pic>
      <p:sp>
        <p:nvSpPr>
          <p:cNvPr id="5" name="TextBox 4">
            <a:extLst>
              <a:ext uri="{FF2B5EF4-FFF2-40B4-BE49-F238E27FC236}">
                <a16:creationId xmlns:a16="http://schemas.microsoft.com/office/drawing/2014/main" id="{9C95DA4B-C2BC-9168-7110-C4483BB2E0D2}"/>
              </a:ext>
            </a:extLst>
          </p:cNvPr>
          <p:cNvSpPr txBox="1"/>
          <p:nvPr/>
        </p:nvSpPr>
        <p:spPr>
          <a:xfrm>
            <a:off x="9204434" y="158422"/>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9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3"/>
          <a:srcRect l="2352" r="385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32E23CC-C85F-370E-8DB1-5018A86CB49B}"/>
              </a:ext>
            </a:extLst>
          </p:cNvPr>
          <p:cNvSpPr txBox="1"/>
          <p:nvPr/>
        </p:nvSpPr>
        <p:spPr>
          <a:xfrm>
            <a:off x="5786968" y="3890435"/>
            <a:ext cx="7466076" cy="262466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Elijah taken up to Heaven – </a:t>
            </a:r>
          </a:p>
          <a:p>
            <a:pPr algn="l"/>
            <a:r>
              <a:rPr lang="en-US" sz="6000" b="0" i="0" u="none" strike="noStrike" baseline="0" dirty="0">
                <a:solidFill>
                  <a:schemeClr val="bg1"/>
                </a:solidFill>
                <a:latin typeface="TimesNewRomanPSMT"/>
              </a:rPr>
              <a:t>2 Kings 2:1-13</a:t>
            </a:r>
            <a:endParaRPr lang="en-IN" sz="6000" dirty="0">
              <a:solidFill>
                <a:schemeClr val="bg1"/>
              </a:solidFill>
            </a:endParaRPr>
          </a:p>
        </p:txBody>
      </p:sp>
    </p:spTree>
    <p:extLst>
      <p:ext uri="{BB962C8B-B14F-4D97-AF65-F5344CB8AC3E}">
        <p14:creationId xmlns:p14="http://schemas.microsoft.com/office/powerpoint/2010/main" val="242272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1When Yahweh was about to take Elijah up by a whirlwind into heaven, Elijah went with Elisha from Gilgal. </a:t>
            </a:r>
            <a:endParaRPr lang="en-ZA" dirty="0"/>
          </a:p>
        </p:txBody>
      </p:sp>
      <p:sp>
        <p:nvSpPr>
          <p:cNvPr id="3" name="TextBox 2">
            <a:extLst>
              <a:ext uri="{FF2B5EF4-FFF2-40B4-BE49-F238E27FC236}">
                <a16:creationId xmlns:a16="http://schemas.microsoft.com/office/drawing/2014/main" id="{9CDA2AE7-F561-763E-2583-D86AF917EEE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7FA097-B9D9-E018-FBF0-931B9F0184A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8CE08F3-EB2C-797C-FEA3-C49F8A4038BD}"/>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2Elijah said to Elisha, “Please wait here, for Yahweh has sent me as far as Bethel.”</a:t>
            </a:r>
          </a:p>
          <a:p>
            <a:pPr algn="l"/>
            <a:r>
              <a:rPr lang="en-US" sz="4400" b="0" i="0" dirty="0">
                <a:solidFill>
                  <a:srgbClr val="121212"/>
                </a:solidFill>
                <a:effectLst/>
                <a:latin typeface="ArialMT"/>
              </a:rPr>
              <a:t>Elisha said, “As Yahweh lives, and as your soul lives, I will not leave you.” So they went down to Bethel.</a:t>
            </a:r>
          </a:p>
        </p:txBody>
      </p:sp>
      <p:sp>
        <p:nvSpPr>
          <p:cNvPr id="3" name="TextBox 2">
            <a:extLst>
              <a:ext uri="{FF2B5EF4-FFF2-40B4-BE49-F238E27FC236}">
                <a16:creationId xmlns:a16="http://schemas.microsoft.com/office/drawing/2014/main" id="{C296942D-0B06-BE30-25CD-1A5B770711CC}"/>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AC905E-502B-EDE5-3F70-6A62982199F9}"/>
              </a:ext>
            </a:extLst>
          </p:cNvPr>
          <p:cNvPicPr>
            <a:picLocks noChangeAspect="1"/>
          </p:cNvPicPr>
          <p:nvPr/>
        </p:nvPicPr>
        <p:blipFill>
          <a:blip r:embed="rId2"/>
          <a:stretch>
            <a:fillRect/>
          </a:stretch>
        </p:blipFill>
        <p:spPr>
          <a:xfrm>
            <a:off x="-461138" y="0"/>
            <a:ext cx="12653137" cy="6858000"/>
          </a:xfrm>
          <a:prstGeom prst="rect">
            <a:avLst/>
          </a:prstGeom>
        </p:spPr>
      </p:pic>
      <p:sp>
        <p:nvSpPr>
          <p:cNvPr id="5" name="TextBox 4">
            <a:extLst>
              <a:ext uri="{FF2B5EF4-FFF2-40B4-BE49-F238E27FC236}">
                <a16:creationId xmlns:a16="http://schemas.microsoft.com/office/drawing/2014/main" id="{09618FF3-BD5B-B040-F34E-49683AA1C9F6}"/>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3The sons of the prophets who were at Bethel came out to Elisha, and said to him, “Do you know that Yahweh will take away your master from over you today?”</a:t>
            </a:r>
          </a:p>
          <a:p>
            <a:pPr algn="l"/>
            <a:r>
              <a:rPr lang="en-US" sz="3600" b="0" i="0" dirty="0">
                <a:solidFill>
                  <a:srgbClr val="121212"/>
                </a:solidFill>
                <a:effectLst/>
                <a:latin typeface="ArialMT"/>
              </a:rPr>
              <a:t>He said, “Yes, I know it. Hold your peace.”</a:t>
            </a:r>
          </a:p>
        </p:txBody>
      </p:sp>
      <p:sp>
        <p:nvSpPr>
          <p:cNvPr id="2" name="TextBox 1">
            <a:extLst>
              <a:ext uri="{FF2B5EF4-FFF2-40B4-BE49-F238E27FC236}">
                <a16:creationId xmlns:a16="http://schemas.microsoft.com/office/drawing/2014/main" id="{8EE732E5-033B-94E2-05DA-C82C4C9D4A2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3316</TotalTime>
  <Words>830</Words>
  <Application>Microsoft Office PowerPoint</Application>
  <PresentationFormat>Widescreen</PresentationFormat>
  <Paragraphs>75</Paragraphs>
  <Slides>34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ArialMT</vt:lpstr>
      <vt:lpstr>Calibri</vt:lpstr>
      <vt:lpstr>Calibri Light</vt:lpstr>
      <vt:lpstr>Microsoft Himalaya</vt:lpstr>
      <vt:lpstr>TimesNewRomanPS-BoldMT</vt:lpstr>
      <vt:lpstr>TimesNewRomanPSMT</vt:lpstr>
      <vt:lpstr>Office Theme</vt:lpstr>
      <vt:lpstr>21-8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17</cp:revision>
  <dcterms:created xsi:type="dcterms:W3CDTF">2021-07-20T09:23:46Z</dcterms:created>
  <dcterms:modified xsi:type="dcterms:W3CDTF">2023-12-11T09:49:24Z</dcterms:modified>
</cp:coreProperties>
</file>