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468" r:id="rId2"/>
    <p:sldId id="470" r:id="rId3"/>
    <p:sldId id="439" r:id="rId4"/>
    <p:sldId id="469" r:id="rId5"/>
    <p:sldId id="442" r:id="rId6"/>
    <p:sldId id="443" r:id="rId7"/>
    <p:sldId id="444" r:id="rId8"/>
    <p:sldId id="445" r:id="rId9"/>
    <p:sldId id="446" r:id="rId10"/>
    <p:sldId id="447" r:id="rId11"/>
    <p:sldId id="448" r:id="rId12"/>
    <p:sldId id="449" r:id="rId13"/>
    <p:sldId id="450" r:id="rId14"/>
    <p:sldId id="451" r:id="rId15"/>
    <p:sldId id="452" r:id="rId16"/>
    <p:sldId id="453" r:id="rId17"/>
    <p:sldId id="454" r:id="rId18"/>
    <p:sldId id="45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6353" autoAdjust="0"/>
    <p:restoredTop sz="83852" autoAdjust="0"/>
  </p:normalViewPr>
  <p:slideViewPr>
    <p:cSldViewPr snapToGrid="0">
      <p:cViewPr varScale="1">
        <p:scale>
          <a:sx n="40" d="100"/>
          <a:sy n="40" d="100"/>
        </p:scale>
        <p:origin x="72" y="4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2023/01/18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dirty="0">
                <a:latin typeface="TimesNewRomanPS-BoldMT"/>
              </a:rPr>
              <a:t>Ch</a:t>
            </a:r>
          </a:p>
          <a:p>
            <a:pPr algn="l"/>
            <a:r>
              <a:rPr lang="en-IN" sz="1800" b="1" i="0" u="none" strike="noStrike" baseline="0" dirty="0">
                <a:latin typeface="TimesNewRomanPS-BoldMT"/>
              </a:rPr>
              <a:t>22 Elisha</a:t>
            </a:r>
          </a:p>
          <a:p>
            <a:pPr algn="l"/>
            <a:r>
              <a:rPr lang="en-US" sz="1800" b="0" i="0" u="none" strike="noStrike" baseline="0" dirty="0">
                <a:latin typeface="TimesNewRomanPSMT"/>
              </a:rPr>
              <a:t>1. Elisha purifies water in Jericho - 2:19-25 4. Purifies stew and multiplies loaves - 4:38-44 (Right Bottom)</a:t>
            </a:r>
          </a:p>
          <a:p>
            <a:pPr algn="l"/>
            <a:r>
              <a:rPr lang="en-IN" sz="1800" b="0" i="0" u="none" strike="noStrike" baseline="0" dirty="0">
                <a:latin typeface="TimesNewRomanPSMT"/>
              </a:rPr>
              <a:t>2. Oil for a widow </a:t>
            </a:r>
            <a:r>
              <a:rPr lang="en-US" sz="1800" b="0" i="0" u="none" strike="noStrike" baseline="0" dirty="0">
                <a:latin typeface="TimesNewRomanPSMT"/>
              </a:rPr>
              <a:t>2 Kings 4:1-44 </a:t>
            </a:r>
            <a:endParaRPr lang="en-IN" sz="1800" b="0" i="0" u="none" strike="noStrike" baseline="0" dirty="0">
              <a:latin typeface="TimesNewRomanPSMT"/>
            </a:endParaRPr>
          </a:p>
          <a:p>
            <a:pPr algn="l"/>
            <a:r>
              <a:rPr lang="en-IN" sz="1800" b="0" i="0" u="none" strike="noStrike" baseline="0" dirty="0">
                <a:latin typeface="TimesNewRomanPSMT"/>
              </a:rPr>
              <a:t>3. Naaman &amp; Gehazi - 5:1-27 (</a:t>
            </a:r>
            <a:r>
              <a:rPr lang="en-IN" sz="1800" b="0" i="0" u="none" strike="noStrike" baseline="0" dirty="0" err="1">
                <a:latin typeface="TimesNewRomanPSMT"/>
              </a:rPr>
              <a:t>Center</a:t>
            </a:r>
            <a:r>
              <a:rPr lang="en-IN" sz="1800" b="0" i="0" u="none" strike="noStrike" baseline="0" dirty="0">
                <a:latin typeface="TimesNewRomanPSMT"/>
              </a:rPr>
              <a:t> Bottom)</a:t>
            </a:r>
          </a:p>
          <a:p>
            <a:pPr algn="l"/>
            <a:r>
              <a:rPr lang="en-US" sz="1800" b="0" i="0" u="none" strike="noStrike" baseline="0" dirty="0">
                <a:latin typeface="TimesNewRomanPSMT"/>
              </a:rPr>
              <a:t>4. Floating axe head - 6:1-7 (Left Bottom)</a:t>
            </a:r>
          </a:p>
          <a:p>
            <a:pPr algn="l"/>
            <a:r>
              <a:rPr lang="en-US" sz="1800" b="0" i="0" u="none" strike="noStrike" baseline="0" dirty="0">
                <a:latin typeface="TimesNewRomanPSMT"/>
              </a:rPr>
              <a:t>5. Army of God - 6:8-23 (Center)</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673370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22-1</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3596600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5B9CF84-0AB3-30EF-F87B-643678639F36}"/>
              </a:ext>
            </a:extLst>
          </p:cNvPr>
          <p:cNvPicPr>
            <a:picLocks noChangeAspect="1"/>
          </p:cNvPicPr>
          <p:nvPr/>
        </p:nvPicPr>
        <p:blipFill>
          <a:blip r:embed="rId2"/>
          <a:stretch>
            <a:fillRect/>
          </a:stretch>
        </p:blipFill>
        <p:spPr>
          <a:xfrm>
            <a:off x="0" y="0"/>
            <a:ext cx="12856096" cy="6858000"/>
          </a:xfrm>
          <a:prstGeom prst="rect">
            <a:avLst/>
          </a:prstGeom>
        </p:spPr>
      </p:pic>
      <p:sp>
        <p:nvSpPr>
          <p:cNvPr id="5" name="TextBox 4">
            <a:extLst>
              <a:ext uri="{FF2B5EF4-FFF2-40B4-BE49-F238E27FC236}">
                <a16:creationId xmlns:a16="http://schemas.microsoft.com/office/drawing/2014/main" id="{35FD75DE-1CFF-9DD6-5BA2-4DA1F2454E94}"/>
              </a:ext>
            </a:extLst>
          </p:cNvPr>
          <p:cNvSpPr txBox="1"/>
          <p:nvPr/>
        </p:nvSpPr>
        <p:spPr>
          <a:xfrm>
            <a:off x="9137380" y="357389"/>
            <a:ext cx="3386667"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 </a:t>
            </a:r>
            <a:r>
              <a:rPr lang="bo-CN" sz="3200" b="1" cap="all" dirty="0">
                <a:solidFill>
                  <a:schemeClr val="bg1"/>
                </a:solidFill>
                <a:latin typeface="ArialMT"/>
              </a:rPr>
              <a:t>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22So the waters were healed to this day, according to Elisha’s word which he spoke.</a:t>
            </a:r>
            <a:endParaRPr lang="en-ZA" dirty="0"/>
          </a:p>
        </p:txBody>
      </p:sp>
      <p:sp>
        <p:nvSpPr>
          <p:cNvPr id="3" name="TextBox 2">
            <a:extLst>
              <a:ext uri="{FF2B5EF4-FFF2-40B4-BE49-F238E27FC236}">
                <a16:creationId xmlns:a16="http://schemas.microsoft.com/office/drawing/2014/main" id="{5614A4F5-F8B6-2292-A8D1-326147DF73AA}"/>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843663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832A8AA-03D5-CB90-AE2D-358493B21C84}"/>
              </a:ext>
            </a:extLst>
          </p:cNvPr>
          <p:cNvPicPr>
            <a:picLocks noChangeAspect="1"/>
          </p:cNvPicPr>
          <p:nvPr/>
        </p:nvPicPr>
        <p:blipFill>
          <a:blip r:embed="rId2"/>
          <a:stretch>
            <a:fillRect/>
          </a:stretch>
        </p:blipFill>
        <p:spPr>
          <a:xfrm>
            <a:off x="-624103" y="1"/>
            <a:ext cx="12874528" cy="6858000"/>
          </a:xfrm>
          <a:prstGeom prst="rect">
            <a:avLst/>
          </a:prstGeom>
        </p:spPr>
      </p:pic>
      <p:sp>
        <p:nvSpPr>
          <p:cNvPr id="5" name="TextBox 4">
            <a:extLst>
              <a:ext uri="{FF2B5EF4-FFF2-40B4-BE49-F238E27FC236}">
                <a16:creationId xmlns:a16="http://schemas.microsoft.com/office/drawing/2014/main" id="{EDC0EEE3-5EFD-1B96-3A19-0AA88E363F79}"/>
              </a:ext>
            </a:extLst>
          </p:cNvPr>
          <p:cNvSpPr txBox="1"/>
          <p:nvPr/>
        </p:nvSpPr>
        <p:spPr>
          <a:xfrm>
            <a:off x="-399102" y="376439"/>
            <a:ext cx="3386667"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 </a:t>
            </a:r>
            <a:r>
              <a:rPr lang="bo-CN" sz="3200" b="1" cap="all" dirty="0">
                <a:solidFill>
                  <a:schemeClr val="bg1"/>
                </a:solidFill>
                <a:latin typeface="ArialMT"/>
              </a:rPr>
              <a:t>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23He went up from there to Bethel. As he was going up by the way, some youths came out of the city and mocked him, and said to him, “Go up, you </a:t>
            </a:r>
            <a:r>
              <a:rPr lang="en-US" sz="4000" b="0" i="0" dirty="0" err="1">
                <a:solidFill>
                  <a:srgbClr val="121212"/>
                </a:solidFill>
                <a:effectLst/>
                <a:latin typeface="ArialMT"/>
              </a:rPr>
              <a:t>baldy</a:t>
            </a:r>
            <a:r>
              <a:rPr lang="en-US" sz="4000" b="0" i="0" dirty="0">
                <a:solidFill>
                  <a:srgbClr val="121212"/>
                </a:solidFill>
                <a:effectLst/>
                <a:latin typeface="ArialMT"/>
              </a:rPr>
              <a:t>! Go up, you </a:t>
            </a:r>
            <a:r>
              <a:rPr lang="en-US" sz="4000" b="0" i="0" dirty="0" err="1">
                <a:solidFill>
                  <a:srgbClr val="121212"/>
                </a:solidFill>
                <a:effectLst/>
                <a:latin typeface="ArialMT"/>
              </a:rPr>
              <a:t>baldy</a:t>
            </a:r>
            <a:r>
              <a:rPr lang="en-US" sz="4000" b="0" i="0" dirty="0">
                <a:solidFill>
                  <a:srgbClr val="121212"/>
                </a:solidFill>
                <a:effectLst/>
                <a:latin typeface="ArialMT"/>
              </a:rPr>
              <a:t>!” </a:t>
            </a:r>
            <a:endParaRPr lang="en-ZA" dirty="0"/>
          </a:p>
        </p:txBody>
      </p:sp>
      <p:sp>
        <p:nvSpPr>
          <p:cNvPr id="2" name="TextBox 1">
            <a:extLst>
              <a:ext uri="{FF2B5EF4-FFF2-40B4-BE49-F238E27FC236}">
                <a16:creationId xmlns:a16="http://schemas.microsoft.com/office/drawing/2014/main" id="{5A2DDE69-FC19-95DE-9491-4EFBDC0AB55C}"/>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538051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BBAE0A7-4141-FE99-AB3E-D5EEFC514B1E}"/>
              </a:ext>
            </a:extLst>
          </p:cNvPr>
          <p:cNvPicPr>
            <a:picLocks noChangeAspect="1"/>
          </p:cNvPicPr>
          <p:nvPr/>
        </p:nvPicPr>
        <p:blipFill>
          <a:blip r:embed="rId2"/>
          <a:stretch>
            <a:fillRect/>
          </a:stretch>
        </p:blipFill>
        <p:spPr>
          <a:xfrm>
            <a:off x="-1" y="-1609279"/>
            <a:ext cx="14666259" cy="8467279"/>
          </a:xfrm>
          <a:prstGeom prst="rect">
            <a:avLst/>
          </a:prstGeom>
        </p:spPr>
      </p:pic>
      <p:sp>
        <p:nvSpPr>
          <p:cNvPr id="5" name="TextBox 4">
            <a:extLst>
              <a:ext uri="{FF2B5EF4-FFF2-40B4-BE49-F238E27FC236}">
                <a16:creationId xmlns:a16="http://schemas.microsoft.com/office/drawing/2014/main" id="{C5565986-876B-E6EA-44F7-7176266393C5}"/>
              </a:ext>
            </a:extLst>
          </p:cNvPr>
          <p:cNvSpPr txBox="1"/>
          <p:nvPr/>
        </p:nvSpPr>
        <p:spPr>
          <a:xfrm>
            <a:off x="0" y="128789"/>
            <a:ext cx="3386667"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 </a:t>
            </a:r>
            <a:r>
              <a:rPr lang="bo-CN" sz="3200" b="1" cap="all" dirty="0">
                <a:solidFill>
                  <a:schemeClr val="bg1"/>
                </a:solidFill>
                <a:latin typeface="ArialMT"/>
              </a:rPr>
              <a:t>།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24He looked behind him and saw them, and cursed them in Yahweh’s name. Then two female bears came out of the woods and mauled forty-two of those youths. </a:t>
            </a:r>
            <a:endParaRPr lang="en-ZA" dirty="0"/>
          </a:p>
        </p:txBody>
      </p:sp>
      <p:sp>
        <p:nvSpPr>
          <p:cNvPr id="2" name="TextBox 1">
            <a:extLst>
              <a:ext uri="{FF2B5EF4-FFF2-40B4-BE49-F238E27FC236}">
                <a16:creationId xmlns:a16="http://schemas.microsoft.com/office/drawing/2014/main" id="{C19166DF-59D5-4B9D-19DE-03699D994690}"/>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029490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D8991B9-38F7-A89A-D464-A2F14D655686}"/>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3B882324-CF03-F3FE-4644-E5C068F6C377}"/>
              </a:ext>
            </a:extLst>
          </p:cNvPr>
          <p:cNvSpPr txBox="1"/>
          <p:nvPr/>
        </p:nvSpPr>
        <p:spPr>
          <a:xfrm>
            <a:off x="0" y="128789"/>
            <a:ext cx="3386667"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 </a:t>
            </a:r>
            <a:r>
              <a:rPr lang="bo-CN" sz="3200" b="1" cap="all" dirty="0">
                <a:solidFill>
                  <a:schemeClr val="bg1"/>
                </a:solidFill>
                <a:latin typeface="ArialMT"/>
              </a:rPr>
              <a:t>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b="0" i="0" dirty="0">
                <a:solidFill>
                  <a:srgbClr val="121212"/>
                </a:solidFill>
                <a:effectLst/>
                <a:latin typeface="ArialMT"/>
              </a:rPr>
              <a:t>25He went from there to Mount Carmel, and from there he returned to Samaria.</a:t>
            </a:r>
            <a:endParaRPr lang="en-ZA" sz="4800" dirty="0"/>
          </a:p>
        </p:txBody>
      </p:sp>
      <p:sp>
        <p:nvSpPr>
          <p:cNvPr id="2" name="TextBox 1">
            <a:extLst>
              <a:ext uri="{FF2B5EF4-FFF2-40B4-BE49-F238E27FC236}">
                <a16:creationId xmlns:a16="http://schemas.microsoft.com/office/drawing/2014/main" id="{2946F684-3B7C-9A9E-F342-544EDC237E5A}"/>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511564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F09ED6D-9F11-9DEA-9416-729E6038C68B}"/>
              </a:ext>
            </a:extLst>
          </p:cNvPr>
          <p:cNvPicPr>
            <a:picLocks noChangeAspect="1"/>
          </p:cNvPicPr>
          <p:nvPr/>
        </p:nvPicPr>
        <p:blipFill rotWithShape="1">
          <a:blip r:embed="rId2"/>
          <a:srcRect b="4273"/>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4BA763B7-20BD-94E6-D8E1-99E6C0B7B933}"/>
              </a:ext>
            </a:extLst>
          </p:cNvPr>
          <p:cNvSpPr txBox="1"/>
          <p:nvPr/>
        </p:nvSpPr>
        <p:spPr>
          <a:xfrm>
            <a:off x="0" y="128789"/>
            <a:ext cx="3386667"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a:t>
            </a:r>
            <a:r>
              <a:rPr lang="bo-CN" sz="3200" b="1" cap="all" dirty="0">
                <a:solidFill>
                  <a:schemeClr val="bg1"/>
                </a:solidFill>
                <a:latin typeface="ArialMT"/>
              </a:rPr>
              <a:t>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A45B868-2794-94CD-9A61-7EA8F7E5F4F9}"/>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8" name="TextBox 7">
            <a:extLst>
              <a:ext uri="{FF2B5EF4-FFF2-40B4-BE49-F238E27FC236}">
                <a16:creationId xmlns:a16="http://schemas.microsoft.com/office/drawing/2014/main" id="{7D4AAE56-EDED-573B-0900-8056AD5D1FA3}"/>
              </a:ext>
            </a:extLst>
          </p:cNvPr>
          <p:cNvSpPr txBox="1"/>
          <p:nvPr/>
        </p:nvSpPr>
        <p:spPr>
          <a:xfrm>
            <a:off x="5543101" y="1329266"/>
            <a:ext cx="6241830" cy="4199467"/>
          </a:xfrm>
          <a:prstGeom prst="rect">
            <a:avLst/>
          </a:prstGeom>
          <a:noFill/>
        </p:spPr>
        <p:txBody>
          <a:bodyPr wrap="square" rtlCol="0">
            <a:noAutofit/>
          </a:bodyPr>
          <a:lstStyle/>
          <a:p>
            <a:pPr algn="l"/>
            <a:r>
              <a:rPr lang="en-US" sz="6000" b="0" i="0" u="none" strike="noStrike" baseline="0" dirty="0">
                <a:solidFill>
                  <a:schemeClr val="bg1"/>
                </a:solidFill>
                <a:latin typeface="TimesNewRomanPSMT"/>
              </a:rPr>
              <a:t>Elisha purifies water in Jericho – </a:t>
            </a:r>
          </a:p>
          <a:p>
            <a:pPr algn="l"/>
            <a:r>
              <a:rPr lang="en-US" sz="6000" b="0" i="0" u="none" strike="noStrike" baseline="0" dirty="0">
                <a:solidFill>
                  <a:schemeClr val="bg1"/>
                </a:solidFill>
                <a:latin typeface="TimesNewRomanPSMT"/>
              </a:rPr>
              <a:t>2 Kings 2:19-25  </a:t>
            </a:r>
            <a:endParaRPr lang="en-ZA" sz="6000" dirty="0">
              <a:solidFill>
                <a:schemeClr val="bg1"/>
              </a:solidFill>
            </a:endParaRPr>
          </a:p>
        </p:txBody>
      </p:sp>
    </p:spTree>
    <p:extLst>
      <p:ext uri="{BB962C8B-B14F-4D97-AF65-F5344CB8AC3E}">
        <p14:creationId xmlns:p14="http://schemas.microsoft.com/office/powerpoint/2010/main" val="4246595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Elisha purifies water in Jericho – </a:t>
            </a:r>
          </a:p>
          <a:p>
            <a:pPr algn="l"/>
            <a:r>
              <a:rPr lang="en-US" sz="5400" b="0" i="0" u="none" strike="noStrike" baseline="0" dirty="0">
                <a:latin typeface="TimesNewRomanPSMT"/>
              </a:rPr>
              <a:t>2 Kings 2:19-25  </a:t>
            </a:r>
            <a:endParaRPr lang="en-ZA" sz="5400" dirty="0"/>
          </a:p>
        </p:txBody>
      </p:sp>
      <p:sp>
        <p:nvSpPr>
          <p:cNvPr id="5" name="TextBox 4">
            <a:extLst>
              <a:ext uri="{FF2B5EF4-FFF2-40B4-BE49-F238E27FC236}">
                <a16:creationId xmlns:a16="http://schemas.microsoft.com/office/drawing/2014/main" id="{E568C67A-4D9C-2811-5027-3FE95E13D2C9}"/>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759221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CA45B868-2794-94CD-9A61-7EA8F7E5F4F9}"/>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8" name="TextBox 7">
            <a:extLst>
              <a:ext uri="{FF2B5EF4-FFF2-40B4-BE49-F238E27FC236}">
                <a16:creationId xmlns:a16="http://schemas.microsoft.com/office/drawing/2014/main" id="{7D4AAE56-EDED-573B-0900-8056AD5D1FA3}"/>
              </a:ext>
            </a:extLst>
          </p:cNvPr>
          <p:cNvSpPr txBox="1"/>
          <p:nvPr/>
        </p:nvSpPr>
        <p:spPr>
          <a:xfrm>
            <a:off x="5543101" y="1329266"/>
            <a:ext cx="6241830" cy="4199467"/>
          </a:xfrm>
          <a:prstGeom prst="rect">
            <a:avLst/>
          </a:prstGeom>
          <a:noFill/>
        </p:spPr>
        <p:txBody>
          <a:bodyPr wrap="square" rtlCol="0">
            <a:noAutofit/>
          </a:bodyPr>
          <a:lstStyle/>
          <a:p>
            <a:pPr algn="l"/>
            <a:r>
              <a:rPr lang="en-US" sz="6000" b="0" i="0" u="none" strike="noStrike" baseline="0" dirty="0">
                <a:solidFill>
                  <a:schemeClr val="bg1"/>
                </a:solidFill>
                <a:latin typeface="TimesNewRomanPSMT"/>
              </a:rPr>
              <a:t>Elisha purifies water in Jericho – </a:t>
            </a:r>
          </a:p>
          <a:p>
            <a:pPr algn="l"/>
            <a:r>
              <a:rPr lang="en-US" sz="6000" b="0" i="0" u="none" strike="noStrike" baseline="0" dirty="0">
                <a:solidFill>
                  <a:schemeClr val="bg1"/>
                </a:solidFill>
                <a:latin typeface="TimesNewRomanPSMT"/>
              </a:rPr>
              <a:t>2 Kings 2:19-25  </a:t>
            </a:r>
            <a:endParaRPr lang="en-ZA" sz="6000" dirty="0">
              <a:solidFill>
                <a:schemeClr val="bg1"/>
              </a:solidFill>
            </a:endParaRPr>
          </a:p>
        </p:txBody>
      </p:sp>
    </p:spTree>
    <p:extLst>
      <p:ext uri="{BB962C8B-B14F-4D97-AF65-F5344CB8AC3E}">
        <p14:creationId xmlns:p14="http://schemas.microsoft.com/office/powerpoint/2010/main" val="2697939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19The men of the city [Jericho] said to Elisha, “Behold, please, the situation of this city is pleasant, as my lord sees; but the water is bad, and the land is barren.”</a:t>
            </a:r>
            <a:endParaRPr lang="en-ZA" dirty="0"/>
          </a:p>
        </p:txBody>
      </p:sp>
      <p:sp>
        <p:nvSpPr>
          <p:cNvPr id="2" name="TextBox 1">
            <a:extLst>
              <a:ext uri="{FF2B5EF4-FFF2-40B4-BE49-F238E27FC236}">
                <a16:creationId xmlns:a16="http://schemas.microsoft.com/office/drawing/2014/main" id="{094FD383-23BD-86D3-508B-B3828A289877}"/>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180228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A87BB06-CB55-2762-584E-30835FE6D98D}"/>
              </a:ext>
            </a:extLst>
          </p:cNvPr>
          <p:cNvPicPr>
            <a:picLocks noChangeAspect="1"/>
          </p:cNvPicPr>
          <p:nvPr/>
        </p:nvPicPr>
        <p:blipFill>
          <a:blip r:embed="rId2"/>
          <a:stretch>
            <a:fillRect/>
          </a:stretch>
        </p:blipFill>
        <p:spPr>
          <a:xfrm>
            <a:off x="-1" y="0"/>
            <a:ext cx="12191999" cy="7204363"/>
          </a:xfrm>
          <a:prstGeom prst="rect">
            <a:avLst/>
          </a:prstGeom>
        </p:spPr>
      </p:pic>
      <p:sp>
        <p:nvSpPr>
          <p:cNvPr id="5" name="TextBox 4">
            <a:extLst>
              <a:ext uri="{FF2B5EF4-FFF2-40B4-BE49-F238E27FC236}">
                <a16:creationId xmlns:a16="http://schemas.microsoft.com/office/drawing/2014/main" id="{8B51C578-87DD-3AD5-A645-41D87D72C258}"/>
              </a:ext>
            </a:extLst>
          </p:cNvPr>
          <p:cNvSpPr txBox="1"/>
          <p:nvPr/>
        </p:nvSpPr>
        <p:spPr>
          <a:xfrm>
            <a:off x="0" y="128789"/>
            <a:ext cx="3386667"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 </a:t>
            </a:r>
            <a:r>
              <a:rPr lang="bo-CN" sz="3200" b="1" cap="all" dirty="0">
                <a:solidFill>
                  <a:schemeClr val="bg1"/>
                </a:solidFill>
                <a:latin typeface="ArialMT"/>
              </a:rPr>
              <a:t>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20He said, “Bring me a new jar, and put salt in it.” Then they brought it to him. </a:t>
            </a:r>
            <a:endParaRPr lang="en-ZA" dirty="0"/>
          </a:p>
        </p:txBody>
      </p:sp>
      <p:sp>
        <p:nvSpPr>
          <p:cNvPr id="3" name="TextBox 2">
            <a:extLst>
              <a:ext uri="{FF2B5EF4-FFF2-40B4-BE49-F238E27FC236}">
                <a16:creationId xmlns:a16="http://schemas.microsoft.com/office/drawing/2014/main" id="{F4C48783-BFE8-755F-169A-06ECE38EFC10}"/>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718612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6CEC18C-3010-BD89-7E88-FED5307D9AC1}"/>
              </a:ext>
            </a:extLst>
          </p:cNvPr>
          <p:cNvPicPr>
            <a:picLocks noChangeAspect="1"/>
          </p:cNvPicPr>
          <p:nvPr/>
        </p:nvPicPr>
        <p:blipFill>
          <a:blip r:embed="rId2"/>
          <a:stretch>
            <a:fillRect/>
          </a:stretch>
        </p:blipFill>
        <p:spPr>
          <a:xfrm>
            <a:off x="0" y="-98818"/>
            <a:ext cx="12192000" cy="6956818"/>
          </a:xfrm>
          <a:prstGeom prst="rect">
            <a:avLst/>
          </a:prstGeom>
        </p:spPr>
      </p:pic>
      <p:sp>
        <p:nvSpPr>
          <p:cNvPr id="5" name="TextBox 4">
            <a:extLst>
              <a:ext uri="{FF2B5EF4-FFF2-40B4-BE49-F238E27FC236}">
                <a16:creationId xmlns:a16="http://schemas.microsoft.com/office/drawing/2014/main" id="{9F6A7E0E-8D7C-FF37-270D-05E9B617386F}"/>
              </a:ext>
            </a:extLst>
          </p:cNvPr>
          <p:cNvSpPr txBox="1"/>
          <p:nvPr/>
        </p:nvSpPr>
        <p:spPr>
          <a:xfrm>
            <a:off x="9047071" y="312939"/>
            <a:ext cx="3386667"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 </a:t>
            </a:r>
            <a:r>
              <a:rPr lang="bo-CN" sz="3200" b="1" cap="all" dirty="0">
                <a:solidFill>
                  <a:schemeClr val="bg1"/>
                </a:solidFill>
                <a:latin typeface="ArialMT"/>
              </a:rPr>
              <a:t>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21He went out to the spring of the waters, and threw salt into it, and said, “Yahweh says, ‘I have healed these waters. There shall not be from there any more death or barren wasteland.’” </a:t>
            </a:r>
            <a:endParaRPr lang="en-ZA" dirty="0"/>
          </a:p>
        </p:txBody>
      </p:sp>
      <p:sp>
        <p:nvSpPr>
          <p:cNvPr id="2" name="TextBox 1">
            <a:extLst>
              <a:ext uri="{FF2B5EF4-FFF2-40B4-BE49-F238E27FC236}">
                <a16:creationId xmlns:a16="http://schemas.microsoft.com/office/drawing/2014/main" id="{BA029902-D275-19F5-5B01-EE33934CD4AB}"/>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6658051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1698</TotalTime>
  <Words>392</Words>
  <Application>Microsoft Office PowerPoint</Application>
  <PresentationFormat>Widescreen</PresentationFormat>
  <Paragraphs>40</Paragraphs>
  <Slides>18</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ArialMT</vt:lpstr>
      <vt:lpstr>Calibri</vt:lpstr>
      <vt:lpstr>Calibri Light</vt:lpstr>
      <vt:lpstr>Microsoft Himalaya</vt:lpstr>
      <vt:lpstr>TimesNewRomanPS-BoldMT</vt:lpstr>
      <vt:lpstr>TimesNewRomanPSMT</vt:lpstr>
      <vt:lpstr>Office Theme</vt:lpstr>
      <vt:lpstr>22-1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Jessica Lloyd-Jones</cp:lastModifiedBy>
  <cp:revision>15</cp:revision>
  <dcterms:created xsi:type="dcterms:W3CDTF">2021-07-20T09:23:46Z</dcterms:created>
  <dcterms:modified xsi:type="dcterms:W3CDTF">2023-01-18T12:03:25Z</dcterms:modified>
</cp:coreProperties>
</file>