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8" r:id="rId2"/>
    <p:sldId id="470" r:id="rId3"/>
    <p:sldId id="439" r:id="rId4"/>
    <p:sldId id="471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954" autoAdjust="0"/>
    <p:restoredTop sz="83852" autoAdjust="0"/>
  </p:normalViewPr>
  <p:slideViewPr>
    <p:cSldViewPr snapToGrid="0">
      <p:cViewPr varScale="1">
        <p:scale>
          <a:sx n="38" d="100"/>
          <a:sy n="38" d="100"/>
        </p:scale>
        <p:origin x="60" y="4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22 Elisha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Elisha crosses the Jordan - 2 Kings 2:13-18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Purifies water in Jericho - 2:19-22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“Go up Baldhead” - 2:23-25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Purifies stew and multiplies loaves - 4:38-44 (Right Bottom)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5. Naaman &amp; Gehazi - 5:1-27 (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Floating axe head - 6:1-7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Army of God - 6:8-23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784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A6BF7-BDB6-85C6-43C6-17B593EB5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D362CC-007F-9AF8-47FD-8C39FAE55014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4So he went with them. When they came to the Jordan, they cut down wood.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13F5E-B123-580C-9CF0-337B888C3A8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887CF-2F4C-1D6C-B7D4-5CCC4EA5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4B99ED-9496-86F7-AFF2-E2045948A0B1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5But as one was cutting down a tree, the ax head fell into the water. Then he cried out and said, “Alas, my master! For it was borrowed.”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EB063-5F0E-7C4F-BE8D-BF242DE353A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4226F-C53B-4478-7278-133A6389B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05149"/>
            <a:ext cx="14875727" cy="8563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F6AD1-5600-4E16-EDEC-447F6A55D7E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6The man of God asked, “Where did it fall?” He showed him the place. He cut down a stick, threw it in there, and made the iron float.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1F8E2-170E-5B52-81F9-AE8593C1EB9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760C0-9BB2-08A3-AE45-E6D8E9414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" r="251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54E82-EC0A-3C73-63E9-79D887DD934A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7He said, “Take it.” So he put out his hand and took it.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09604-7E5C-AD88-8063-69127F5490B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9BEDB-357E-F4C8-27B0-C00B3F7D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9CA61-1139-2A33-08BD-4D8A42A9CE2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5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99E07-5734-751A-33DB-AF4CF946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48B84-B6EC-C87E-4B8A-0F76F782B3A2}"/>
              </a:ext>
            </a:extLst>
          </p:cNvPr>
          <p:cNvSpPr txBox="1"/>
          <p:nvPr/>
        </p:nvSpPr>
        <p:spPr>
          <a:xfrm>
            <a:off x="5975131" y="2908645"/>
            <a:ext cx="6550862" cy="3814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Floating axe head – 2 Kings 6:1-7</a:t>
            </a:r>
            <a:endParaRPr lang="en-US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91204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 Floating axe head – 2 Kings 6:1-7</a:t>
            </a:r>
            <a:endParaRPr lang="en-US" sz="1800" b="0" i="0" u="none" strike="noStrike" baseline="0" dirty="0">
              <a:latin typeface="TimesNewRomanPS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090-54B3-96D7-6B00-988E9C3DF47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99E07-5734-751A-33DB-AF4CF946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48B84-B6EC-C87E-4B8A-0F76F782B3A2}"/>
              </a:ext>
            </a:extLst>
          </p:cNvPr>
          <p:cNvSpPr txBox="1"/>
          <p:nvPr/>
        </p:nvSpPr>
        <p:spPr>
          <a:xfrm>
            <a:off x="5975131" y="2908645"/>
            <a:ext cx="6550862" cy="3814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Floating axe head – 2 Kings 6:1-7</a:t>
            </a:r>
            <a:endParaRPr lang="en-US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8963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1The sons of the prophets said to Elisha, “See now, the place where we live and meet with you is too small for us.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B3A0A-6E88-C506-9CEC-99F5BF063BF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9ABDE-AFC3-84B8-6C9B-65C3701B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DDCDF8-FD5D-1196-C1C6-397BB9B37E7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2Please let us go to the Jordan, and each man take a beam from there, and let’s make us a place there, where we may live.”</a:t>
            </a:r>
          </a:p>
          <a:p>
            <a:pPr algn="l"/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He answered, “Go!”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71DCA-B961-2C3E-3DA6-62D19558B36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71535-9538-CD49-99AB-7977167B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EB1F97-B5A8-6A68-E8B5-AC16135F8BC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3One said, “Please be pleased to go with your servants.”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He answered, “I will go.”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BBF0B-5D1F-00D8-D9DB-36E244B784F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372</Words>
  <Application>Microsoft Office PowerPoint</Application>
  <PresentationFormat>Widescreen</PresentationFormat>
  <Paragraphs>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15</cp:revision>
  <dcterms:created xsi:type="dcterms:W3CDTF">2021-07-20T09:23:46Z</dcterms:created>
  <dcterms:modified xsi:type="dcterms:W3CDTF">2023-01-18T12:39:54Z</dcterms:modified>
</cp:coreProperties>
</file>