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468" r:id="rId2"/>
    <p:sldId id="477" r:id="rId3"/>
    <p:sldId id="439" r:id="rId4"/>
    <p:sldId id="440"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4" r:id="rId29"/>
    <p:sldId id="465" r:id="rId30"/>
    <p:sldId id="466" r:id="rId31"/>
    <p:sldId id="475" r:id="rId32"/>
    <p:sldId id="467" r:id="rId33"/>
    <p:sldId id="469" r:id="rId34"/>
    <p:sldId id="470" r:id="rId35"/>
    <p:sldId id="471" r:id="rId36"/>
    <p:sldId id="47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107" autoAdjust="0"/>
    <p:restoredTop sz="93969" autoAdjust="0"/>
  </p:normalViewPr>
  <p:slideViewPr>
    <p:cSldViewPr snapToGrid="0">
      <p:cViewPr varScale="1">
        <p:scale>
          <a:sx n="46" d="100"/>
          <a:sy n="46" d="100"/>
        </p:scale>
        <p:origin x="48" y="5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22 </a:t>
            </a:r>
            <a:r>
              <a:rPr lang="en-IN" sz="1200" b="1" i="0" u="none" strike="noStrike" baseline="0" dirty="0">
                <a:latin typeface="TimesNewRomanPS-BoldMT"/>
              </a:rPr>
              <a:t>Elisha</a:t>
            </a:r>
          </a:p>
          <a:p>
            <a:pPr algn="l"/>
            <a:r>
              <a:rPr lang="en-US" sz="1200" b="0" i="0" u="none" strike="noStrike" baseline="0" dirty="0">
                <a:latin typeface="TimesNewRomanPSMT"/>
              </a:rPr>
              <a:t>1. Elisha crosses the Jordan - 2 Kings 2:13-18 (Left Top)</a:t>
            </a:r>
          </a:p>
          <a:p>
            <a:pPr algn="l"/>
            <a:r>
              <a:rPr lang="en-US" sz="1200" b="0" i="0" u="none" strike="noStrike" baseline="0" dirty="0">
                <a:latin typeface="TimesNewRomanPSMT"/>
              </a:rPr>
              <a:t>2. Purifies water in Jericho - 2:19-22 (Center Top)</a:t>
            </a:r>
          </a:p>
          <a:p>
            <a:pPr algn="l"/>
            <a:r>
              <a:rPr lang="en-US" sz="1200" b="0" i="0" u="none" strike="noStrike" baseline="0" dirty="0">
                <a:latin typeface="TimesNewRomanPSMT"/>
              </a:rPr>
              <a:t>3. “Go up Baldhead” - 2:23-25 (Right Top)</a:t>
            </a:r>
          </a:p>
          <a:p>
            <a:pPr algn="l"/>
            <a:r>
              <a:rPr lang="en-US" sz="1200" b="0" i="0" u="none" strike="noStrike" baseline="0" dirty="0">
                <a:latin typeface="TimesNewRomanPSMT"/>
              </a:rPr>
              <a:t>4. Purifies stew and multiplies loaves - 4:38-44 (Right Bottom)</a:t>
            </a:r>
          </a:p>
          <a:p>
            <a:pPr algn="l"/>
            <a:r>
              <a:rPr lang="en-IN" sz="1200" b="0" i="0" u="none" strike="noStrike" baseline="0" dirty="0">
                <a:latin typeface="TimesNewRomanPSMT"/>
              </a:rPr>
              <a:t>5. Naaman &amp; Gehazi - 5:1-27 (</a:t>
            </a:r>
            <a:r>
              <a:rPr lang="en-IN" sz="1200" b="0" i="0" u="none" strike="noStrike" baseline="0" dirty="0" err="1">
                <a:latin typeface="TimesNewRomanPSMT"/>
              </a:rPr>
              <a:t>Center</a:t>
            </a:r>
            <a:r>
              <a:rPr lang="en-IN" sz="1200" b="0" i="0" u="none" strike="noStrike" baseline="0" dirty="0">
                <a:latin typeface="TimesNewRomanPSMT"/>
              </a:rPr>
              <a:t> Bottom)</a:t>
            </a:r>
          </a:p>
          <a:p>
            <a:pPr algn="l"/>
            <a:r>
              <a:rPr lang="en-US" sz="1200" b="0" i="0" u="none" strike="noStrike" baseline="0" dirty="0">
                <a:latin typeface="TimesNewRomanPSMT"/>
              </a:rPr>
              <a:t>6. Floating axe head - 6:1-7 (Left Bottom)</a:t>
            </a:r>
          </a:p>
          <a:p>
            <a:pPr algn="l"/>
            <a:r>
              <a:rPr lang="en-US" sz="1200" b="0" i="0" u="none" strike="noStrike" baseline="0" dirty="0">
                <a:latin typeface="TimesNewRomanPSMT"/>
              </a:rPr>
              <a:t>7. Army of God - 6:8-23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227523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22-5</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AD4262-CAC4-29C9-D25B-376394DA8070}"/>
              </a:ext>
            </a:extLst>
          </p:cNvPr>
          <p:cNvPicPr>
            <a:picLocks noChangeAspect="1"/>
          </p:cNvPicPr>
          <p:nvPr/>
        </p:nvPicPr>
        <p:blipFill rotWithShape="1">
          <a:blip r:embed="rId2"/>
          <a:srcRect l="6205" r="-1" b="-1"/>
          <a:stretch/>
        </p:blipFill>
        <p:spPr>
          <a:xfrm>
            <a:off x="19" y="-1359243"/>
            <a:ext cx="14611139" cy="8217243"/>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FC8B9A2-CF3B-37F7-6462-20E8F5E73EAA}"/>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 11The king of Syria’s heart was very troubled about this. He called his servants, and said to them, “Won’t you show me which of us is for the king of Israel?”</a:t>
            </a:r>
            <a:endParaRPr lang="en-ZA" dirty="0"/>
          </a:p>
        </p:txBody>
      </p:sp>
      <p:sp>
        <p:nvSpPr>
          <p:cNvPr id="2" name="TextBox 1">
            <a:extLst>
              <a:ext uri="{FF2B5EF4-FFF2-40B4-BE49-F238E27FC236}">
                <a16:creationId xmlns:a16="http://schemas.microsoft.com/office/drawing/2014/main" id="{3B56D327-8738-C1C2-BD79-1EEAF356B4F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422728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33C3DA0-02B7-1EB6-DEED-E84372C01D1B}"/>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5DCFF0F-7E37-E80D-A693-4F1EDC76F3C7}"/>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12One of his servants said, “No, my lord, O king; but Elisha, the prophet who is in Israel, tells the king of Israel the words that you speak in your bedroom.”</a:t>
            </a:r>
            <a:endParaRPr lang="en-ZA" dirty="0"/>
          </a:p>
        </p:txBody>
      </p:sp>
      <p:sp>
        <p:nvSpPr>
          <p:cNvPr id="2" name="TextBox 1">
            <a:extLst>
              <a:ext uri="{FF2B5EF4-FFF2-40B4-BE49-F238E27FC236}">
                <a16:creationId xmlns:a16="http://schemas.microsoft.com/office/drawing/2014/main" id="{8CA8F92E-206F-793C-1A2B-234C82A2BE4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60448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7D2726D-48F0-275E-090D-F1C0397A8A47}"/>
              </a:ext>
            </a:extLst>
          </p:cNvPr>
          <p:cNvPicPr>
            <a:picLocks noChangeAspect="1"/>
          </p:cNvPicPr>
          <p:nvPr/>
        </p:nvPicPr>
        <p:blipFill rotWithShape="1">
          <a:blip r:embed="rId2"/>
          <a:srcRect t="7658" b="52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AB82060-F658-40E9-A175-228B8FE6351C}"/>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121212"/>
                </a:solidFill>
                <a:effectLst/>
                <a:latin typeface="ArialMT"/>
              </a:rPr>
              <a:t>13He said, “Go and see where he is, that I may send and get him.”</a:t>
            </a:r>
          </a:p>
          <a:p>
            <a:pPr algn="l"/>
            <a:r>
              <a:rPr lang="en-US" sz="4800" b="0" i="0" dirty="0">
                <a:solidFill>
                  <a:srgbClr val="121212"/>
                </a:solidFill>
                <a:effectLst/>
                <a:latin typeface="ArialMT"/>
              </a:rPr>
              <a:t>He was told, “Behold, he is in Dothan.”</a:t>
            </a:r>
          </a:p>
        </p:txBody>
      </p:sp>
      <p:sp>
        <p:nvSpPr>
          <p:cNvPr id="2" name="TextBox 1">
            <a:extLst>
              <a:ext uri="{FF2B5EF4-FFF2-40B4-BE49-F238E27FC236}">
                <a16:creationId xmlns:a16="http://schemas.microsoft.com/office/drawing/2014/main" id="{DAB068D5-5F12-CA09-2A3C-73496C3AD81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86340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32350A-7ACB-D693-788A-287D9DC33C87}"/>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4479AB6-3CCB-F145-0236-0993A88E9228}"/>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14Therefore he sent horses, chariots, and a great army there. They came by night and surrounded the city. </a:t>
            </a:r>
            <a:endParaRPr lang="en-ZA" dirty="0"/>
          </a:p>
        </p:txBody>
      </p:sp>
      <p:sp>
        <p:nvSpPr>
          <p:cNvPr id="3" name="TextBox 2">
            <a:extLst>
              <a:ext uri="{FF2B5EF4-FFF2-40B4-BE49-F238E27FC236}">
                <a16:creationId xmlns:a16="http://schemas.microsoft.com/office/drawing/2014/main" id="{B59CA411-6C66-D623-26B4-C6F0DC2D778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83334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6AACCC5-1C2D-9F09-5773-9C5318876AC2}"/>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73D5BFC-CBA8-AAB0-B657-4320B3521258}"/>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15When the servant of the man of God had risen early and gone out, behold, an army with horses and chariots was around the city. His servant said to him, “Alas, my master! What shall we do?”</a:t>
            </a:r>
            <a:endParaRPr lang="en-ZA" dirty="0"/>
          </a:p>
        </p:txBody>
      </p:sp>
      <p:sp>
        <p:nvSpPr>
          <p:cNvPr id="3" name="TextBox 2">
            <a:extLst>
              <a:ext uri="{FF2B5EF4-FFF2-40B4-BE49-F238E27FC236}">
                <a16:creationId xmlns:a16="http://schemas.microsoft.com/office/drawing/2014/main" id="{027653E0-6B11-73F6-F86A-ACBDA9B24B2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9993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009791-5CB4-6FDF-CCF7-E65917856D6C}"/>
              </a:ext>
            </a:extLst>
          </p:cNvPr>
          <p:cNvPicPr>
            <a:picLocks noChangeAspect="1"/>
          </p:cNvPicPr>
          <p:nvPr/>
        </p:nvPicPr>
        <p:blipFill rotWithShape="1">
          <a:blip r:embed="rId2"/>
          <a:srcRect t="1198" b="545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8BCE73E-225A-804A-0D25-8419647917AB}"/>
              </a:ext>
            </a:extLst>
          </p:cNvPr>
          <p:cNvSpPr txBox="1"/>
          <p:nvPr/>
        </p:nvSpPr>
        <p:spPr>
          <a:xfrm>
            <a:off x="7245570" y="4236028"/>
            <a:ext cx="5975129" cy="3726873"/>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Army of God – </a:t>
            </a:r>
          </a:p>
          <a:p>
            <a:pPr algn="l"/>
            <a:r>
              <a:rPr lang="en-US" sz="6000" b="0" i="0" u="none" strike="noStrike" baseline="0" dirty="0">
                <a:solidFill>
                  <a:schemeClr val="bg1"/>
                </a:solidFill>
                <a:latin typeface="TimesNewRomanPSMT"/>
              </a:rPr>
              <a:t>2 Kings 6:8-23</a:t>
            </a:r>
            <a:endParaRPr lang="en-IN" sz="6000" dirty="0">
              <a:solidFill>
                <a:schemeClr val="bg1"/>
              </a:solidFill>
            </a:endParaRPr>
          </a:p>
        </p:txBody>
      </p:sp>
    </p:spTree>
    <p:extLst>
      <p:ext uri="{BB962C8B-B14F-4D97-AF65-F5344CB8AC3E}">
        <p14:creationId xmlns:p14="http://schemas.microsoft.com/office/powerpoint/2010/main" val="3403864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68824D9-5E72-CB47-F730-72B8A93D50E1}"/>
              </a:ext>
            </a:extLst>
          </p:cNvPr>
          <p:cNvPicPr>
            <a:picLocks noChangeAspect="1"/>
          </p:cNvPicPr>
          <p:nvPr/>
        </p:nvPicPr>
        <p:blipFill rotWithShape="1">
          <a:blip r:embed="rId2"/>
          <a:srcRect l="6205"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9860661-ECC7-DA2D-EA6E-72E4F8EE529B}"/>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16He answered, “Don’t be afraid, for those who are with us are more than those who are with them.” </a:t>
            </a:r>
            <a:endParaRPr lang="en-ZA" dirty="0"/>
          </a:p>
        </p:txBody>
      </p:sp>
      <p:sp>
        <p:nvSpPr>
          <p:cNvPr id="2" name="TextBox 1">
            <a:extLst>
              <a:ext uri="{FF2B5EF4-FFF2-40B4-BE49-F238E27FC236}">
                <a16:creationId xmlns:a16="http://schemas.microsoft.com/office/drawing/2014/main" id="{315ECBFD-F93E-895D-33D1-F92ABCF228D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18424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97F9F3-06C3-A028-9582-FBAD9A6B532B}"/>
              </a:ext>
            </a:extLst>
          </p:cNvPr>
          <p:cNvPicPr>
            <a:picLocks noChangeAspect="1"/>
          </p:cNvPicPr>
          <p:nvPr/>
        </p:nvPicPr>
        <p:blipFill rotWithShape="1">
          <a:blip r:embed="rId2"/>
          <a:srcRect r="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E5C01CA-A7D2-CC38-7968-90C35E45AC94}"/>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 17Elisha prayed, and said, “Yahweh, please open his eyes, that he may see.” Yahweh opened the young man’s eyes, and he saw; and behold, the mountain was full of horses and chariots of fire around Elisha.</a:t>
            </a:r>
            <a:endParaRPr lang="en-ZA" dirty="0"/>
          </a:p>
        </p:txBody>
      </p:sp>
      <p:sp>
        <p:nvSpPr>
          <p:cNvPr id="2" name="TextBox 1">
            <a:extLst>
              <a:ext uri="{FF2B5EF4-FFF2-40B4-BE49-F238E27FC236}">
                <a16:creationId xmlns:a16="http://schemas.microsoft.com/office/drawing/2014/main" id="{15098F1E-3DAA-0F7A-0E2A-5BE486DF0A5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783514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7C3E255-4E92-1C58-5420-E74246CDDC2E}"/>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A3F410B-F020-B8F2-BB07-64F818DE7FF4}"/>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18When they came down to him, Elisha prayed to Yahweh, and said, “Please strike this people with blindness.” He struck them with blindness according to Elisha’s word.</a:t>
            </a:r>
          </a:p>
        </p:txBody>
      </p:sp>
      <p:sp>
        <p:nvSpPr>
          <p:cNvPr id="2" name="TextBox 1">
            <a:extLst>
              <a:ext uri="{FF2B5EF4-FFF2-40B4-BE49-F238E27FC236}">
                <a16:creationId xmlns:a16="http://schemas.microsoft.com/office/drawing/2014/main" id="{92E73894-D6C9-7140-0443-6A5367DD796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868250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0641C00-37B5-87DD-5C99-4C99A431D851}"/>
              </a:ext>
            </a:extLst>
          </p:cNvPr>
          <p:cNvPicPr>
            <a:picLocks noChangeAspect="1"/>
          </p:cNvPicPr>
          <p:nvPr/>
        </p:nvPicPr>
        <p:blipFill rotWithShape="1">
          <a:blip r:embed="rId2"/>
          <a:srcRect r="798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C8D6E63-6F2B-3010-424C-B006ECAFBDFA}"/>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19Elisha said to them, “This is not the way, neither is this the city. Follow me, and I will bring you to the man whom you seek.” He led them to Samaria. </a:t>
            </a:r>
            <a:endParaRPr lang="en-ZA" dirty="0"/>
          </a:p>
        </p:txBody>
      </p:sp>
      <p:sp>
        <p:nvSpPr>
          <p:cNvPr id="2" name="TextBox 1">
            <a:extLst>
              <a:ext uri="{FF2B5EF4-FFF2-40B4-BE49-F238E27FC236}">
                <a16:creationId xmlns:a16="http://schemas.microsoft.com/office/drawing/2014/main" id="{A1F38D5E-1755-EACB-3F84-E7CD90C8E63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982327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21915A5-A9A6-3A48-E3EA-412C7EA35524}"/>
              </a:ext>
            </a:extLst>
          </p:cNvPr>
          <p:cNvPicPr>
            <a:picLocks noChangeAspect="1"/>
          </p:cNvPicPr>
          <p:nvPr/>
        </p:nvPicPr>
        <p:blipFill rotWithShape="1">
          <a:blip r:embed="rId2"/>
          <a:srcRect r="1331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540BB7C-6AF9-427F-9BED-EEB052977A8B}"/>
              </a:ext>
            </a:extLst>
          </p:cNvPr>
          <p:cNvSpPr txBox="1"/>
          <p:nvPr/>
        </p:nvSpPr>
        <p:spPr>
          <a:xfrm>
            <a:off x="9008491" y="438613"/>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20When they had come into Samaria, Elisha said, “Yahweh, open these men’s eyes, that they may see.” Yahweh opened their eyes, and they saw; and behold, they were in the middle of Samaria.</a:t>
            </a:r>
          </a:p>
        </p:txBody>
      </p:sp>
      <p:sp>
        <p:nvSpPr>
          <p:cNvPr id="2" name="TextBox 1">
            <a:extLst>
              <a:ext uri="{FF2B5EF4-FFF2-40B4-BE49-F238E27FC236}">
                <a16:creationId xmlns:a16="http://schemas.microsoft.com/office/drawing/2014/main" id="{D4B08BF2-072D-7F23-4A87-4A4B89E1A18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894174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Army of God – </a:t>
            </a:r>
          </a:p>
          <a:p>
            <a:pPr algn="l"/>
            <a:r>
              <a:rPr lang="en-US" sz="6000" b="0" i="0" u="none" strike="noStrike" baseline="0" dirty="0">
                <a:latin typeface="TimesNewRomanPSMT"/>
              </a:rPr>
              <a:t>2 Kings 6:8-23</a:t>
            </a:r>
            <a:endParaRPr lang="en-IN" sz="6000" dirty="0"/>
          </a:p>
        </p:txBody>
      </p:sp>
      <p:sp>
        <p:nvSpPr>
          <p:cNvPr id="2" name="TextBox 1">
            <a:extLst>
              <a:ext uri="{FF2B5EF4-FFF2-40B4-BE49-F238E27FC236}">
                <a16:creationId xmlns:a16="http://schemas.microsoft.com/office/drawing/2014/main" id="{5E67AE06-35E0-5B0B-7897-EA0E24893E4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5922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6EBE7E2-99D8-0F18-74C2-CE9BD8F8D766}"/>
              </a:ext>
            </a:extLst>
          </p:cNvPr>
          <p:cNvPicPr>
            <a:picLocks noChangeAspect="1"/>
          </p:cNvPicPr>
          <p:nvPr/>
        </p:nvPicPr>
        <p:blipFill rotWithShape="1">
          <a:blip r:embed="rId2"/>
          <a:srcRect l="283" r="903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85D04CB-B275-24E6-2D89-9144621A60EB}"/>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21The king of Israel said to Elisha, when he saw them, “My father, shall I strike them? Shall I strike them?”</a:t>
            </a:r>
            <a:endParaRPr lang="en-ZA" dirty="0"/>
          </a:p>
        </p:txBody>
      </p:sp>
      <p:sp>
        <p:nvSpPr>
          <p:cNvPr id="2" name="TextBox 1">
            <a:extLst>
              <a:ext uri="{FF2B5EF4-FFF2-40B4-BE49-F238E27FC236}">
                <a16:creationId xmlns:a16="http://schemas.microsoft.com/office/drawing/2014/main" id="{FFA39CE9-CCC7-7281-AAED-BA135057A53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8673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78E0274-F227-B064-0FE9-36351748DA07}"/>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1F88EF8-FE9D-C72E-9E54-E0CEB10D2B96}"/>
              </a:ext>
            </a:extLst>
          </p:cNvPr>
          <p:cNvSpPr txBox="1"/>
          <p:nvPr/>
        </p:nvSpPr>
        <p:spPr>
          <a:xfrm>
            <a:off x="171450" y="59522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22He answered, “You shall not strike them. Would you strike those whom you have taken captive with your sword and with your bow? Set bread and water before them, that they may eat and drink, then go to their master.”</a:t>
            </a:r>
            <a:endParaRPr lang="en-ZA" sz="1600" dirty="0"/>
          </a:p>
        </p:txBody>
      </p:sp>
      <p:sp>
        <p:nvSpPr>
          <p:cNvPr id="2" name="TextBox 1">
            <a:extLst>
              <a:ext uri="{FF2B5EF4-FFF2-40B4-BE49-F238E27FC236}">
                <a16:creationId xmlns:a16="http://schemas.microsoft.com/office/drawing/2014/main" id="{B6FF64B0-039C-4C01-EF64-67BDEEBE322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87768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9F08386-3242-29FA-B64F-9934FBCE8DF9}"/>
              </a:ext>
            </a:extLst>
          </p:cNvPr>
          <p:cNvPicPr>
            <a:picLocks noChangeAspect="1"/>
          </p:cNvPicPr>
          <p:nvPr/>
        </p:nvPicPr>
        <p:blipFill rotWithShape="1">
          <a:blip r:embed="rId2"/>
          <a:srcRect r="887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9272E99-7B2A-76EE-1718-15AEF66F2D00}"/>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72024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23He prepared a great feast for them. After they ate and drank, he sent them away and they went to their master. So the bands of Syria stopped raiding the land of Israel.</a:t>
            </a:r>
            <a:endParaRPr lang="en-ZA" dirty="0"/>
          </a:p>
        </p:txBody>
      </p:sp>
      <p:sp>
        <p:nvSpPr>
          <p:cNvPr id="2" name="TextBox 1">
            <a:extLst>
              <a:ext uri="{FF2B5EF4-FFF2-40B4-BE49-F238E27FC236}">
                <a16:creationId xmlns:a16="http://schemas.microsoft.com/office/drawing/2014/main" id="{DF1CAD02-0FDF-140F-A3CD-708CCA11D9A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836706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D4481C-43EA-07B3-3E13-388567BD1D84}"/>
              </a:ext>
            </a:extLst>
          </p:cNvPr>
          <p:cNvPicPr>
            <a:picLocks noChangeAspect="1"/>
          </p:cNvPicPr>
          <p:nvPr/>
        </p:nvPicPr>
        <p:blipFill rotWithShape="1">
          <a:blip r:embed="rId2"/>
          <a:srcRect t="1198" b="545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3DCC909-2A8F-E765-685E-FB4F7C0F4A90}"/>
              </a:ext>
            </a:extLst>
          </p:cNvPr>
          <p:cNvSpPr txBox="1"/>
          <p:nvPr/>
        </p:nvSpPr>
        <p:spPr>
          <a:xfrm>
            <a:off x="0" y="4277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18757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B009791-5CB4-6FDF-CCF7-E65917856D6C}"/>
              </a:ext>
            </a:extLst>
          </p:cNvPr>
          <p:cNvPicPr>
            <a:picLocks noChangeAspect="1"/>
          </p:cNvPicPr>
          <p:nvPr/>
        </p:nvPicPr>
        <p:blipFill rotWithShape="1">
          <a:blip r:embed="rId2"/>
          <a:srcRect t="1198" b="545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8BCE73E-225A-804A-0D25-8419647917AB}"/>
              </a:ext>
            </a:extLst>
          </p:cNvPr>
          <p:cNvSpPr txBox="1"/>
          <p:nvPr/>
        </p:nvSpPr>
        <p:spPr>
          <a:xfrm>
            <a:off x="7245570" y="4236028"/>
            <a:ext cx="5975129" cy="3726873"/>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Army of God – </a:t>
            </a:r>
          </a:p>
          <a:p>
            <a:pPr algn="l"/>
            <a:r>
              <a:rPr lang="en-US" sz="6000" b="0" i="0" u="none" strike="noStrike" baseline="0" dirty="0">
                <a:solidFill>
                  <a:schemeClr val="bg1"/>
                </a:solidFill>
                <a:latin typeface="TimesNewRomanPSMT"/>
              </a:rPr>
              <a:t>2 Kings 6:8-23</a:t>
            </a:r>
            <a:endParaRPr lang="en-IN" sz="6000" dirty="0">
              <a:solidFill>
                <a:schemeClr val="bg1"/>
              </a:solidFill>
            </a:endParaRP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8Now the king of Syria was at war against Israel; and he took counsel with his servants, saying, “My camp will be in such and such a place.”</a:t>
            </a:r>
            <a:endParaRPr lang="en-ZA" dirty="0"/>
          </a:p>
        </p:txBody>
      </p:sp>
      <p:sp>
        <p:nvSpPr>
          <p:cNvPr id="2" name="TextBox 1">
            <a:extLst>
              <a:ext uri="{FF2B5EF4-FFF2-40B4-BE49-F238E27FC236}">
                <a16:creationId xmlns:a16="http://schemas.microsoft.com/office/drawing/2014/main" id="{0D8F5FCA-A19A-2A9F-FBDF-11F74FB7406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67624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FDBEE25-FF33-DB6D-6B3E-DCDF3108DBC5}"/>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9C406FB-8910-AB69-7893-6D5F218D9201}"/>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9The man of God sent to the king of Israel, saying, “Beware that you not pass this place, for the Syrians are coming down there.” </a:t>
            </a:r>
            <a:endParaRPr lang="en-ZA" dirty="0"/>
          </a:p>
        </p:txBody>
      </p:sp>
      <p:sp>
        <p:nvSpPr>
          <p:cNvPr id="3" name="TextBox 2">
            <a:extLst>
              <a:ext uri="{FF2B5EF4-FFF2-40B4-BE49-F238E27FC236}">
                <a16:creationId xmlns:a16="http://schemas.microsoft.com/office/drawing/2014/main" id="{434E48DB-09CF-72B1-BCD9-8873C5E7D35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9590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7F4741-79D8-67EA-988F-04DACEB981E9}"/>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7AC3DEC-E97C-4A7C-AADD-4F64E29C6A68}"/>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10The king of Israel sent to the place which the man of God told him and warned him of; and he saved himself there, not once or twice.</a:t>
            </a:r>
            <a:endParaRPr lang="en-ZA" dirty="0"/>
          </a:p>
        </p:txBody>
      </p:sp>
      <p:sp>
        <p:nvSpPr>
          <p:cNvPr id="2" name="TextBox 1">
            <a:extLst>
              <a:ext uri="{FF2B5EF4-FFF2-40B4-BE49-F238E27FC236}">
                <a16:creationId xmlns:a16="http://schemas.microsoft.com/office/drawing/2014/main" id="{4B9345DB-EE15-8E08-0A1F-396849110D2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66098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781</Words>
  <Application>Microsoft Office PowerPoint</Application>
  <PresentationFormat>Widescreen</PresentationFormat>
  <Paragraphs>70</Paragraphs>
  <Slides>36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ArialMT</vt:lpstr>
      <vt:lpstr>Calibri</vt:lpstr>
      <vt:lpstr>Calibri Light</vt:lpstr>
      <vt:lpstr>Microsoft Himalaya</vt:lpstr>
      <vt:lpstr>TimesNewRomanPS-BoldMT</vt:lpstr>
      <vt:lpstr>TimesNewRomanPSMT</vt:lpstr>
      <vt:lpstr>Office Theme</vt:lpstr>
      <vt:lpstr>22-5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Jessica Lloyd-Jones</cp:lastModifiedBy>
  <cp:revision>15</cp:revision>
  <dcterms:created xsi:type="dcterms:W3CDTF">2021-07-20T09:23:46Z</dcterms:created>
  <dcterms:modified xsi:type="dcterms:W3CDTF">2023-01-18T12:48:55Z</dcterms:modified>
</cp:coreProperties>
</file>