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72" r:id="rId3"/>
    <p:sldId id="439" r:id="rId4"/>
    <p:sldId id="471" r:id="rId5"/>
    <p:sldId id="441" r:id="rId6"/>
    <p:sldId id="442" r:id="rId7"/>
    <p:sldId id="443" r:id="rId8"/>
    <p:sldId id="470" r:id="rId9"/>
    <p:sldId id="469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859" autoAdjust="0"/>
  </p:normalViewPr>
  <p:slideViewPr>
    <p:cSldViewPr snapToGrid="0">
      <p:cViewPr varScale="1">
        <p:scale>
          <a:sx n="51" d="100"/>
          <a:sy n="51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23 </a:t>
            </a:r>
            <a:r>
              <a:rPr lang="en-IN" sz="1200" b="1" i="0" u="none" strike="noStrike" baseline="0" dirty="0">
                <a:latin typeface="TimesNewRomanPS-BoldMT"/>
              </a:rPr>
              <a:t>Jonah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Jonah Disobedient - Jonah 1:1-3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Jonah Punished - Jonah 1:4-16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Jonah Miraculously Preserved - Jonah 1:17 - 2:10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Jonah's Ministry in Nineveh - Jonah 3:1-10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A Narrow Prophet versus the Merciful God - Jonah 3:10 - 4:11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251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084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147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CD8D1-0384-BEEC-396E-FD751252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2" r="11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D689D-D671-7E4C-485B-3F2920AB355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3For you threw me into the depths, in the heart of the seas. The flood was all around me. All your waves and your billows passed over 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2DF04-4456-DDF5-C567-B671E9C3B0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D90D2-B039-672B-A45A-5971334DF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85D486-2C72-B113-58DC-98C6FF2576D1}"/>
              </a:ext>
            </a:extLst>
          </p:cNvPr>
          <p:cNvSpPr txBox="1"/>
          <p:nvPr/>
        </p:nvSpPr>
        <p:spPr>
          <a:xfrm>
            <a:off x="-712922" y="13196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4I said, ‘I have been banished from your sight; yet I will look again toward your holy temple.’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3E01A-0640-C6C2-81F8-2A517B47D56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16444-F4DF-EB36-AE70-C562790C9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FBF0C0-D4C2-0C76-7C00-D3C954FACA3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5The waters surrounded me, even to the soul. The deep was around me. The weeds were wrapped around my head.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0A0FBA-F6B7-A952-43B0-C5AD023E9A3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D7931-9447-D45D-8DD7-FBF941438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51145C-92B8-822D-F9D4-A6AC2D3C249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6I went down to the bottoms of the mountains. The earth barred me in forever; yet you have brought my life up from the pit, Yahweh my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600D0-67E2-3219-EB5C-D814412E71C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4379D-43E8-342C-3492-F4357C4A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77297-1D47-42F3-1E7C-D78CEE27EC1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7“When my soul fainted within me, I remembered Yahweh. My prayer came in to you, into your holy temple.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7FD39-7394-1C52-ABFB-8D8DEBBDEE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D9EDD-1A96-1D15-2C54-CFD099F3425C}"/>
              </a:ext>
            </a:extLst>
          </p:cNvPr>
          <p:cNvSpPr txBox="1"/>
          <p:nvPr/>
        </p:nvSpPr>
        <p:spPr>
          <a:xfrm>
            <a:off x="5754674" y="3135442"/>
            <a:ext cx="6207478" cy="3954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Jonah miraculously </a:t>
            </a:r>
            <a:r>
              <a:rPr lang="en-US" sz="6000" dirty="0">
                <a:solidFill>
                  <a:schemeClr val="bg1"/>
                </a:solidFill>
                <a:latin typeface="TimesNewRomanPSMT"/>
              </a:rPr>
              <a:t>p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reserved –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Jonah 1:17-2:10</a:t>
            </a:r>
          </a:p>
        </p:txBody>
      </p:sp>
    </p:spTree>
    <p:extLst>
      <p:ext uri="{BB962C8B-B14F-4D97-AF65-F5344CB8AC3E}">
        <p14:creationId xmlns:p14="http://schemas.microsoft.com/office/powerpoint/2010/main" val="70333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7843837" y="-645459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17571-915B-3B46-3636-1155A829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474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96811-81A4-3F69-352E-EF66A99EB5EF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8Those who regard vain idols forsake their own mercy.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D421F-3570-2EF9-C0D0-5247D2FD4ED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33508-878D-9D16-ED7A-5903D3596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0" r="833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D82AF-D49C-F51F-28C7-8B39F07345B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9But I will sacrifice to you with the voice of thanksgiving. I will pay that which I have vowed. Salvation belongs to Yahweh.”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B9BB9-0E76-994A-1E5B-3BA0935AA15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B67AB-F892-7E11-B0AB-4100CFAD6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59250-0688-6771-46FC-1CF75666087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10Then Yahweh spoke to the fish, and it vomited out Jonah on the dry land.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A3F9D-5AE5-B124-08CC-C7E9C86BBA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21A60-49D8-4D1B-8E27-1959DE69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853" y="0"/>
            <a:ext cx="134838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87E33-47D3-0730-5319-FCB78B4DE6C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Jonah miraculously </a:t>
            </a:r>
            <a:r>
              <a:rPr lang="en-US" sz="4800" dirty="0">
                <a:latin typeface="TimesNewRomanPSMT"/>
              </a:rPr>
              <a:t>p</a:t>
            </a:r>
            <a:r>
              <a:rPr lang="en-US" sz="4800" b="0" i="0" u="none" strike="noStrike" baseline="0" dirty="0">
                <a:latin typeface="TimesNewRomanPSMT"/>
              </a:rPr>
              <a:t>reserved –</a:t>
            </a:r>
          </a:p>
          <a:p>
            <a:pPr algn="l"/>
            <a:r>
              <a:rPr lang="en-US" sz="4800" b="0" i="0" u="none" strike="noStrike" baseline="0" dirty="0">
                <a:latin typeface="TimesNewRomanPSMT"/>
              </a:rPr>
              <a:t>Jonah 1:17-2:10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5B13D-EFA2-24FC-B78F-15D098CC0A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D9EDD-1A96-1D15-2C54-CFD099F3425C}"/>
              </a:ext>
            </a:extLst>
          </p:cNvPr>
          <p:cNvSpPr txBox="1"/>
          <p:nvPr/>
        </p:nvSpPr>
        <p:spPr>
          <a:xfrm>
            <a:off x="5754674" y="3135442"/>
            <a:ext cx="6207478" cy="3954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Jonah miraculously </a:t>
            </a:r>
            <a:r>
              <a:rPr lang="en-US" sz="6000" dirty="0">
                <a:solidFill>
                  <a:schemeClr val="bg1"/>
                </a:solidFill>
                <a:latin typeface="TimesNewRomanPSMT"/>
              </a:rPr>
              <a:t>p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reserved –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Jonah 1:17-2:10</a:t>
            </a:r>
          </a:p>
        </p:txBody>
      </p:sp>
    </p:spTree>
    <p:extLst>
      <p:ext uri="{BB962C8B-B14F-4D97-AF65-F5344CB8AC3E}">
        <p14:creationId xmlns:p14="http://schemas.microsoft.com/office/powerpoint/2010/main" val="231765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17Yahweh prepared a huge fish to swallow up Jonah, and Jonah was in the belly of the fish three days and three nights.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329FB-C323-FB68-2D6A-0AE85531DD6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1282A-8E7D-EE0A-D280-352904F09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4C6AB1-8150-71CB-F287-8D54E1CD1449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1Then Jonah prayed to Yahweh, his God, out of the fish’s belly. </a:t>
            </a:r>
            <a:endParaRPr lang="en-Z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2785F-AF4D-C9D8-9DAC-2FED433CB9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FE402-F630-72F6-75DB-A7D2637C6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D1758-767A-DFE8-87D2-DD9C9997920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7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2He said, “I called because of my affliction to Yahweh. He answered me. Out of the belly of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Sheol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I cried. You heard my voice.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A4050-E607-951C-078E-7CB48326791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4396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427</Words>
  <Application>Microsoft Office PowerPoint</Application>
  <PresentationFormat>Widescreen</PresentationFormat>
  <Paragraphs>54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23-2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Jessica Lloyd-Jones</cp:lastModifiedBy>
  <cp:revision>16</cp:revision>
  <dcterms:created xsi:type="dcterms:W3CDTF">2021-07-20T09:23:46Z</dcterms:created>
  <dcterms:modified xsi:type="dcterms:W3CDTF">2023-01-20T09:45:11Z</dcterms:modified>
</cp:coreProperties>
</file>