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68" r:id="rId2"/>
    <p:sldId id="438" r:id="rId3"/>
    <p:sldId id="439" r:id="rId4"/>
    <p:sldId id="472"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7" r:id="rId22"/>
    <p:sldId id="47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93969" autoAdjust="0"/>
  </p:normalViewPr>
  <p:slideViewPr>
    <p:cSldViewPr snapToGrid="0">
      <p:cViewPr varScale="1">
        <p:scale>
          <a:sx n="66" d="100"/>
          <a:sy n="66" d="100"/>
        </p:scale>
        <p:origin x="69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2023/01/20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23 </a:t>
            </a:r>
            <a:r>
              <a:rPr lang="en-IN" sz="1200" b="1" i="0" u="none" strike="noStrike" baseline="0" dirty="0">
                <a:latin typeface="TimesNewRomanPS-BoldMT"/>
              </a:rPr>
              <a:t>Jonah</a:t>
            </a:r>
          </a:p>
          <a:p>
            <a:pPr algn="l"/>
            <a:r>
              <a:rPr lang="en-US" sz="1200" b="0" i="0" u="none" strike="noStrike" baseline="0" dirty="0">
                <a:latin typeface="TimesNewRomanPSMT"/>
              </a:rPr>
              <a:t>1. Jonah Disobedient - Jonah 1:1-3 (Left Top)</a:t>
            </a:r>
          </a:p>
          <a:p>
            <a:pPr algn="l"/>
            <a:r>
              <a:rPr lang="en-US" sz="1200" b="0" i="0" u="none" strike="noStrike" baseline="0" dirty="0">
                <a:latin typeface="TimesNewRomanPSMT"/>
              </a:rPr>
              <a:t>2. Jonah Punished - Jonah 1:4-16 (Right Top)</a:t>
            </a:r>
          </a:p>
          <a:p>
            <a:pPr algn="l"/>
            <a:r>
              <a:rPr lang="en-US" sz="1200" b="0" i="0" u="none" strike="noStrike" baseline="0" dirty="0">
                <a:latin typeface="TimesNewRomanPSMT"/>
              </a:rPr>
              <a:t>3. Jonah Miraculously Preserved - Jonah 1:17 - 2:10 (Right Center)</a:t>
            </a:r>
          </a:p>
          <a:p>
            <a:pPr algn="l"/>
            <a:r>
              <a:rPr lang="en-US" sz="1200" b="0" i="0" u="none" strike="noStrike" baseline="0" dirty="0">
                <a:latin typeface="TimesNewRomanPSMT"/>
              </a:rPr>
              <a:t>4. Jonah's Ministry in Nineveh - Jonah 3:1-10 (Bottom)</a:t>
            </a:r>
          </a:p>
          <a:p>
            <a:pPr algn="l"/>
            <a:r>
              <a:rPr lang="en-US" sz="1200" b="0" i="0" u="none" strike="noStrike" baseline="0" dirty="0">
                <a:latin typeface="TimesNewRomanPSMT"/>
              </a:rPr>
              <a:t>5. A Narrow Prophet versus the Merciful God - Jonah 3:10 - 4:11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065595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23-3</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59660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50D23B9-CE10-BA2C-311C-3EA6956BD72A}"/>
              </a:ext>
            </a:extLst>
          </p:cNvPr>
          <p:cNvPicPr>
            <a:picLocks noChangeAspect="1"/>
          </p:cNvPicPr>
          <p:nvPr/>
        </p:nvPicPr>
        <p:blipFill>
          <a:blip r:embed="rId2"/>
          <a:stretch>
            <a:fillRect/>
          </a:stretch>
        </p:blipFill>
        <p:spPr>
          <a:xfrm>
            <a:off x="-1" y="0"/>
            <a:ext cx="13274438" cy="6858000"/>
          </a:xfrm>
          <a:prstGeom prst="rect">
            <a:avLst/>
          </a:prstGeom>
        </p:spPr>
      </p:pic>
      <p:sp>
        <p:nvSpPr>
          <p:cNvPr id="5" name="TextBox 4">
            <a:extLst>
              <a:ext uri="{FF2B5EF4-FFF2-40B4-BE49-F238E27FC236}">
                <a16:creationId xmlns:a16="http://schemas.microsoft.com/office/drawing/2014/main" id="{73607922-311E-1F33-0400-7FCC04B1013A}"/>
              </a:ext>
            </a:extLst>
          </p:cNvPr>
          <p:cNvSpPr txBox="1"/>
          <p:nvPr/>
        </p:nvSpPr>
        <p:spPr>
          <a:xfrm>
            <a:off x="285750" y="575365"/>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Jonah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5The people of Nineveh believed God; and they proclaimed a fast and put on sackcloth, from their greatest even to their least. </a:t>
            </a:r>
            <a:endParaRPr lang="en-ZA" dirty="0"/>
          </a:p>
        </p:txBody>
      </p:sp>
      <p:sp>
        <p:nvSpPr>
          <p:cNvPr id="2" name="TextBox 1">
            <a:extLst>
              <a:ext uri="{FF2B5EF4-FFF2-40B4-BE49-F238E27FC236}">
                <a16:creationId xmlns:a16="http://schemas.microsoft.com/office/drawing/2014/main" id="{BB051E28-7750-BEB6-49F3-0FF4F6FED87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422728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8BC7E8F-0EA3-DFAA-D95A-8CB13A74B146}"/>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624C7990-34EA-11F4-A4DF-16D24A6299E3}"/>
              </a:ext>
            </a:extLst>
          </p:cNvPr>
          <p:cNvSpPr txBox="1"/>
          <p:nvPr/>
        </p:nvSpPr>
        <p:spPr>
          <a:xfrm>
            <a:off x="228600" y="60393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Jonah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6The news reached the king of Nineveh, and he arose from his throne, took off his royal robe, covered himself with sackcloth, and sat in ashes.</a:t>
            </a:r>
            <a:endParaRPr lang="en-ZA" dirty="0"/>
          </a:p>
        </p:txBody>
      </p:sp>
      <p:sp>
        <p:nvSpPr>
          <p:cNvPr id="2" name="TextBox 1">
            <a:extLst>
              <a:ext uri="{FF2B5EF4-FFF2-40B4-BE49-F238E27FC236}">
                <a16:creationId xmlns:a16="http://schemas.microsoft.com/office/drawing/2014/main" id="{25895691-21DC-2AD1-135B-58F6AB9E7C92}"/>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160448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0B6FD39-07F3-69AA-967D-59B06A4120EC}"/>
              </a:ext>
            </a:extLst>
          </p:cNvPr>
          <p:cNvPicPr>
            <a:picLocks noChangeAspect="1"/>
          </p:cNvPicPr>
          <p:nvPr/>
        </p:nvPicPr>
        <p:blipFill>
          <a:blip r:embed="rId2"/>
          <a:stretch>
            <a:fillRect/>
          </a:stretch>
        </p:blipFill>
        <p:spPr>
          <a:xfrm>
            <a:off x="-2252133" y="-1952069"/>
            <a:ext cx="14444132" cy="8810069"/>
          </a:xfrm>
          <a:prstGeom prst="rect">
            <a:avLst/>
          </a:prstGeom>
        </p:spPr>
      </p:pic>
      <p:sp>
        <p:nvSpPr>
          <p:cNvPr id="5" name="TextBox 4">
            <a:extLst>
              <a:ext uri="{FF2B5EF4-FFF2-40B4-BE49-F238E27FC236}">
                <a16:creationId xmlns:a16="http://schemas.microsoft.com/office/drawing/2014/main" id="{E6666916-2278-FEED-D491-5CDF816633EA}"/>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Jonah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7He made a proclamation and published through Nineveh by the decree of the king and his nobles, saying, “Let neither man nor animal, herd nor flock, taste anything; let them not feed, nor drink water; </a:t>
            </a:r>
            <a:endParaRPr lang="en-ZA" dirty="0"/>
          </a:p>
        </p:txBody>
      </p:sp>
      <p:sp>
        <p:nvSpPr>
          <p:cNvPr id="2" name="TextBox 1">
            <a:extLst>
              <a:ext uri="{FF2B5EF4-FFF2-40B4-BE49-F238E27FC236}">
                <a16:creationId xmlns:a16="http://schemas.microsoft.com/office/drawing/2014/main" id="{92C971AA-1CCD-50CF-7C95-88D3C0341F61}"/>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86340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9E1D2C4-9078-0AA2-301C-689306885BDC}"/>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DCA542CA-5C08-FBEF-47B0-2F6CCCA7FA33}"/>
              </a:ext>
            </a:extLst>
          </p:cNvPr>
          <p:cNvSpPr txBox="1"/>
          <p:nvPr/>
        </p:nvSpPr>
        <p:spPr>
          <a:xfrm>
            <a:off x="385763" y="532502"/>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Jonah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8but let them be covered with sackcloth, both man and animal, and let them cry mightily to God. Yes, let them turn everyone from his evil way and from the violence that is in his hands.</a:t>
            </a:r>
            <a:endParaRPr lang="en-ZA" dirty="0"/>
          </a:p>
        </p:txBody>
      </p:sp>
      <p:sp>
        <p:nvSpPr>
          <p:cNvPr id="2" name="TextBox 1">
            <a:extLst>
              <a:ext uri="{FF2B5EF4-FFF2-40B4-BE49-F238E27FC236}">
                <a16:creationId xmlns:a16="http://schemas.microsoft.com/office/drawing/2014/main" id="{41D84F4A-B8C0-07A5-A80D-3EF372E896C3}"/>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83334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0FABCD6-08EB-A772-DADC-C3EB05760142}"/>
              </a:ext>
            </a:extLst>
          </p:cNvPr>
          <p:cNvPicPr>
            <a:picLocks noChangeAspect="1"/>
          </p:cNvPicPr>
          <p:nvPr/>
        </p:nvPicPr>
        <p:blipFill>
          <a:blip r:embed="rId2"/>
          <a:stretch>
            <a:fillRect/>
          </a:stretch>
        </p:blipFill>
        <p:spPr>
          <a:xfrm>
            <a:off x="-53867" y="0"/>
            <a:ext cx="14650497" cy="6858000"/>
          </a:xfrm>
          <a:prstGeom prst="rect">
            <a:avLst/>
          </a:prstGeom>
        </p:spPr>
      </p:pic>
      <p:sp>
        <p:nvSpPr>
          <p:cNvPr id="5" name="TextBox 4">
            <a:extLst>
              <a:ext uri="{FF2B5EF4-FFF2-40B4-BE49-F238E27FC236}">
                <a16:creationId xmlns:a16="http://schemas.microsoft.com/office/drawing/2014/main" id="{2BFC096D-54E2-1FF5-F21B-1EF380F708FF}"/>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Jonah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121212"/>
                </a:solidFill>
                <a:effectLst/>
                <a:latin typeface="ArialMT"/>
              </a:rPr>
              <a:t>9Who knows whether God will not turn and relent, and turn away from his fierce anger, so that we might not perish?”</a:t>
            </a:r>
            <a:endParaRPr lang="en-ZA" dirty="0"/>
          </a:p>
        </p:txBody>
      </p:sp>
      <p:sp>
        <p:nvSpPr>
          <p:cNvPr id="2" name="TextBox 1">
            <a:extLst>
              <a:ext uri="{FF2B5EF4-FFF2-40B4-BE49-F238E27FC236}">
                <a16:creationId xmlns:a16="http://schemas.microsoft.com/office/drawing/2014/main" id="{2FEE726B-F07F-D01A-72D3-004CD921741C}"/>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99939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2DF9518-525A-D803-E689-EEC2E8B8008E}"/>
              </a:ext>
            </a:extLst>
          </p:cNvPr>
          <p:cNvPicPr>
            <a:picLocks noChangeAspect="1"/>
          </p:cNvPicPr>
          <p:nvPr/>
        </p:nvPicPr>
        <p:blipFill>
          <a:blip r:embed="rId2"/>
          <a:stretch>
            <a:fillRect/>
          </a:stretch>
        </p:blipFill>
        <p:spPr>
          <a:xfrm>
            <a:off x="0" y="-1236133"/>
            <a:ext cx="16192832" cy="8094133"/>
          </a:xfrm>
          <a:prstGeom prst="rect">
            <a:avLst/>
          </a:prstGeom>
        </p:spPr>
      </p:pic>
      <p:sp>
        <p:nvSpPr>
          <p:cNvPr id="5" name="TextBox 4">
            <a:extLst>
              <a:ext uri="{FF2B5EF4-FFF2-40B4-BE49-F238E27FC236}">
                <a16:creationId xmlns:a16="http://schemas.microsoft.com/office/drawing/2014/main" id="{BF373C1E-821D-FBC5-6343-8FB493339DC9}"/>
              </a:ext>
            </a:extLst>
          </p:cNvPr>
          <p:cNvSpPr txBox="1"/>
          <p:nvPr/>
        </p:nvSpPr>
        <p:spPr>
          <a:xfrm>
            <a:off x="197071" y="2810933"/>
            <a:ext cx="5536979" cy="3996267"/>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Jonah’s ministry in Nineveh – </a:t>
            </a:r>
          </a:p>
          <a:p>
            <a:pPr algn="l"/>
            <a:r>
              <a:rPr lang="en-US" sz="6000" b="0" i="0" u="none" strike="noStrike" baseline="0" dirty="0">
                <a:solidFill>
                  <a:schemeClr val="bg1"/>
                </a:solidFill>
                <a:latin typeface="TimesNewRomanPSMT"/>
              </a:rPr>
              <a:t>Jonah 3:1-10</a:t>
            </a: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94A0488-F426-B523-6F4C-96E5F9811B39}"/>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E931EB56-97BC-1136-8C0B-C40D0F0BC31C}"/>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Jonah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10God saw their works, that they turned from their evil way. God relented of the disaster which he said he would do to them, and he didn’t do it.</a:t>
            </a:r>
            <a:endParaRPr lang="en-ZA" dirty="0"/>
          </a:p>
        </p:txBody>
      </p:sp>
      <p:sp>
        <p:nvSpPr>
          <p:cNvPr id="2" name="TextBox 1">
            <a:extLst>
              <a:ext uri="{FF2B5EF4-FFF2-40B4-BE49-F238E27FC236}">
                <a16:creationId xmlns:a16="http://schemas.microsoft.com/office/drawing/2014/main" id="{E378F6B4-E3E9-E30C-E61E-27031EFD95D9}"/>
              </a:ext>
            </a:extLst>
          </p:cNvPr>
          <p:cNvSpPr txBox="1"/>
          <p:nvPr/>
        </p:nvSpPr>
        <p:spPr>
          <a:xfrm>
            <a:off x="6096000" y="149949"/>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618424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2DF9518-525A-D803-E689-EEC2E8B8008E}"/>
              </a:ext>
            </a:extLst>
          </p:cNvPr>
          <p:cNvPicPr>
            <a:picLocks noChangeAspect="1"/>
          </p:cNvPicPr>
          <p:nvPr/>
        </p:nvPicPr>
        <p:blipFill>
          <a:blip r:embed="rId2"/>
          <a:stretch>
            <a:fillRect/>
          </a:stretch>
        </p:blipFill>
        <p:spPr>
          <a:xfrm>
            <a:off x="0" y="-1236133"/>
            <a:ext cx="16192832" cy="8094133"/>
          </a:xfrm>
          <a:prstGeom prst="rect">
            <a:avLst/>
          </a:prstGeom>
        </p:spPr>
      </p:pic>
      <p:sp>
        <p:nvSpPr>
          <p:cNvPr id="5" name="TextBox 4">
            <a:extLst>
              <a:ext uri="{FF2B5EF4-FFF2-40B4-BE49-F238E27FC236}">
                <a16:creationId xmlns:a16="http://schemas.microsoft.com/office/drawing/2014/main" id="{3F0AE9E4-81D6-A83C-A25B-07C30FAFB829}"/>
              </a:ext>
            </a:extLst>
          </p:cNvPr>
          <p:cNvSpPr txBox="1"/>
          <p:nvPr/>
        </p:nvSpPr>
        <p:spPr>
          <a:xfrm>
            <a:off x="0" y="324045"/>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Jonah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63049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Jonah’s ministry in Nineveh - Jonah 3:1-10</a:t>
            </a:r>
          </a:p>
        </p:txBody>
      </p:sp>
      <p:sp>
        <p:nvSpPr>
          <p:cNvPr id="3" name="TextBox 2">
            <a:extLst>
              <a:ext uri="{FF2B5EF4-FFF2-40B4-BE49-F238E27FC236}">
                <a16:creationId xmlns:a16="http://schemas.microsoft.com/office/drawing/2014/main" id="{9E0356DB-720E-9B99-3692-32CFC7C33F18}"/>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759221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2DF9518-525A-D803-E689-EEC2E8B8008E}"/>
              </a:ext>
            </a:extLst>
          </p:cNvPr>
          <p:cNvPicPr>
            <a:picLocks noChangeAspect="1"/>
          </p:cNvPicPr>
          <p:nvPr/>
        </p:nvPicPr>
        <p:blipFill>
          <a:blip r:embed="rId2"/>
          <a:stretch>
            <a:fillRect/>
          </a:stretch>
        </p:blipFill>
        <p:spPr>
          <a:xfrm>
            <a:off x="0" y="-1236133"/>
            <a:ext cx="16192832" cy="8094133"/>
          </a:xfrm>
          <a:prstGeom prst="rect">
            <a:avLst/>
          </a:prstGeom>
        </p:spPr>
      </p:pic>
      <p:sp>
        <p:nvSpPr>
          <p:cNvPr id="5" name="TextBox 4">
            <a:extLst>
              <a:ext uri="{FF2B5EF4-FFF2-40B4-BE49-F238E27FC236}">
                <a16:creationId xmlns:a16="http://schemas.microsoft.com/office/drawing/2014/main" id="{BF373C1E-821D-FBC5-6343-8FB493339DC9}"/>
              </a:ext>
            </a:extLst>
          </p:cNvPr>
          <p:cNvSpPr txBox="1"/>
          <p:nvPr/>
        </p:nvSpPr>
        <p:spPr>
          <a:xfrm>
            <a:off x="197071" y="2810933"/>
            <a:ext cx="5536979" cy="3996267"/>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Jonah’s ministry in Nineveh – </a:t>
            </a:r>
          </a:p>
          <a:p>
            <a:pPr algn="l"/>
            <a:r>
              <a:rPr lang="en-US" sz="6000" b="0" i="0" u="none" strike="noStrike" baseline="0" dirty="0">
                <a:solidFill>
                  <a:schemeClr val="bg1"/>
                </a:solidFill>
                <a:latin typeface="TimesNewRomanPSMT"/>
              </a:rPr>
              <a:t>Jonah 3:1-10</a:t>
            </a:r>
          </a:p>
        </p:txBody>
      </p:sp>
    </p:spTree>
    <p:extLst>
      <p:ext uri="{BB962C8B-B14F-4D97-AF65-F5344CB8AC3E}">
        <p14:creationId xmlns:p14="http://schemas.microsoft.com/office/powerpoint/2010/main" val="2789890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1Yahweh’s word came to Jonah the second time, saying, 2“Arise, go to Nineveh, that great city, and preach to it the message that I give you.”</a:t>
            </a:r>
            <a:endParaRPr lang="en-ZA" dirty="0"/>
          </a:p>
        </p:txBody>
      </p:sp>
      <p:sp>
        <p:nvSpPr>
          <p:cNvPr id="2" name="TextBox 1">
            <a:extLst>
              <a:ext uri="{FF2B5EF4-FFF2-40B4-BE49-F238E27FC236}">
                <a16:creationId xmlns:a16="http://schemas.microsoft.com/office/drawing/2014/main" id="{AD7E73B9-57F2-3C5E-5998-221874D6125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676245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6C520E2-B64D-5772-9776-AE26E26295AA}"/>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D1A4669A-4983-C2D7-CBF2-09B164AF4BD1}"/>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Jonah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3So Jonah arose, and went to Nineveh, according to Yahweh’s word. Now Nineveh was an exceedingly great city, three days’ journey across. </a:t>
            </a:r>
            <a:endParaRPr lang="en-ZA" dirty="0"/>
          </a:p>
        </p:txBody>
      </p:sp>
      <p:sp>
        <p:nvSpPr>
          <p:cNvPr id="2" name="TextBox 1">
            <a:extLst>
              <a:ext uri="{FF2B5EF4-FFF2-40B4-BE49-F238E27FC236}">
                <a16:creationId xmlns:a16="http://schemas.microsoft.com/office/drawing/2014/main" id="{D232475E-B089-63A3-AE7C-7310C3B498F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95902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DED679F-0822-7C96-F3B1-3635190B8B0B}"/>
              </a:ext>
            </a:extLst>
          </p:cNvPr>
          <p:cNvPicPr>
            <a:picLocks noChangeAspect="1"/>
          </p:cNvPicPr>
          <p:nvPr/>
        </p:nvPicPr>
        <p:blipFill rotWithShape="1">
          <a:blip r:embed="rId2"/>
          <a:srcRect b="5480"/>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010F72E2-FF20-4918-CE9A-405007A1438A}"/>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Jonah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4Jonah began to enter into the city a day’s journey, and he cried out, and said, “In forty days, Nineveh will be overthrown!”</a:t>
            </a:r>
            <a:endParaRPr lang="en-ZA" dirty="0"/>
          </a:p>
        </p:txBody>
      </p:sp>
      <p:sp>
        <p:nvSpPr>
          <p:cNvPr id="2" name="TextBox 1">
            <a:extLst>
              <a:ext uri="{FF2B5EF4-FFF2-40B4-BE49-F238E27FC236}">
                <a16:creationId xmlns:a16="http://schemas.microsoft.com/office/drawing/2014/main" id="{4D1F1B5E-BB5C-12FA-3E8D-CC069318C7E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1660981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4639</TotalTime>
  <Words>451</Words>
  <Application>Microsoft Office PowerPoint</Application>
  <PresentationFormat>Widescreen</PresentationFormat>
  <Paragraphs>45</Paragraphs>
  <Slides>22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ArialMT</vt:lpstr>
      <vt:lpstr>Calibri</vt:lpstr>
      <vt:lpstr>Calibri Light</vt:lpstr>
      <vt:lpstr>Microsoft Himalaya</vt:lpstr>
      <vt:lpstr>TimesNewRomanPS-BoldMT</vt:lpstr>
      <vt:lpstr>TimesNewRomanPSMT</vt:lpstr>
      <vt:lpstr>Office Theme</vt:lpstr>
      <vt:lpstr>23-3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Jessica Lloyd-Jones</cp:lastModifiedBy>
  <cp:revision>16</cp:revision>
  <dcterms:created xsi:type="dcterms:W3CDTF">2021-07-20T09:23:46Z</dcterms:created>
  <dcterms:modified xsi:type="dcterms:W3CDTF">2023-01-20T10:09:58Z</dcterms:modified>
</cp:coreProperties>
</file>