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468" r:id="rId2"/>
    <p:sldId id="479" r:id="rId3"/>
    <p:sldId id="439" r:id="rId4"/>
    <p:sldId id="477" r:id="rId5"/>
    <p:sldId id="441" r:id="rId6"/>
    <p:sldId id="442" r:id="rId7"/>
    <p:sldId id="443" r:id="rId8"/>
    <p:sldId id="444" r:id="rId9"/>
    <p:sldId id="445" r:id="rId10"/>
    <p:sldId id="446" r:id="rId11"/>
    <p:sldId id="447" r:id="rId12"/>
    <p:sldId id="448" r:id="rId13"/>
    <p:sldId id="451" r:id="rId14"/>
    <p:sldId id="452" r:id="rId15"/>
    <p:sldId id="455" r:id="rId16"/>
    <p:sldId id="456" r:id="rId17"/>
    <p:sldId id="459" r:id="rId18"/>
    <p:sldId id="460" r:id="rId19"/>
    <p:sldId id="461" r:id="rId20"/>
    <p:sldId id="462" r:id="rId21"/>
    <p:sldId id="463" r:id="rId22"/>
    <p:sldId id="464" r:id="rId23"/>
    <p:sldId id="465" r:id="rId24"/>
    <p:sldId id="466" r:id="rId25"/>
    <p:sldId id="467" r:id="rId26"/>
    <p:sldId id="471" r:id="rId27"/>
    <p:sldId id="470" r:id="rId28"/>
    <p:sldId id="469" r:id="rId29"/>
    <p:sldId id="472" r:id="rId30"/>
    <p:sldId id="473" r:id="rId31"/>
    <p:sldId id="474" r:id="rId32"/>
    <p:sldId id="478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63" autoAdjust="0"/>
    <p:restoredTop sz="91667" autoAdjust="0"/>
  </p:normalViewPr>
  <p:slideViewPr>
    <p:cSldViewPr snapToGrid="0">
      <p:cViewPr varScale="1">
        <p:scale>
          <a:sx n="61" d="100"/>
          <a:sy n="61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A3CB7-A8E8-4A19-9B3E-857F154853BB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A9EA38-4D76-40A4-8BB2-065CF2B5E7C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41248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IN" sz="1200" b="1" i="0" u="none" strike="noStrike" baseline="0">
                <a:latin typeface="TimesNewRomanPS-BoldMT"/>
              </a:rPr>
              <a:t>Ch</a:t>
            </a:r>
          </a:p>
          <a:p>
            <a:pPr algn="l"/>
            <a:r>
              <a:rPr lang="en-IN" sz="1200" b="1" i="0" u="none" strike="noStrike" baseline="0">
                <a:latin typeface="TimesNewRomanPS-BoldMT"/>
              </a:rPr>
              <a:t>24 </a:t>
            </a:r>
            <a:r>
              <a:rPr lang="en-IN" sz="1200" b="1" i="0" u="none" strike="noStrike" baseline="0" dirty="0">
                <a:latin typeface="TimesNewRomanPS-BoldMT"/>
              </a:rPr>
              <a:t>Isaiah</a:t>
            </a:r>
          </a:p>
          <a:p>
            <a:pPr algn="l"/>
            <a:r>
              <a:rPr lang="fr-FR" sz="1200" b="0" i="0" u="none" strike="noStrike" baseline="0" dirty="0">
                <a:latin typeface="TimesNewRomanPSMT"/>
              </a:rPr>
              <a:t>1. </a:t>
            </a:r>
            <a:r>
              <a:rPr lang="fr-FR" sz="1200" b="0" i="0" u="none" strike="noStrike" baseline="0" dirty="0" err="1">
                <a:latin typeface="TimesNewRomanPSMT"/>
              </a:rPr>
              <a:t>Isaiah’s</a:t>
            </a:r>
            <a:r>
              <a:rPr lang="fr-FR" sz="1200" b="0" i="0" u="none" strike="noStrike" baseline="0" dirty="0">
                <a:latin typeface="TimesNewRomanPSMT"/>
              </a:rPr>
              <a:t> commission - </a:t>
            </a:r>
            <a:r>
              <a:rPr lang="fr-FR" sz="1200" b="0" i="0" u="none" strike="noStrike" baseline="0" dirty="0" err="1">
                <a:latin typeface="TimesNewRomanPSMT"/>
              </a:rPr>
              <a:t>Isaiah</a:t>
            </a:r>
            <a:r>
              <a:rPr lang="fr-FR" sz="1200" b="0" i="0" u="none" strike="noStrike" baseline="0" dirty="0">
                <a:latin typeface="TimesNewRomanPSMT"/>
              </a:rPr>
              <a:t> 6:1-8 (Center)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2. “Bring your worthless offerings no longer” - Isaiah 1:1-20 (Left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3. “Those who fashion a graven image are all of them futile” - Isaiah 44:9-20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</a:t>
            </a:r>
            <a:r>
              <a:rPr lang="en-IN" sz="1200" b="0" i="0" u="none" strike="noStrike" baseline="0" dirty="0" err="1">
                <a:latin typeface="TimesNewRomanPSMT"/>
              </a:rPr>
              <a:t>Center</a:t>
            </a:r>
            <a:r>
              <a:rPr lang="en-IN" sz="1200" b="0" i="0" u="none" strike="noStrike" baseline="0" dirty="0">
                <a:latin typeface="TimesNewRomanPSMT"/>
              </a:rPr>
              <a:t>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4. “Comfort, oh comfort my people.” - Isaiah 40:1-31 (Right Top)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5. “The wolf will dwell with the lamb” - Isaiah 11:1-9, 12:1-6 (Right Center)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6. Immanuel - Isaiah 7:14, 9:1-7, 60:1-5, 61:1-3 (Right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7. “Like a lamb that is led to slaughter” - Isaiah 53:1-12 (Center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8. “The LORD of hosts will prepare a lavish banquet” - Isaiah 66:18-19, 25:6-9</a:t>
            </a:r>
          </a:p>
          <a:p>
            <a:pPr algn="l"/>
            <a:r>
              <a:rPr lang="en-IN" sz="1200" b="0" i="0" u="none" strike="noStrike" baseline="0" dirty="0">
                <a:latin typeface="TimesNewRomanPSMT"/>
              </a:rPr>
              <a:t>(Left Bottom)</a:t>
            </a:r>
          </a:p>
          <a:p>
            <a:pPr algn="l"/>
            <a:r>
              <a:rPr lang="en-US" sz="1200" b="0" i="0" u="none" strike="noStrike" baseline="0" dirty="0">
                <a:latin typeface="TimesNewRomanPSMT"/>
              </a:rPr>
              <a:t>9. "Ho! Every one who thirsts, come to the waters” - Isaiah 55:1-13 (Left Center)</a:t>
            </a:r>
            <a:endParaRPr lang="en-IN" dirty="0"/>
          </a:p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A9EA38-4D76-40A4-8BB2-065CF2B5E7C1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013728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2E42B0-FF50-4A6E-A71C-BDFED7F106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AD5AFF-8721-4F40-88BA-702D41B6FB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4C033-4CED-469C-AEAF-6052C73486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03572F-9CFD-4672-AE80-2E1559E6D5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82F7B-F678-42FD-9967-721E119BF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15711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EABB6C-58C5-4513-A5B0-AFFBE0D26B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902623-6725-49C5-B460-14EE205DF4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245A2F-108C-48F6-805D-CCCD3C334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C51189-CF74-4B65-B2A5-CC59A6527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046B09-E74C-4541-8352-0ABD6F6E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78058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45ABB8-7659-4EC4-ACA7-70A558C994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732C2-60E1-40DD-B851-AEDAC4ABC8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7BD455-0EE1-4F07-AC30-246BE0116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B1D951-E211-4102-926F-6CCDD0493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DD463-F506-4799-A652-0B6A2F08D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1066956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90A818-136E-4E59-9DD4-D044187CED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C31CA4-335D-4460-8182-988731D70E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E34757-9D4A-4072-A40C-9D62DF8316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17E666-CDF4-4A08-9695-A3A57F7FD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804CF8-82FC-421C-9EB4-BD938B1B4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7428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4124A-FC8A-4937-9D32-6CA2234F9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BAE621-9894-4189-A2AF-483D90FD61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05A37-4A04-45BC-922F-4A8359D0A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285E90-D6B6-48A6-A9C7-8F41E555B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B942-B1EA-4235-B987-754686640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48185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CA4529-F118-42EB-A76C-0A3A03994C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691E90-A160-4045-B970-0E29EC8359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0353BA-9101-4F63-B764-3FCABF6E4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65B395-9F8D-4A03-BEEF-E85F76DD5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B31666-4041-4F19-9CA6-154C91657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8268F-986E-438F-A1C7-1818C6F1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40372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17B77E-7AAA-4660-9540-B668C5F24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86752-03CE-407C-B6EB-C189A8B33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49EC11-EA40-4CD7-B9A5-2830A19BCE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0AD5B1-BA6A-4F66-AB7E-B1424C5846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D776F62-7564-4DF3-ACAE-BA452FA4CB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34D469-DF78-4F4A-B133-F4A812B00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E3A667-3E49-424C-8839-40A50C278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F7DCEF-7640-475A-9D36-B2DFDA338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53555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71B33-521A-4495-8400-CDC2BDE0FD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668A531-7546-4FD0-B96A-68CFD0C2CD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D9FE2CE-98DB-4C1B-87F9-62ED31801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F449F-AC33-4661-AA9C-A1E6D7CFD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04431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DA49FB-1E64-4252-971F-DF4D0ED8E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70A964-3812-4E07-9ACE-1489452F9C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03D1B2-9743-406E-9C9E-E5B9C20E2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775259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E4E2F-9150-4B05-8B7C-BB4D2E7F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1DA75E-A751-429C-BBFD-E720988031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E822CE-4FF8-4A3E-A39E-7AC52CC4A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1E75B9-7711-443D-9870-674B7CFEF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8B54D7-61B7-41B9-AE3D-2E0357BD4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F0C076-776D-4F1E-AF76-53579E8F2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87943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56C7D6-C6B7-413E-9F39-F1207A571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9CD5700-1F3D-4AE5-BF5A-4E8DFDB2400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A7E00-0330-49AC-87E2-D338BEF99D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247840-4566-4A82-BF9D-14E1A5971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10FB84-6388-4E92-9BD1-288F6096A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C338F-AABD-437B-AE4C-34FAAFE56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254048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448B6D-30AB-491A-9D94-607CC8A90E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EDAFEF-3258-4976-99FB-69489E8DBF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E8D0C-7010-42BE-9CB8-60CB8433CA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4EA987-61D7-477D-ABC6-2FD53F975CC1}" type="datetimeFigureOut">
              <a:rPr lang="en-ZA" smtClean="0"/>
              <a:t>2023/01/20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FFA18-6C56-422B-93BC-DDBC96786D0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15F860-4FBA-44AC-AE71-BF62D5015A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87C3DC-92BB-4BD0-86AA-FA3285AE52B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90361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A97B-337D-5025-BDE7-F98E4188AC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24-2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BEE1-134B-8B70-2BB8-9226F1DF16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work is licensed under a Creative Commons Attribution-</a:t>
            </a:r>
            <a:r>
              <a:rPr lang="en-US" dirty="0" err="1"/>
              <a:t>ShareAlike</a:t>
            </a:r>
            <a:r>
              <a:rPr lang="en-US" dirty="0"/>
              <a:t> 4.0 International License.</a:t>
            </a:r>
          </a:p>
          <a:p>
            <a:r>
              <a:rPr lang="en-US" dirty="0"/>
              <a:t>Please add this statement to all the videos you create.</a:t>
            </a:r>
          </a:p>
          <a:p>
            <a:r>
              <a:rPr lang="en-US" dirty="0"/>
              <a:t>English Bible quotes are from the World English Bible US, which is in the public domain.</a:t>
            </a:r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596600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B8AC797-B270-AB3D-0A70-1847AE3B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324B39-5363-18F7-69A5-06D7DE98FE1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58051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4Ah sinful nation,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a people loaded with iniquity,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offspring of evildoers,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children who deal corruptly!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They have forsaken Yahweh.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They have despised the Holy One of Israel.</a:t>
            </a:r>
          </a:p>
          <a:p>
            <a:pPr algn="l"/>
            <a:r>
              <a:rPr lang="en-US" sz="3200" b="0" i="0" dirty="0">
                <a:solidFill>
                  <a:srgbClr val="121212"/>
                </a:solidFill>
                <a:effectLst/>
                <a:latin typeface="ArialMT"/>
              </a:rPr>
              <a:t>They are estranged and backward.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8A16D40-D56D-0F7E-4C6E-097AF961A11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227281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E866DE-5501-E581-6843-D5EB9454F3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411" b="1268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DDEBE6-3E26-F7A9-6274-8406407C6D48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1:4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6635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5Why should you be beaten more,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that you revolt more and more?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The whole head is sick,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the whole heart faint.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6B3B2FD-D88D-7B8E-862D-D88E0A7D01ED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86340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2D0272-7898-C174-1ECE-0FD0E5C236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616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FF7257C-C970-A0D7-1D5A-9A9ACE3F1749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2949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7Your country is desolate.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Your cities are burned with fire.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Strangers devour your land in your presence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it is desolate,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as overthrown by strangers.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90AFB36-C83F-C6D1-548B-CC96B9C7F693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999390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9676A7-08B0-FADD-B73E-A0DE9CD534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60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14D33FC-ABBC-E7E2-E541-16ED84B95BAD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969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11“What are the multitude of your sacrifices to me?”, says Yahweh.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“I have had enough of the burnt offerings of rams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and the fat of fed animals.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I don’t delight in the blood of bulls,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or of lambs,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or of male goats.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8B6C1A-1EC6-83F9-6811-A029F9076DC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35142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B45673-0E88-D957-E12F-0E734648688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760"/>
          <a:stretch/>
        </p:blipFill>
        <p:spPr>
          <a:xfrm>
            <a:off x="20" y="-381000"/>
            <a:ext cx="12871718" cy="7239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BD249F4-AAE1-5C24-B02D-8505D83E8D6D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432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13Bring no more vain offerings.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Incense is an abomination to me.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New moons, Sabbaths, and convocations—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I can’t stand evil assemblies.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5832D8B-F4CC-913B-2BC2-5E61AD266745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82501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C84A0-331A-1AD1-6E96-E8AA50D5B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F3B7CD-6FC0-7502-7FFF-E5508C774829}"/>
              </a:ext>
            </a:extLst>
          </p:cNvPr>
          <p:cNvSpPr txBox="1"/>
          <p:nvPr/>
        </p:nvSpPr>
        <p:spPr>
          <a:xfrm>
            <a:off x="562830" y="106680"/>
            <a:ext cx="11248170" cy="4069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Bring your worthless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offerings no longer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Isaiah 1:1-20</a:t>
            </a:r>
          </a:p>
        </p:txBody>
      </p:sp>
    </p:spTree>
    <p:extLst>
      <p:ext uri="{BB962C8B-B14F-4D97-AF65-F5344CB8AC3E}">
        <p14:creationId xmlns:p14="http://schemas.microsoft.com/office/powerpoint/2010/main" val="3028820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6C064E-628E-47C0-A712-DB178FE9901E}"/>
              </a:ext>
            </a:extLst>
          </p:cNvPr>
          <p:cNvSpPr txBox="1"/>
          <p:nvPr/>
        </p:nvSpPr>
        <p:spPr>
          <a:xfrm>
            <a:off x="6216870" y="0"/>
            <a:ext cx="5975129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Z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06107A-A860-BA8D-613D-BC2F3F5067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71501"/>
            <a:ext cx="12192000" cy="7129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59E1B12-C4B9-836F-7201-22B4F626F217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1:13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12019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15When you spread out your hands, I will hide my eyes from you.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Yes, when you make many prayers, I will not hear.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Your hands are full of blood.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63656EE-0E7A-D436-E1DE-18B45132A381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8232757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877AA-5A3B-3929-3A7E-B117954E9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5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0125262-DFE8-9936-CB04-55E921BB114C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1:15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4680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16Wash yourselves. Make yourself clean.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Put away the evil of your doings from before my eyes.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Cease to do evil.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7A2B60-3945-48CA-D2FC-DD7C64110257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41742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DFB57B-D0A5-E8F5-5FA3-B880454990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73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C57FD5-CD4F-B32F-7753-012D13D283BA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1:16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10745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17Learn to do well.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Seek justice.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Relieve the oppressed.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Defend the fatherless.</a:t>
            </a:r>
          </a:p>
          <a:p>
            <a:pPr algn="l"/>
            <a:r>
              <a:rPr lang="en-US" sz="4000" b="0" i="0" dirty="0">
                <a:solidFill>
                  <a:srgbClr val="121212"/>
                </a:solidFill>
                <a:effectLst/>
                <a:latin typeface="ArialMT"/>
              </a:rPr>
              <a:t>Plead for the widow.”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36E7327-4054-89C5-1F45-770C891BE66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111527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E0FFDD0-5E6B-7734-4942-D83FA4753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8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A12CAA6-2CD9-3A27-623E-05A692E6D7B5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1:17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9770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b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</a:br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18“Come now, and let’s reason together,” says Yahweh: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“Though your sins are as scarlet, they shall be as white as snow.</a:t>
            </a:r>
          </a:p>
          <a:p>
            <a:pPr algn="l"/>
            <a:r>
              <a:rPr lang="en-US" sz="3600" b="0" i="0" dirty="0">
                <a:solidFill>
                  <a:srgbClr val="121212"/>
                </a:solidFill>
                <a:effectLst/>
                <a:latin typeface="ArialMT"/>
              </a:rPr>
              <a:t>Though they are red like crimson, they shall be as wool.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A4CF41-6EB8-46E9-DD34-5AD8A0850A7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51350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2F04DB-5869-6A3C-6B48-342B8E3AC6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87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B03492-41F4-E1F2-F160-EC9406C9985C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1:18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2455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19If you are willing and obedient,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you will eat the good of the land;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E848E8-F3C4-10EE-D0FD-D910A9E4ABB9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02463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u="none" strike="noStrike" baseline="0" dirty="0">
                <a:latin typeface="TimesNewRomanPSMT"/>
              </a:rPr>
              <a:t>Bring your worthless offerings no longer - Isaiah 1:1-20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15D098F-AEA3-AA96-5C2B-B0A9D439CF60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59221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C0247C-C3EE-06A4-075B-D59E08159B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86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5397321-4C9B-1D49-8424-F71F5B47CBCA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1:19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0890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20but if you refuse and rebel, you will be devoured with the sword;</a:t>
            </a:r>
          </a:p>
          <a:p>
            <a:pPr algn="l"/>
            <a:r>
              <a:rPr lang="en-US" sz="4800" b="0" i="0" dirty="0">
                <a:solidFill>
                  <a:srgbClr val="121212"/>
                </a:solidFill>
                <a:effectLst/>
                <a:latin typeface="ArialMT"/>
              </a:rPr>
              <a:t>for Yahweh’s mouth has spoken it.”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1799880-3587-9153-B45D-EAE687A70FE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197195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8C84A0-331A-1AD1-6E96-E8AA50D5B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580A976-AE1A-DB6D-5B70-BAA527CBE326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1:20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44289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8C84A0-331A-1AD1-6E96-E8AA50D5B5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035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5F3B7CD-6FC0-7502-7FFF-E5508C774829}"/>
              </a:ext>
            </a:extLst>
          </p:cNvPr>
          <p:cNvSpPr txBox="1"/>
          <p:nvPr/>
        </p:nvSpPr>
        <p:spPr>
          <a:xfrm>
            <a:off x="562830" y="106680"/>
            <a:ext cx="11248170" cy="40690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Bring your worthless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offerings no longer – </a:t>
            </a:r>
          </a:p>
          <a:p>
            <a:pPr algn="l"/>
            <a:r>
              <a:rPr lang="en-US" sz="6000" b="0" i="0" u="none" strike="noStrike" baseline="0" dirty="0">
                <a:solidFill>
                  <a:schemeClr val="bg1"/>
                </a:solidFill>
                <a:latin typeface="TimesNewRomanPSMT"/>
              </a:rPr>
              <a:t>Isaiah 1:1-20</a:t>
            </a:r>
          </a:p>
        </p:txBody>
      </p:sp>
    </p:spTree>
    <p:extLst>
      <p:ext uri="{BB962C8B-B14F-4D97-AF65-F5344CB8AC3E}">
        <p14:creationId xmlns:p14="http://schemas.microsoft.com/office/powerpoint/2010/main" val="41081884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1The vision of Isaiah the son of </a:t>
            </a:r>
            <a:r>
              <a:rPr lang="en-US" sz="4400" b="0" i="0" dirty="0" err="1">
                <a:solidFill>
                  <a:srgbClr val="121212"/>
                </a:solidFill>
                <a:effectLst/>
                <a:latin typeface="ArialMT"/>
              </a:rPr>
              <a:t>Amoz</a:t>
            </a:r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, which he saw concerning Judah and Jerusalem, in the days of Uzziah, Jotham, Ahaz, and Hezekiah, kings of Judah.</a:t>
            </a:r>
            <a:endParaRPr lang="en-ZA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32626A-D83E-2E7F-295B-827AF32CDC5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76245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24257D3-2AFD-58D3-E702-5AD8625959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9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032C94-D2B0-AEDC-4075-D979369CDA16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1:1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228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2Hear, heavens,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listen, earth; for Yahweh has spoken: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“I have nourished and brought up children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they have rebelled against me.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ADFB72-4A7C-254B-D588-38098631111A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959021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374C7D-6E85-D13D-D61A-A05EB81C32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98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3A0750-B516-03E9-B40A-71BE6778ACE6}"/>
              </a:ext>
            </a:extLst>
          </p:cNvPr>
          <p:cNvSpPr txBox="1"/>
          <p:nvPr/>
        </p:nvSpPr>
        <p:spPr>
          <a:xfrm>
            <a:off x="0" y="503927"/>
            <a:ext cx="31164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0" i="0" u="none" strike="noStrike" baseline="0" dirty="0">
                <a:solidFill>
                  <a:schemeClr val="bg1"/>
                </a:solidFill>
                <a:latin typeface="TimesNewRomanPSMT"/>
              </a:rPr>
              <a:t>Isaiah </a:t>
            </a:r>
            <a:r>
              <a:rPr lang="en-IN" sz="3200" b="1" cap="all" dirty="0">
                <a:solidFill>
                  <a:schemeClr val="bg1"/>
                </a:solidFill>
                <a:latin typeface="Microsoft Himalaya" panose="01010100010101010101" pitchFamily="2" charset="0"/>
                <a:ea typeface="Microsoft Himalaya" panose="01010100010101010101" pitchFamily="2" charset="0"/>
                <a:cs typeface="Microsoft Himalaya" panose="01010100010101010101" pitchFamily="2" charset="0"/>
              </a:rPr>
              <a:t>1:2</a:t>
            </a:r>
            <a:endParaRPr lang="bo-CN" sz="3200" b="1" cap="all" dirty="0">
              <a:solidFill>
                <a:schemeClr val="bg1"/>
              </a:solidFill>
              <a:latin typeface="Microsoft Himalaya" panose="01010100010101010101" pitchFamily="2" charset="0"/>
              <a:ea typeface="Microsoft Himalaya" panose="01010100010101010101" pitchFamily="2" charset="0"/>
              <a:cs typeface="Microsoft Himalaya" panose="010101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6120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A13E2D8-2F59-44C1-B1D2-79C300C26DD4}"/>
              </a:ext>
            </a:extLst>
          </p:cNvPr>
          <p:cNvSpPr txBox="1"/>
          <p:nvPr/>
        </p:nvSpPr>
        <p:spPr>
          <a:xfrm>
            <a:off x="0" y="0"/>
            <a:ext cx="5975131" cy="6858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3The ox knows his owner,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and the donkey his master’s crib;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but Israel doesn’t know.</a:t>
            </a:r>
          </a:p>
          <a:p>
            <a:pPr algn="l"/>
            <a:r>
              <a:rPr lang="en-US" sz="4400" b="0" i="0" dirty="0">
                <a:solidFill>
                  <a:srgbClr val="121212"/>
                </a:solidFill>
                <a:effectLst/>
                <a:latin typeface="ArialMT"/>
              </a:rPr>
              <a:t>My people don’t consider.”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BF51D68-CC67-C64E-E841-90D877ADAD28}"/>
              </a:ext>
            </a:extLst>
          </p:cNvPr>
          <p:cNvSpPr txBox="1"/>
          <p:nvPr/>
        </p:nvSpPr>
        <p:spPr>
          <a:xfrm>
            <a:off x="6096000" y="166254"/>
            <a:ext cx="6096000" cy="655810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IN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60981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429</TotalTime>
  <Words>701</Words>
  <Application>Microsoft Office PowerPoint</Application>
  <PresentationFormat>Widescreen</PresentationFormat>
  <Paragraphs>107</Paragraphs>
  <Slides>32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ArialMT</vt:lpstr>
      <vt:lpstr>Calibri</vt:lpstr>
      <vt:lpstr>Calibri Light</vt:lpstr>
      <vt:lpstr>Microsoft Himalaya</vt:lpstr>
      <vt:lpstr>TimesNewRomanPS-BoldMT</vt:lpstr>
      <vt:lpstr>TimesNewRomanPSMT</vt:lpstr>
      <vt:lpstr>Office Theme</vt:lpstr>
      <vt:lpstr>24-2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Leonie Smith</dc:creator>
  <cp:lastModifiedBy>Jessica Lloyd-Jones</cp:lastModifiedBy>
  <cp:revision>15</cp:revision>
  <dcterms:created xsi:type="dcterms:W3CDTF">2021-07-20T09:23:46Z</dcterms:created>
  <dcterms:modified xsi:type="dcterms:W3CDTF">2023-01-20T11:28:38Z</dcterms:modified>
</cp:coreProperties>
</file>