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68" r:id="rId2"/>
    <p:sldId id="470" r:id="rId3"/>
    <p:sldId id="439" r:id="rId4"/>
    <p:sldId id="46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6" r:id="rId29"/>
    <p:sldId id="465" r:id="rId30"/>
    <p:sldId id="4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3969" autoAdjust="0"/>
  </p:normalViewPr>
  <p:slideViewPr>
    <p:cSldViewPr snapToGrid="0">
      <p:cViewPr varScale="1">
        <p:scale>
          <a:sx n="66" d="100"/>
          <a:sy n="66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24 </a:t>
            </a:r>
            <a:r>
              <a:rPr lang="en-IN" sz="1200" b="1" i="0" u="none" strike="noStrike" baseline="0" dirty="0">
                <a:latin typeface="TimesNewRomanPS-BoldMT"/>
              </a:rPr>
              <a:t>Isaiah</a:t>
            </a:r>
          </a:p>
          <a:p>
            <a:pPr algn="l"/>
            <a:r>
              <a:rPr lang="fr-FR" sz="1200" b="0" i="0" u="none" strike="noStrike" baseline="0" dirty="0">
                <a:latin typeface="TimesNewRomanPSMT"/>
              </a:rPr>
              <a:t>1. </a:t>
            </a:r>
            <a:r>
              <a:rPr lang="fr-FR" sz="1200" b="0" i="0" u="none" strike="noStrike" baseline="0" dirty="0" err="1">
                <a:latin typeface="TimesNewRomanPSMT"/>
              </a:rPr>
              <a:t>Isaiah’s</a:t>
            </a:r>
            <a:r>
              <a:rPr lang="fr-FR" sz="1200" b="0" i="0" u="none" strike="noStrike" baseline="0" dirty="0">
                <a:latin typeface="TimesNewRomanPSMT"/>
              </a:rPr>
              <a:t> commission - </a:t>
            </a:r>
            <a:r>
              <a:rPr lang="fr-FR" sz="1200" b="0" i="0" u="none" strike="noStrike" baseline="0" dirty="0" err="1">
                <a:latin typeface="TimesNewRomanPSMT"/>
              </a:rPr>
              <a:t>Isaiah</a:t>
            </a:r>
            <a:r>
              <a:rPr lang="fr-FR" sz="1200" b="0" i="0" u="none" strike="noStrike" baseline="0" dirty="0">
                <a:latin typeface="TimesNewRomanPSMT"/>
              </a:rPr>
              <a:t> 6:1-8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“Bring your worthless offerings no longer” - Isaiah 1:1-20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“Those who fashion a graven image are all of them futile” - Isaiah 44:9-20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“Comfort, oh comfort my people.” - Isaiah 40:1-31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“The wolf will dwell with the lamb” - Isaiah 11:1-9, 12:1-6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Immanuel - Isaiah 7:14, 9:1-7, 60:1-5, 61:1-3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“Like a lamb that is led to slaughter” - Isaiah 53:1-12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“The LORD of hosts will prepare a lavish banquet” - Isaiah 66:18-19, 25:6-9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"Ho! Every one who thirsts, come to the waters” - Isaiah 55:1-13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142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24-3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A396D-9466-8274-982C-898B2726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" y="-742525"/>
            <a:ext cx="12176759" cy="7600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96DC8-8BC8-F79D-7C54-30010D24DD57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11Behold, all his fellows will be disappointed;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the workmen are mere men.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Let them all be gathered together.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Let them stand up.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They will fear.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They will be put to shame together.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33133-F8D5-0830-DFDA-E0AAFEFD5F2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4E375-8F9D-85D4-9487-59D354F4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2067"/>
            <a:ext cx="12192000" cy="724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E9E3D-2FDF-F5D2-8F9A-FFA9AE0C2DFC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12The blacksmith takes an ax,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works in the coals,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fashions it with hammers,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works it with his strong arm.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is hungry,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his strength fails;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drinks no water,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is faint.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8CB66-43BB-DEFB-5462-0E107A92C16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50F07-9B18-33F3-A958-5853618B4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7FC00-8FEF-E5A8-2DD5-86B42CDEB184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13The carpenter stretches out a line.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marks it out with a pencil.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shapes it with planes.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marks it out with compasses,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shapes it like the figure of a man,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with the beauty of a man,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to reside in a house.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E78E6-915B-0984-9B15-B6C279AE05D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DCAC5-9ADC-557B-48E0-96F9ED52A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BFC28-6A15-B76B-2D19-DFEA452347BA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14He cuts down cedars for himself,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takes the cypress and the oak,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strengthens for himself one among the trees of the forest.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plants a cypress tree,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the rain nourishes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B4E95-0159-AF03-6DEB-7239A35B588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CA04B-221C-BE84-B103-E9543442C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" b="75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49798-37A5-4DD6-0F35-6E87530AAEED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15Then it will be for a man to burn;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he takes some of it and warms himself.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Yes, he burns it and bakes bread.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Yes, he makes a god and worships it;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he makes it a carved image, and falls down to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6CB2A-2FBA-1C2B-7EAC-10F9BD1D14A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1A8C8-3214-4ED9-36BD-B51311D01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4D2FA-AFA8-3C91-E2C6-570F2D2FF15E}"/>
              </a:ext>
            </a:extLst>
          </p:cNvPr>
          <p:cNvSpPr txBox="1"/>
          <p:nvPr/>
        </p:nvSpPr>
        <p:spPr>
          <a:xfrm>
            <a:off x="5724648" y="308042"/>
            <a:ext cx="6678117" cy="2909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Worship the Lord, not false </a:t>
            </a:r>
            <a:r>
              <a:rPr lang="en-US" sz="6000" dirty="0">
                <a:solidFill>
                  <a:schemeClr val="bg1"/>
                </a:solidFill>
                <a:latin typeface="ArialMT"/>
              </a:rPr>
              <a:t>g</a:t>
            </a:r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ods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ArialMT"/>
              </a:rPr>
              <a:t>–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ArialMT"/>
              </a:rPr>
              <a:t>Isaiah 44:6-20</a:t>
            </a:r>
          </a:p>
        </p:txBody>
      </p:sp>
    </p:spTree>
    <p:extLst>
      <p:ext uri="{BB962C8B-B14F-4D97-AF65-F5344CB8AC3E}">
        <p14:creationId xmlns:p14="http://schemas.microsoft.com/office/powerpoint/2010/main" val="422075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C58EB-8069-D51C-F098-90ECF210D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582D9-72FF-D56B-E054-772621AAB65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16He burns part of it in the fire.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With part of it, he eats meat.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roasts a roast and is satisfied.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Yes, he warms himself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says, “Aha! I am warm. I have seen the fire.”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6AA74-C591-7F4A-ABC4-9015A39A866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FCB8F-85F5-D02F-35D3-7CBABDF45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0DE50-E19A-7583-7FD0-50A737342E24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17The rest of it he makes into a god,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even his engraved image.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He bows down to it and worships,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prays to it, and says, “Deliver me, for you are my god!”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F630D-BF4C-CCCD-31CD-809E493D2B1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DC594-006B-7FBE-7553-7C726A9AC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9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DE932-D345-6595-3DAA-49AD8EF45F63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18They don’t know, neither do they consider,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for he has shut their eyes, that they can’t see,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their hearts, that they can’t understand.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5C670-5AB8-0B46-5A63-46F61D78BFD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250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2C227-B02E-DBD1-957F-89922EBE5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4EBF43-3F86-26AA-A31E-BAE82E917521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19No one thinks,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neither is there knowledge nor understanding to say,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“I have burned part of it in the fire.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Yes, I have also baked bread on its coals.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I have roasted meat and eaten it.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Shall I make the rest of it into an abomination?</a:t>
            </a:r>
          </a:p>
          <a:p>
            <a:pPr algn="l"/>
            <a:r>
              <a:rPr lang="en-US" sz="2800" b="0" i="0" dirty="0">
                <a:solidFill>
                  <a:srgbClr val="121212"/>
                </a:solidFill>
                <a:effectLst/>
                <a:latin typeface="ArialMT"/>
              </a:rPr>
              <a:t>Shall I bow down to a tree trunk?”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71CE69-78D7-8B6E-B3A9-FCA59E3DB99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32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F483-70AB-B244-352C-750D78F3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501"/>
            <a:ext cx="12191999" cy="6929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F3A70-C66D-CE02-6ED4-97457FBD8B40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44:19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74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20He feeds on ashes.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 deceived heart has turned him aside;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he can’t deliver his soul,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nor say, “Isn’t there a lie in my right hand?”</a:t>
            </a:r>
          </a:p>
          <a:p>
            <a:br>
              <a:rPr lang="en-US" sz="3600" dirty="0"/>
            </a:b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7699D-B2FC-9457-36B6-4DB831DCA80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17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i="0" dirty="0">
                <a:solidFill>
                  <a:srgbClr val="121212"/>
                </a:solidFill>
                <a:effectLst/>
                <a:latin typeface="ArialMT"/>
              </a:rPr>
              <a:t>Worship the Lord, not false </a:t>
            </a:r>
            <a:r>
              <a:rPr lang="en-US" sz="6000" dirty="0">
                <a:solidFill>
                  <a:srgbClr val="121212"/>
                </a:solidFill>
                <a:latin typeface="ArialMT"/>
              </a:rPr>
              <a:t>g</a:t>
            </a:r>
            <a:r>
              <a:rPr lang="en-US" sz="6000" i="0" dirty="0">
                <a:solidFill>
                  <a:srgbClr val="121212"/>
                </a:solidFill>
                <a:effectLst/>
                <a:latin typeface="ArialMT"/>
              </a:rPr>
              <a:t>ods </a:t>
            </a:r>
            <a:r>
              <a:rPr lang="en-US" sz="6000" b="0" i="0" u="none" strike="noStrike" baseline="0" dirty="0">
                <a:latin typeface="ArialMT"/>
              </a:rPr>
              <a:t>– Isaiah 44:6-20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21521-B323-1355-0063-4B69FBD80EA4}"/>
              </a:ext>
            </a:extLst>
          </p:cNvPr>
          <p:cNvSpPr txBox="1"/>
          <p:nvPr/>
        </p:nvSpPr>
        <p:spPr>
          <a:xfrm>
            <a:off x="6096000" y="14994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FE87C-C75D-1269-C475-779DCF916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F1152-6C65-DFD8-0DB5-142A90112878}"/>
              </a:ext>
            </a:extLst>
          </p:cNvPr>
          <p:cNvSpPr txBox="1"/>
          <p:nvPr/>
        </p:nvSpPr>
        <p:spPr>
          <a:xfrm>
            <a:off x="8869548" y="59365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6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1A8C8-3214-4ED9-36BD-B51311D01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4D2FA-AFA8-3C91-E2C6-570F2D2FF15E}"/>
              </a:ext>
            </a:extLst>
          </p:cNvPr>
          <p:cNvSpPr txBox="1"/>
          <p:nvPr/>
        </p:nvSpPr>
        <p:spPr>
          <a:xfrm>
            <a:off x="5724648" y="308042"/>
            <a:ext cx="6678117" cy="2909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Worship the Lord, not false </a:t>
            </a:r>
            <a:r>
              <a:rPr lang="en-US" sz="6000" dirty="0">
                <a:solidFill>
                  <a:schemeClr val="bg1"/>
                </a:solidFill>
                <a:latin typeface="ArialMT"/>
              </a:rPr>
              <a:t>g</a:t>
            </a:r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ods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ArialMT"/>
              </a:rPr>
              <a:t>–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ArialMT"/>
              </a:rPr>
              <a:t>Isaiah 44:6-20</a:t>
            </a:r>
          </a:p>
        </p:txBody>
      </p:sp>
    </p:spTree>
    <p:extLst>
      <p:ext uri="{BB962C8B-B14F-4D97-AF65-F5344CB8AC3E}">
        <p14:creationId xmlns:p14="http://schemas.microsoft.com/office/powerpoint/2010/main" val="372719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6This is what Yahweh, the King of Israel,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his Redeemer, Yahweh of Armies, says: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“I am the first, and I am the last;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and besides me there is no God.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319F1-F15A-6141-B3D7-C7F71598CBB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0F68C-B0F0-7B11-93B9-5A96218A9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" r="79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99247-57A6-00F4-1780-0E7C35DE336D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9Everyone who makes a carved image is vain.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The things that they delight in will not profit.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Their own witnesses don’t see, nor know, that they may be disappointed.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44F77-6F26-00BD-CC88-28B52B83315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1BF34-6553-AED7-0F46-41A3A991B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DC0F3-0734-36DF-FFDA-6C894690FF73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Arial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44:9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10Who has fashioned a god,</a:t>
            </a:r>
          </a:p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or molds an image that is profitable for nothing?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06D5D-F307-D6AA-CD7D-B727AC229B1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811</Words>
  <Application>Microsoft Office PowerPoint</Application>
  <PresentationFormat>Widescreen</PresentationFormat>
  <Paragraphs>114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17</cp:revision>
  <dcterms:created xsi:type="dcterms:W3CDTF">2021-07-20T09:23:46Z</dcterms:created>
  <dcterms:modified xsi:type="dcterms:W3CDTF">2023-01-21T05:53:32Z</dcterms:modified>
</cp:coreProperties>
</file>