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68" r:id="rId2"/>
    <p:sldId id="497" r:id="rId3"/>
    <p:sldId id="439" r:id="rId4"/>
    <p:sldId id="494"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5" r:id="rId18"/>
    <p:sldId id="454" r:id="rId19"/>
    <p:sldId id="457" r:id="rId20"/>
    <p:sldId id="458" r:id="rId21"/>
    <p:sldId id="459" r:id="rId22"/>
    <p:sldId id="460" r:id="rId23"/>
    <p:sldId id="461" r:id="rId24"/>
    <p:sldId id="462" r:id="rId25"/>
    <p:sldId id="463" r:id="rId26"/>
    <p:sldId id="466" r:id="rId27"/>
    <p:sldId id="465" r:id="rId28"/>
    <p:sldId id="464" r:id="rId29"/>
    <p:sldId id="467"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83" r:id="rId45"/>
    <p:sldId id="484" r:id="rId46"/>
    <p:sldId id="485" r:id="rId47"/>
    <p:sldId id="486" r:id="rId48"/>
    <p:sldId id="487" r:id="rId49"/>
    <p:sldId id="488" r:id="rId50"/>
    <p:sldId id="489" r:id="rId51"/>
    <p:sldId id="493" r:id="rId52"/>
    <p:sldId id="49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18" autoAdjust="0"/>
    <p:restoredTop sz="93969" autoAdjust="0"/>
  </p:normalViewPr>
  <p:slideViewPr>
    <p:cSldViewPr snapToGrid="0">
      <p:cViewPr varScale="1">
        <p:scale>
          <a:sx n="50" d="100"/>
          <a:sy n="50" d="100"/>
        </p:scale>
        <p:origin x="36"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DB6AB4-A1CC-66A7-5CF6-886ECDC73BBD}"/>
              </a:ext>
            </a:extLst>
          </p:cNvPr>
          <p:cNvPicPr>
            <a:picLocks noChangeAspect="1"/>
          </p:cNvPicPr>
          <p:nvPr/>
        </p:nvPicPr>
        <p:blipFill>
          <a:blip r:embed="rId2"/>
          <a:stretch>
            <a:fillRect/>
          </a:stretch>
        </p:blipFill>
        <p:spPr>
          <a:xfrm>
            <a:off x="-1" y="-1"/>
            <a:ext cx="12812549" cy="6857999"/>
          </a:xfrm>
          <a:prstGeom prst="rect">
            <a:avLst/>
          </a:prstGeom>
        </p:spPr>
      </p:pic>
      <p:sp>
        <p:nvSpPr>
          <p:cNvPr id="5" name="TextBox 4">
            <a:extLst>
              <a:ext uri="{FF2B5EF4-FFF2-40B4-BE49-F238E27FC236}">
                <a16:creationId xmlns:a16="http://schemas.microsoft.com/office/drawing/2014/main" id="{1681E163-24D3-7A42-CC30-82A58D550781}"/>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4Every valley shall be exalted,</a:t>
            </a:r>
          </a:p>
          <a:p>
            <a:pPr algn="l"/>
            <a:r>
              <a:rPr lang="en-US" sz="4400" b="0" i="0" dirty="0">
                <a:solidFill>
                  <a:srgbClr val="121212"/>
                </a:solidFill>
                <a:effectLst/>
                <a:latin typeface="ArialMT"/>
              </a:rPr>
              <a:t>and every mountain and hill shall be made low.</a:t>
            </a:r>
          </a:p>
          <a:p>
            <a:pPr algn="l"/>
            <a:r>
              <a:rPr lang="en-US" sz="4400" b="0" i="0" dirty="0">
                <a:solidFill>
                  <a:srgbClr val="121212"/>
                </a:solidFill>
                <a:effectLst/>
                <a:latin typeface="ArialMT"/>
              </a:rPr>
              <a:t>The uneven shall be made level,</a:t>
            </a:r>
          </a:p>
          <a:p>
            <a:pPr algn="l"/>
            <a:r>
              <a:rPr lang="en-US" sz="4400" b="0" i="0" dirty="0">
                <a:solidFill>
                  <a:srgbClr val="121212"/>
                </a:solidFill>
                <a:effectLst/>
                <a:latin typeface="ArialMT"/>
              </a:rPr>
              <a:t>and the rough places a plain.</a:t>
            </a:r>
          </a:p>
        </p:txBody>
      </p:sp>
      <p:sp>
        <p:nvSpPr>
          <p:cNvPr id="2" name="TextBox 1">
            <a:extLst>
              <a:ext uri="{FF2B5EF4-FFF2-40B4-BE49-F238E27FC236}">
                <a16:creationId xmlns:a16="http://schemas.microsoft.com/office/drawing/2014/main" id="{EC246F51-72C2-2769-EE0B-4C1FBE89258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7F5024-1931-6C6D-DBFE-074EBC645A0C}"/>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3911291-F1E4-86A4-9516-3DE2E3C4F6C4}"/>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5Yahweh’s glory shall be revealed,</a:t>
            </a:r>
          </a:p>
          <a:p>
            <a:pPr algn="l"/>
            <a:r>
              <a:rPr lang="en-US" sz="4400" b="0" i="0" dirty="0">
                <a:solidFill>
                  <a:srgbClr val="121212"/>
                </a:solidFill>
                <a:effectLst/>
                <a:latin typeface="ArialMT"/>
              </a:rPr>
              <a:t>and all flesh shall see it together;</a:t>
            </a:r>
          </a:p>
          <a:p>
            <a:pPr algn="l"/>
            <a:r>
              <a:rPr lang="en-US" sz="4400" b="0" i="0" dirty="0">
                <a:solidFill>
                  <a:srgbClr val="121212"/>
                </a:solidFill>
                <a:effectLst/>
                <a:latin typeface="ArialMT"/>
              </a:rPr>
              <a:t>for the mouth of Yahweh has spoken it.”</a:t>
            </a:r>
          </a:p>
        </p:txBody>
      </p:sp>
      <p:sp>
        <p:nvSpPr>
          <p:cNvPr id="2" name="TextBox 1">
            <a:extLst>
              <a:ext uri="{FF2B5EF4-FFF2-40B4-BE49-F238E27FC236}">
                <a16:creationId xmlns:a16="http://schemas.microsoft.com/office/drawing/2014/main" id="{2CF3C98A-820D-0B33-0D43-628AA05C64B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7DC350-F150-32E2-2224-16A0FD87D8A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1A2D5D9-3436-206C-F5B7-92E03684AB2C}"/>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6The voice of one saying, “Cry out!”</a:t>
            </a:r>
          </a:p>
          <a:p>
            <a:pPr algn="l"/>
            <a:r>
              <a:rPr lang="en-US" sz="4000" b="0" i="0" dirty="0">
                <a:solidFill>
                  <a:srgbClr val="121212"/>
                </a:solidFill>
                <a:effectLst/>
                <a:latin typeface="ArialMT"/>
              </a:rPr>
              <a:t>One said, “What shall I cry?”</a:t>
            </a:r>
          </a:p>
          <a:p>
            <a:pPr algn="l"/>
            <a:r>
              <a:rPr lang="en-US" sz="4000" b="0" i="0" dirty="0">
                <a:solidFill>
                  <a:srgbClr val="121212"/>
                </a:solidFill>
                <a:effectLst/>
                <a:latin typeface="ArialMT"/>
              </a:rPr>
              <a:t>“All flesh is like grass,</a:t>
            </a:r>
          </a:p>
          <a:p>
            <a:pPr algn="l"/>
            <a:r>
              <a:rPr lang="en-US" sz="4000" b="0" i="0" dirty="0">
                <a:solidFill>
                  <a:srgbClr val="121212"/>
                </a:solidFill>
                <a:effectLst/>
                <a:latin typeface="ArialMT"/>
              </a:rPr>
              <a:t>and all its glory is like the flower of the field.</a:t>
            </a:r>
          </a:p>
        </p:txBody>
      </p:sp>
      <p:sp>
        <p:nvSpPr>
          <p:cNvPr id="2" name="TextBox 1">
            <a:extLst>
              <a:ext uri="{FF2B5EF4-FFF2-40B4-BE49-F238E27FC236}">
                <a16:creationId xmlns:a16="http://schemas.microsoft.com/office/drawing/2014/main" id="{6715BCD4-EF26-3E46-8A89-DF5B9982574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DE7D69-E556-2975-CBA4-CC8C5161A119}"/>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CADEA9C-4192-687D-1AE8-00E100101906}"/>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7The grass withers,</a:t>
            </a:r>
          </a:p>
          <a:p>
            <a:pPr algn="l"/>
            <a:r>
              <a:rPr lang="en-US" sz="3600" b="0" i="0" dirty="0">
                <a:solidFill>
                  <a:srgbClr val="121212"/>
                </a:solidFill>
                <a:effectLst/>
                <a:latin typeface="ArialMT"/>
              </a:rPr>
              <a:t>the flower fades,</a:t>
            </a:r>
          </a:p>
          <a:p>
            <a:pPr algn="l"/>
            <a:r>
              <a:rPr lang="en-US" sz="3600" b="0" i="0" dirty="0">
                <a:solidFill>
                  <a:srgbClr val="121212"/>
                </a:solidFill>
                <a:effectLst/>
                <a:latin typeface="ArialMT"/>
              </a:rPr>
              <a:t>because Yahweh’s breath blows on it.</a:t>
            </a:r>
          </a:p>
          <a:p>
            <a:pPr algn="l"/>
            <a:r>
              <a:rPr lang="en-US" sz="3600" b="0" i="0" dirty="0">
                <a:solidFill>
                  <a:srgbClr val="121212"/>
                </a:solidFill>
                <a:effectLst/>
                <a:latin typeface="ArialMT"/>
              </a:rPr>
              <a:t>Surely the people are like grass.</a:t>
            </a:r>
          </a:p>
          <a:p>
            <a:pPr algn="l"/>
            <a:r>
              <a:rPr lang="en-US" sz="3600" b="0" i="0" dirty="0">
                <a:solidFill>
                  <a:srgbClr val="121212"/>
                </a:solidFill>
                <a:effectLst/>
                <a:latin typeface="ArialMT"/>
              </a:rPr>
              <a:t>8The grass withers,</a:t>
            </a:r>
          </a:p>
          <a:p>
            <a:pPr algn="l"/>
            <a:r>
              <a:rPr lang="en-US" sz="3600" b="0" i="0" dirty="0">
                <a:solidFill>
                  <a:srgbClr val="121212"/>
                </a:solidFill>
                <a:effectLst/>
                <a:latin typeface="ArialMT"/>
              </a:rPr>
              <a:t>the flower fades;</a:t>
            </a:r>
          </a:p>
          <a:p>
            <a:pPr algn="l"/>
            <a:r>
              <a:rPr lang="en-US" sz="3600" b="0" i="0" dirty="0">
                <a:solidFill>
                  <a:srgbClr val="121212"/>
                </a:solidFill>
                <a:effectLst/>
                <a:latin typeface="ArialMT"/>
              </a:rPr>
              <a:t>but the word of our God stands forever.”</a:t>
            </a:r>
          </a:p>
        </p:txBody>
      </p:sp>
      <p:sp>
        <p:nvSpPr>
          <p:cNvPr id="3" name="TextBox 2">
            <a:extLst>
              <a:ext uri="{FF2B5EF4-FFF2-40B4-BE49-F238E27FC236}">
                <a16:creationId xmlns:a16="http://schemas.microsoft.com/office/drawing/2014/main" id="{B671DDA3-FA70-F911-6DF9-E53CA6D4E35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99939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1A18D8-E22A-3FD7-12B6-CD3F58DA7740}"/>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631D037-56B9-3C7A-B6FF-DDDEFCB8C79B}"/>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40:7-8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9You who tell good news to Zion, go up on a high mountain.</a:t>
            </a:r>
          </a:p>
          <a:p>
            <a:pPr algn="l"/>
            <a:r>
              <a:rPr lang="en-US" sz="3600" b="0" i="0" dirty="0">
                <a:solidFill>
                  <a:srgbClr val="121212"/>
                </a:solidFill>
                <a:effectLst/>
                <a:latin typeface="ArialMT"/>
              </a:rPr>
              <a:t>You who tell good news to Jerusalem, lift up your voice with strength!</a:t>
            </a:r>
          </a:p>
          <a:p>
            <a:pPr algn="l"/>
            <a:r>
              <a:rPr lang="en-US" sz="3600" b="0" i="0" dirty="0">
                <a:solidFill>
                  <a:srgbClr val="121212"/>
                </a:solidFill>
                <a:effectLst/>
                <a:latin typeface="ArialMT"/>
              </a:rPr>
              <a:t>Lift it up! Don’t be afraid!</a:t>
            </a:r>
          </a:p>
          <a:p>
            <a:pPr algn="l"/>
            <a:r>
              <a:rPr lang="en-US" sz="3600" b="0" i="0" dirty="0">
                <a:solidFill>
                  <a:srgbClr val="121212"/>
                </a:solidFill>
                <a:effectLst/>
                <a:latin typeface="ArialMT"/>
              </a:rPr>
              <a:t>Say to the cities of Judah, “Behold, your God!”</a:t>
            </a:r>
          </a:p>
        </p:txBody>
      </p:sp>
      <p:sp>
        <p:nvSpPr>
          <p:cNvPr id="2" name="TextBox 1">
            <a:extLst>
              <a:ext uri="{FF2B5EF4-FFF2-40B4-BE49-F238E27FC236}">
                <a16:creationId xmlns:a16="http://schemas.microsoft.com/office/drawing/2014/main" id="{90C122D8-F490-60AE-0E73-30CED785CDB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18424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5" name="TextBox 4">
            <a:extLst>
              <a:ext uri="{FF2B5EF4-FFF2-40B4-BE49-F238E27FC236}">
                <a16:creationId xmlns:a16="http://schemas.microsoft.com/office/drawing/2014/main" id="{1EAFC371-A6E2-2D2F-92E8-97D396D24CFD}"/>
              </a:ext>
            </a:extLst>
          </p:cNvPr>
          <p:cNvSpPr txBox="1"/>
          <p:nvPr/>
        </p:nvSpPr>
        <p:spPr>
          <a:xfrm>
            <a:off x="678186" y="1085850"/>
            <a:ext cx="4598664" cy="4381500"/>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Comfort, oh comfort my people – Isaiah 40:1-31</a:t>
            </a:r>
          </a:p>
        </p:txBody>
      </p:sp>
    </p:spTree>
    <p:extLst>
      <p:ext uri="{BB962C8B-B14F-4D97-AF65-F5344CB8AC3E}">
        <p14:creationId xmlns:p14="http://schemas.microsoft.com/office/powerpoint/2010/main" val="3226986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130714-CA2F-B834-E21F-5389C7785EF7}"/>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15AB816-7CBF-18C6-61D9-65DC9B4653C5}"/>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10Behold, the Lord Yahweh will come as a mighty one,</a:t>
            </a:r>
          </a:p>
          <a:p>
            <a:pPr algn="l"/>
            <a:r>
              <a:rPr lang="en-US" sz="4000" b="0" i="0" dirty="0">
                <a:solidFill>
                  <a:srgbClr val="121212"/>
                </a:solidFill>
                <a:effectLst/>
                <a:latin typeface="ArialMT"/>
              </a:rPr>
              <a:t>and his arm will rule for him.</a:t>
            </a:r>
          </a:p>
          <a:p>
            <a:pPr algn="l"/>
            <a:r>
              <a:rPr lang="en-US" sz="4000" b="0" i="0" dirty="0">
                <a:solidFill>
                  <a:srgbClr val="121212"/>
                </a:solidFill>
                <a:effectLst/>
                <a:latin typeface="ArialMT"/>
              </a:rPr>
              <a:t>Behold, his reward is with him,</a:t>
            </a:r>
          </a:p>
          <a:p>
            <a:pPr algn="l"/>
            <a:r>
              <a:rPr lang="en-US" sz="4000" b="0" i="0" dirty="0">
                <a:solidFill>
                  <a:srgbClr val="121212"/>
                </a:solidFill>
                <a:effectLst/>
                <a:latin typeface="ArialMT"/>
              </a:rPr>
              <a:t>and his recompense before him.</a:t>
            </a:r>
          </a:p>
        </p:txBody>
      </p:sp>
      <p:sp>
        <p:nvSpPr>
          <p:cNvPr id="2" name="TextBox 1">
            <a:extLst>
              <a:ext uri="{FF2B5EF4-FFF2-40B4-BE49-F238E27FC236}">
                <a16:creationId xmlns:a16="http://schemas.microsoft.com/office/drawing/2014/main" id="{5E1EEEAB-AB8E-FE26-4F8B-372106389E3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83514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C3C7E7-0856-A9B3-F72F-89EC0CCD6297}"/>
              </a:ext>
            </a:extLst>
          </p:cNvPr>
          <p:cNvPicPr>
            <a:picLocks noChangeAspect="1"/>
          </p:cNvPicPr>
          <p:nvPr/>
        </p:nvPicPr>
        <p:blipFill rotWithShape="1">
          <a:blip r:embed="rId2"/>
          <a:srcRect r="9316"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060D3FB-1288-7BE1-6C96-BCE376D80C5A}"/>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11He will feed his flock like a shepherd.</a:t>
            </a:r>
          </a:p>
          <a:p>
            <a:pPr algn="l"/>
            <a:r>
              <a:rPr lang="en-US" sz="4400" b="0" i="0" dirty="0">
                <a:solidFill>
                  <a:srgbClr val="121212"/>
                </a:solidFill>
                <a:effectLst/>
                <a:latin typeface="ArialMT"/>
              </a:rPr>
              <a:t>He will gather the lambs in his arm,</a:t>
            </a:r>
          </a:p>
          <a:p>
            <a:pPr algn="l"/>
            <a:r>
              <a:rPr lang="en-US" sz="4400" b="0" i="0" dirty="0">
                <a:solidFill>
                  <a:srgbClr val="121212"/>
                </a:solidFill>
                <a:effectLst/>
                <a:latin typeface="ArialMT"/>
              </a:rPr>
              <a:t>and carry them in his bosom.</a:t>
            </a:r>
          </a:p>
          <a:p>
            <a:pPr algn="l"/>
            <a:r>
              <a:rPr lang="en-US" sz="4400" b="0" i="0" dirty="0">
                <a:solidFill>
                  <a:srgbClr val="121212"/>
                </a:solidFill>
                <a:effectLst/>
                <a:latin typeface="ArialMT"/>
              </a:rPr>
              <a:t>He will gently lead those who have their young.</a:t>
            </a:r>
          </a:p>
        </p:txBody>
      </p:sp>
      <p:sp>
        <p:nvSpPr>
          <p:cNvPr id="2" name="TextBox 1">
            <a:extLst>
              <a:ext uri="{FF2B5EF4-FFF2-40B4-BE49-F238E27FC236}">
                <a16:creationId xmlns:a16="http://schemas.microsoft.com/office/drawing/2014/main" id="{5536CE90-C24A-C0A0-C007-E90508A3202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68250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67D8E9-9161-1DA4-189B-41F0F1EF0DC3}"/>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9FFCD7C-31D4-1BF1-054A-B1931C3DDB7D}"/>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121212"/>
                </a:solidFill>
                <a:effectLst/>
                <a:latin typeface="ArialMT"/>
              </a:rPr>
              <a:t>12Who has measured the waters in the hollow of his hand,</a:t>
            </a:r>
          </a:p>
          <a:p>
            <a:pPr algn="l"/>
            <a:r>
              <a:rPr lang="en-US" sz="3200" b="0" i="0" dirty="0">
                <a:solidFill>
                  <a:srgbClr val="121212"/>
                </a:solidFill>
                <a:effectLst/>
                <a:latin typeface="ArialMT"/>
              </a:rPr>
              <a:t>and marked off the sky with his span,</a:t>
            </a:r>
          </a:p>
          <a:p>
            <a:pPr algn="l"/>
            <a:r>
              <a:rPr lang="en-US" sz="3200" b="0" i="0" dirty="0">
                <a:solidFill>
                  <a:srgbClr val="121212"/>
                </a:solidFill>
                <a:effectLst/>
                <a:latin typeface="ArialMT"/>
              </a:rPr>
              <a:t>and calculated the dust of the earth in a measuring basket,</a:t>
            </a:r>
          </a:p>
          <a:p>
            <a:pPr algn="l"/>
            <a:r>
              <a:rPr lang="en-US" sz="3200" b="0" i="0" dirty="0">
                <a:solidFill>
                  <a:srgbClr val="121212"/>
                </a:solidFill>
                <a:effectLst/>
                <a:latin typeface="ArialMT"/>
              </a:rPr>
              <a:t>and weighed the mountains in scales,</a:t>
            </a:r>
          </a:p>
          <a:p>
            <a:pPr algn="l"/>
            <a:r>
              <a:rPr lang="en-US" sz="3200" b="0" i="0" dirty="0">
                <a:solidFill>
                  <a:srgbClr val="121212"/>
                </a:solidFill>
                <a:effectLst/>
                <a:latin typeface="ArialMT"/>
              </a:rPr>
              <a:t>and the hills in a balance?</a:t>
            </a:r>
          </a:p>
        </p:txBody>
      </p:sp>
      <p:sp>
        <p:nvSpPr>
          <p:cNvPr id="2" name="TextBox 1">
            <a:extLst>
              <a:ext uri="{FF2B5EF4-FFF2-40B4-BE49-F238E27FC236}">
                <a16:creationId xmlns:a16="http://schemas.microsoft.com/office/drawing/2014/main" id="{AA1243CC-CBF5-E3C5-00C2-F85D1DE1A21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982327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Background pattern&#10;&#10;Description automatically generated with medium confidence">
            <a:extLst>
              <a:ext uri="{FF2B5EF4-FFF2-40B4-BE49-F238E27FC236}">
                <a16:creationId xmlns:a16="http://schemas.microsoft.com/office/drawing/2014/main" id="{8108DE16-07D2-8BBC-59AB-B35603213D62}"/>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57479C6-0352-B721-1D11-AF8773416FD0}"/>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13Who has directed Yahweh’s Spirit,</a:t>
            </a:r>
          </a:p>
          <a:p>
            <a:pPr algn="l"/>
            <a:r>
              <a:rPr lang="en-US" sz="4400" b="0" i="0" dirty="0">
                <a:solidFill>
                  <a:srgbClr val="121212"/>
                </a:solidFill>
                <a:effectLst/>
                <a:latin typeface="ArialMT"/>
              </a:rPr>
              <a:t>or has taught him as his counselor?</a:t>
            </a:r>
          </a:p>
        </p:txBody>
      </p:sp>
      <p:sp>
        <p:nvSpPr>
          <p:cNvPr id="3" name="TextBox 2">
            <a:extLst>
              <a:ext uri="{FF2B5EF4-FFF2-40B4-BE49-F238E27FC236}">
                <a16:creationId xmlns:a16="http://schemas.microsoft.com/office/drawing/2014/main" id="{99D0B0FE-013D-BEA2-3B0B-5DF3A8912C5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94174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4459CC-9328-F7EE-8739-1787E9D88BE6}"/>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F8E39AF-697E-E7D6-6A54-C9FCE1AC6111}"/>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14Who did he take counsel with,</a:t>
            </a:r>
          </a:p>
          <a:p>
            <a:pPr algn="l"/>
            <a:r>
              <a:rPr lang="en-US" sz="4000" b="0" i="0" dirty="0">
                <a:solidFill>
                  <a:srgbClr val="121212"/>
                </a:solidFill>
                <a:effectLst/>
                <a:latin typeface="ArialMT"/>
              </a:rPr>
              <a:t>and who instructed him,</a:t>
            </a:r>
          </a:p>
          <a:p>
            <a:pPr algn="l"/>
            <a:r>
              <a:rPr lang="en-US" sz="4000" b="0" i="0" dirty="0">
                <a:solidFill>
                  <a:srgbClr val="121212"/>
                </a:solidFill>
                <a:effectLst/>
                <a:latin typeface="ArialMT"/>
              </a:rPr>
              <a:t>and taught him in the path of justice,</a:t>
            </a:r>
          </a:p>
          <a:p>
            <a:pPr algn="l"/>
            <a:r>
              <a:rPr lang="en-US" sz="4000" b="0" i="0" dirty="0">
                <a:solidFill>
                  <a:srgbClr val="121212"/>
                </a:solidFill>
                <a:effectLst/>
                <a:latin typeface="ArialMT"/>
              </a:rPr>
              <a:t>and taught him knowledge,</a:t>
            </a:r>
          </a:p>
          <a:p>
            <a:pPr algn="l"/>
            <a:r>
              <a:rPr lang="en-US" sz="4000" b="0" i="0" dirty="0">
                <a:solidFill>
                  <a:srgbClr val="121212"/>
                </a:solidFill>
                <a:effectLst/>
                <a:latin typeface="ArialMT"/>
              </a:rPr>
              <a:t>and showed him the way of understanding?</a:t>
            </a:r>
          </a:p>
        </p:txBody>
      </p:sp>
      <p:sp>
        <p:nvSpPr>
          <p:cNvPr id="2" name="TextBox 1">
            <a:extLst>
              <a:ext uri="{FF2B5EF4-FFF2-40B4-BE49-F238E27FC236}">
                <a16:creationId xmlns:a16="http://schemas.microsoft.com/office/drawing/2014/main" id="{4B2886D7-288D-3689-28E8-8F158AA6E19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1115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Comfort, oh comfort my people – Isaiah 40:1-31</a:t>
            </a:r>
          </a:p>
        </p:txBody>
      </p:sp>
      <p:sp>
        <p:nvSpPr>
          <p:cNvPr id="3" name="TextBox 2">
            <a:extLst>
              <a:ext uri="{FF2B5EF4-FFF2-40B4-BE49-F238E27FC236}">
                <a16:creationId xmlns:a16="http://schemas.microsoft.com/office/drawing/2014/main" id="{AE99428D-97F4-418E-596F-690BB025F01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D45C84D-8A7E-1B71-AD44-1669402E0861}"/>
              </a:ext>
            </a:extLst>
          </p:cNvPr>
          <p:cNvPicPr>
            <a:picLocks noChangeAspect="1"/>
          </p:cNvPicPr>
          <p:nvPr/>
        </p:nvPicPr>
        <p:blipFill rotWithShape="1">
          <a:blip r:embed="rId2"/>
          <a:srcRect l="1797" r="218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8A1CA35-B014-6031-8FF4-D377754BE335}"/>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7501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18To whom then will you liken God?</a:t>
            </a:r>
          </a:p>
          <a:p>
            <a:pPr algn="l"/>
            <a:r>
              <a:rPr lang="en-US" sz="4400" b="0" i="0" dirty="0">
                <a:solidFill>
                  <a:srgbClr val="121212"/>
                </a:solidFill>
                <a:effectLst/>
                <a:latin typeface="ArialMT"/>
              </a:rPr>
              <a:t>Or what likeness will you compare to him?</a:t>
            </a:r>
          </a:p>
        </p:txBody>
      </p:sp>
      <p:sp>
        <p:nvSpPr>
          <p:cNvPr id="3" name="TextBox 2">
            <a:extLst>
              <a:ext uri="{FF2B5EF4-FFF2-40B4-BE49-F238E27FC236}">
                <a16:creationId xmlns:a16="http://schemas.microsoft.com/office/drawing/2014/main" id="{94247513-A8AB-C7B8-B6A9-B7AF00FEC49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48783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1B1BA4-BDE3-6ECB-60CC-3DBA82E284A0}"/>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368497D-CFC5-D01A-113C-1707BE53ACA8}"/>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02988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19A workman has cast an image,</a:t>
            </a:r>
          </a:p>
          <a:p>
            <a:pPr algn="l"/>
            <a:r>
              <a:rPr lang="en-US" sz="4400" b="0" i="0" dirty="0">
                <a:solidFill>
                  <a:srgbClr val="121212"/>
                </a:solidFill>
                <a:effectLst/>
                <a:latin typeface="ArialMT"/>
              </a:rPr>
              <a:t>and the goldsmith overlays it with gold,</a:t>
            </a:r>
          </a:p>
          <a:p>
            <a:pPr algn="l"/>
            <a:r>
              <a:rPr lang="en-US" sz="4400" b="0" i="0" dirty="0">
                <a:solidFill>
                  <a:srgbClr val="121212"/>
                </a:solidFill>
                <a:effectLst/>
                <a:latin typeface="ArialMT"/>
              </a:rPr>
              <a:t>and casts silver chains for it.</a:t>
            </a:r>
          </a:p>
        </p:txBody>
      </p:sp>
      <p:sp>
        <p:nvSpPr>
          <p:cNvPr id="2" name="TextBox 1">
            <a:extLst>
              <a:ext uri="{FF2B5EF4-FFF2-40B4-BE49-F238E27FC236}">
                <a16:creationId xmlns:a16="http://schemas.microsoft.com/office/drawing/2014/main" id="{5C7F458F-B15D-4B61-FF01-E799241FD2C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26597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34B3DC-5173-9E17-228B-9DF3F544ACB1}"/>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ECE0440-4BD6-14B7-CA51-0F6FA9B7CA39}"/>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87763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21Haven’t you known?</a:t>
            </a:r>
          </a:p>
          <a:p>
            <a:pPr algn="l"/>
            <a:r>
              <a:rPr lang="en-US" sz="4000" b="0" i="0" dirty="0">
                <a:solidFill>
                  <a:srgbClr val="121212"/>
                </a:solidFill>
                <a:effectLst/>
                <a:latin typeface="ArialMT"/>
              </a:rPr>
              <a:t>Haven’t you heard?</a:t>
            </a:r>
          </a:p>
          <a:p>
            <a:pPr algn="l"/>
            <a:r>
              <a:rPr lang="en-US" sz="4000" b="0" i="0" dirty="0">
                <a:solidFill>
                  <a:srgbClr val="121212"/>
                </a:solidFill>
                <a:effectLst/>
                <a:latin typeface="ArialMT"/>
              </a:rPr>
              <a:t>Haven’t you been told from the beginning?</a:t>
            </a:r>
          </a:p>
          <a:p>
            <a:pPr algn="l"/>
            <a:r>
              <a:rPr lang="en-US" sz="4000" b="0" i="0" dirty="0">
                <a:solidFill>
                  <a:srgbClr val="121212"/>
                </a:solidFill>
                <a:effectLst/>
                <a:latin typeface="ArialMT"/>
              </a:rPr>
              <a:t>Haven’t you understood from the foundations of the earth?</a:t>
            </a:r>
          </a:p>
        </p:txBody>
      </p:sp>
      <p:sp>
        <p:nvSpPr>
          <p:cNvPr id="2" name="TextBox 1">
            <a:extLst>
              <a:ext uri="{FF2B5EF4-FFF2-40B4-BE49-F238E27FC236}">
                <a16:creationId xmlns:a16="http://schemas.microsoft.com/office/drawing/2014/main" id="{21CA6DDE-5BA3-46B4-898F-EB803B5B03B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277481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049948A-4A41-B432-48CB-1AEA6B8F2F10}"/>
              </a:ext>
            </a:extLst>
          </p:cNvPr>
          <p:cNvPicPr>
            <a:picLocks noChangeAspect="1"/>
          </p:cNvPicPr>
          <p:nvPr/>
        </p:nvPicPr>
        <p:blipFill rotWithShape="1">
          <a:blip r:embed="rId2"/>
          <a:srcRect t="17" b="217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7868F5A-2DCD-3BFF-6CA9-CA4EE4AE61E5}"/>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4698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22It is he who sits above the circle of the earth,</a:t>
            </a:r>
          </a:p>
          <a:p>
            <a:pPr algn="l"/>
            <a:r>
              <a:rPr lang="en-US" sz="4400" b="0" i="0" dirty="0">
                <a:solidFill>
                  <a:srgbClr val="121212"/>
                </a:solidFill>
                <a:effectLst/>
                <a:latin typeface="ArialMT"/>
              </a:rPr>
              <a:t>and its inhabitants are like grasshoppers;</a:t>
            </a:r>
          </a:p>
          <a:p>
            <a:pPr algn="l"/>
            <a:r>
              <a:rPr lang="en-US" sz="4400" b="0" i="0" dirty="0">
                <a:solidFill>
                  <a:srgbClr val="121212"/>
                </a:solidFill>
                <a:effectLst/>
                <a:latin typeface="ArialMT"/>
              </a:rPr>
              <a:t>who stretches out the heavens like a curtain,</a:t>
            </a:r>
          </a:p>
          <a:p>
            <a:pPr algn="l"/>
            <a:r>
              <a:rPr lang="en-US" sz="4400" b="0" i="0" dirty="0">
                <a:solidFill>
                  <a:srgbClr val="121212"/>
                </a:solidFill>
                <a:effectLst/>
                <a:latin typeface="ArialMT"/>
              </a:rPr>
              <a:t>and spreads them out like a tent to dwell in,</a:t>
            </a:r>
          </a:p>
        </p:txBody>
      </p:sp>
      <p:sp>
        <p:nvSpPr>
          <p:cNvPr id="2" name="TextBox 1">
            <a:extLst>
              <a:ext uri="{FF2B5EF4-FFF2-40B4-BE49-F238E27FC236}">
                <a16:creationId xmlns:a16="http://schemas.microsoft.com/office/drawing/2014/main" id="{FAA20A2D-405E-BBAB-3A10-4C7B8201BC0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47408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C19DDE-5ACB-848A-BAB3-FFE92F389C6C}"/>
              </a:ext>
            </a:extLst>
          </p:cNvPr>
          <p:cNvPicPr>
            <a:picLocks noChangeAspect="1"/>
          </p:cNvPicPr>
          <p:nvPr/>
        </p:nvPicPr>
        <p:blipFill rotWithShape="1">
          <a:blip r:embed="rId2"/>
          <a:srcRect l="2334" r="298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766ACE0-6524-F1B2-762D-70CC18E603E3}"/>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90881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23who brings princes to nothing,</a:t>
            </a:r>
          </a:p>
          <a:p>
            <a:pPr algn="l"/>
            <a:r>
              <a:rPr lang="en-US" sz="4000" b="0" i="0" dirty="0">
                <a:solidFill>
                  <a:srgbClr val="121212"/>
                </a:solidFill>
                <a:effectLst/>
                <a:latin typeface="ArialMT"/>
              </a:rPr>
              <a:t>who makes the judges of the earth meaningless.</a:t>
            </a:r>
          </a:p>
        </p:txBody>
      </p:sp>
      <p:sp>
        <p:nvSpPr>
          <p:cNvPr id="2" name="TextBox 1">
            <a:extLst>
              <a:ext uri="{FF2B5EF4-FFF2-40B4-BE49-F238E27FC236}">
                <a16:creationId xmlns:a16="http://schemas.microsoft.com/office/drawing/2014/main" id="{0D1C55CC-0C00-FAD7-5AF5-F43DDF276D9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51490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5" name="TextBox 4">
            <a:extLst>
              <a:ext uri="{FF2B5EF4-FFF2-40B4-BE49-F238E27FC236}">
                <a16:creationId xmlns:a16="http://schemas.microsoft.com/office/drawing/2014/main" id="{1EAFC371-A6E2-2D2F-92E8-97D396D24CFD}"/>
              </a:ext>
            </a:extLst>
          </p:cNvPr>
          <p:cNvSpPr txBox="1"/>
          <p:nvPr/>
        </p:nvSpPr>
        <p:spPr>
          <a:xfrm>
            <a:off x="678186" y="1085850"/>
            <a:ext cx="4598664" cy="4381500"/>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Comfort, oh comfort my people – Isaiah 40:1-31</a:t>
            </a:r>
          </a:p>
        </p:txBody>
      </p:sp>
    </p:spTree>
    <p:extLst>
      <p:ext uri="{BB962C8B-B14F-4D97-AF65-F5344CB8AC3E}">
        <p14:creationId xmlns:p14="http://schemas.microsoft.com/office/powerpoint/2010/main" val="3830083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C1760DE-B5B1-3D29-51D4-C6F2989EDC6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44EBF82C-F13E-60F8-A1C1-E887CC947B9C}"/>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37103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25“To whom then will you liken me?</a:t>
            </a:r>
          </a:p>
          <a:p>
            <a:pPr algn="l"/>
            <a:r>
              <a:rPr lang="en-US" sz="4400" b="0" i="0" dirty="0">
                <a:solidFill>
                  <a:srgbClr val="121212"/>
                </a:solidFill>
                <a:effectLst/>
                <a:latin typeface="ArialMT"/>
              </a:rPr>
              <a:t>Who is my equal?” says the Holy One.</a:t>
            </a:r>
          </a:p>
        </p:txBody>
      </p:sp>
      <p:sp>
        <p:nvSpPr>
          <p:cNvPr id="3" name="TextBox 2">
            <a:extLst>
              <a:ext uri="{FF2B5EF4-FFF2-40B4-BE49-F238E27FC236}">
                <a16:creationId xmlns:a16="http://schemas.microsoft.com/office/drawing/2014/main" id="{6978FCC2-14F5-1EDB-43C6-3AF3B083176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11924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E85549-B3E9-A6F2-EB55-AA4D25EA6DFE}"/>
              </a:ext>
            </a:extLst>
          </p:cNvPr>
          <p:cNvPicPr>
            <a:picLocks noChangeAspect="1"/>
          </p:cNvPicPr>
          <p:nvPr/>
        </p:nvPicPr>
        <p:blipFill rotWithShape="1">
          <a:blip r:embed="rId2"/>
          <a:srcRect l="398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AD26439-20D1-404B-C3ED-C813483887AE}"/>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2739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26Lift up your eyes on high,</a:t>
            </a:r>
          </a:p>
          <a:p>
            <a:pPr algn="l"/>
            <a:r>
              <a:rPr lang="en-US" sz="3600" b="0" i="0" dirty="0">
                <a:solidFill>
                  <a:srgbClr val="121212"/>
                </a:solidFill>
                <a:effectLst/>
                <a:latin typeface="ArialMT"/>
              </a:rPr>
              <a:t>and see who has created these,</a:t>
            </a:r>
          </a:p>
          <a:p>
            <a:pPr algn="l"/>
            <a:r>
              <a:rPr lang="en-US" sz="3600" b="0" i="0" dirty="0">
                <a:solidFill>
                  <a:srgbClr val="121212"/>
                </a:solidFill>
                <a:effectLst/>
                <a:latin typeface="ArialMT"/>
              </a:rPr>
              <a:t>who brings out their army by number.</a:t>
            </a:r>
          </a:p>
          <a:p>
            <a:pPr algn="l"/>
            <a:r>
              <a:rPr lang="en-US" sz="3600" b="0" i="0" dirty="0">
                <a:solidFill>
                  <a:srgbClr val="121212"/>
                </a:solidFill>
                <a:effectLst/>
                <a:latin typeface="ArialMT"/>
              </a:rPr>
              <a:t>He calls them all by name.</a:t>
            </a:r>
          </a:p>
          <a:p>
            <a:pPr algn="l"/>
            <a:r>
              <a:rPr lang="en-US" sz="3600" b="0" i="0" dirty="0">
                <a:solidFill>
                  <a:srgbClr val="121212"/>
                </a:solidFill>
                <a:effectLst/>
                <a:latin typeface="ArialMT"/>
              </a:rPr>
              <a:t>by the greatness of his might,</a:t>
            </a:r>
          </a:p>
          <a:p>
            <a:pPr algn="l"/>
            <a:r>
              <a:rPr lang="en-US" sz="3600" b="0" i="0" dirty="0">
                <a:solidFill>
                  <a:srgbClr val="121212"/>
                </a:solidFill>
                <a:effectLst/>
                <a:latin typeface="ArialMT"/>
              </a:rPr>
              <a:t>and because he is strong in power,</a:t>
            </a:r>
          </a:p>
          <a:p>
            <a:pPr algn="l"/>
            <a:r>
              <a:rPr lang="en-US" sz="3600" b="0" i="0" dirty="0">
                <a:solidFill>
                  <a:srgbClr val="121212"/>
                </a:solidFill>
                <a:effectLst/>
                <a:latin typeface="ArialMT"/>
              </a:rPr>
              <a:t>not one is lacking.</a:t>
            </a:r>
          </a:p>
        </p:txBody>
      </p:sp>
      <p:sp>
        <p:nvSpPr>
          <p:cNvPr id="2" name="TextBox 1">
            <a:extLst>
              <a:ext uri="{FF2B5EF4-FFF2-40B4-BE49-F238E27FC236}">
                <a16:creationId xmlns:a16="http://schemas.microsoft.com/office/drawing/2014/main" id="{E4DC2C92-D4C1-792B-8907-0425721DCAE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471206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0D945F-2EE3-2CBE-48D8-DEA3B877BF30}"/>
              </a:ext>
            </a:extLst>
          </p:cNvPr>
          <p:cNvPicPr>
            <a:picLocks noChangeAspect="1"/>
          </p:cNvPicPr>
          <p:nvPr/>
        </p:nvPicPr>
        <p:blipFill rotWithShape="1">
          <a:blip r:embed="rId2"/>
          <a:srcRect r="-2" b="365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E4A55DD-DA67-5C58-7BA8-6C555683F0BE}"/>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4062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br>
              <a:rPr lang="en-US" sz="4000" b="0" i="0" dirty="0">
                <a:solidFill>
                  <a:srgbClr val="121212"/>
                </a:solidFill>
                <a:effectLst/>
                <a:latin typeface="ArialMT"/>
              </a:rPr>
            </a:br>
            <a:r>
              <a:rPr lang="en-US" sz="4000" b="0" i="0" dirty="0">
                <a:solidFill>
                  <a:srgbClr val="121212"/>
                </a:solidFill>
                <a:effectLst/>
                <a:latin typeface="ArialMT"/>
              </a:rPr>
              <a:t>27Why do you say, Jacob,</a:t>
            </a:r>
          </a:p>
          <a:p>
            <a:pPr algn="l"/>
            <a:r>
              <a:rPr lang="en-US" sz="4000" b="0" i="0" dirty="0">
                <a:solidFill>
                  <a:srgbClr val="121212"/>
                </a:solidFill>
                <a:effectLst/>
                <a:latin typeface="ArialMT"/>
              </a:rPr>
              <a:t>and speak, Israel,</a:t>
            </a:r>
          </a:p>
          <a:p>
            <a:pPr algn="l"/>
            <a:r>
              <a:rPr lang="en-US" sz="4000" b="0" i="0" dirty="0">
                <a:solidFill>
                  <a:srgbClr val="121212"/>
                </a:solidFill>
                <a:effectLst/>
                <a:latin typeface="ArialMT"/>
              </a:rPr>
              <a:t>“My way is hidden from Yahweh,</a:t>
            </a:r>
          </a:p>
          <a:p>
            <a:pPr algn="l"/>
            <a:r>
              <a:rPr lang="en-US" sz="4000" b="0" i="0" dirty="0">
                <a:solidFill>
                  <a:srgbClr val="121212"/>
                </a:solidFill>
                <a:effectLst/>
                <a:latin typeface="ArialMT"/>
              </a:rPr>
              <a:t>and the justice due me is disregarded by my God?”</a:t>
            </a:r>
          </a:p>
        </p:txBody>
      </p:sp>
      <p:sp>
        <p:nvSpPr>
          <p:cNvPr id="2" name="TextBox 1">
            <a:extLst>
              <a:ext uri="{FF2B5EF4-FFF2-40B4-BE49-F238E27FC236}">
                <a16:creationId xmlns:a16="http://schemas.microsoft.com/office/drawing/2014/main" id="{AAEA8399-CDA7-60C3-69A3-C275B8FC86D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98754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74A16D7-75A1-AC3E-00E3-54B580A986A1}"/>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A1844C9-9D0C-4285-BB1F-FC8BD5AAE627}"/>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8304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28Haven’t you known?</a:t>
            </a:r>
          </a:p>
          <a:p>
            <a:pPr algn="l"/>
            <a:r>
              <a:rPr lang="en-US" sz="3600" b="0" i="0" dirty="0">
                <a:solidFill>
                  <a:srgbClr val="121212"/>
                </a:solidFill>
                <a:effectLst/>
                <a:latin typeface="ArialMT"/>
              </a:rPr>
              <a:t>Haven’t you heard?</a:t>
            </a:r>
          </a:p>
          <a:p>
            <a:pPr algn="l"/>
            <a:r>
              <a:rPr lang="en-US" sz="3600" b="0" i="0" dirty="0">
                <a:solidFill>
                  <a:srgbClr val="121212"/>
                </a:solidFill>
                <a:effectLst/>
                <a:latin typeface="ArialMT"/>
              </a:rPr>
              <a:t>The everlasting God, Yahweh,</a:t>
            </a:r>
          </a:p>
          <a:p>
            <a:pPr algn="l"/>
            <a:r>
              <a:rPr lang="en-US" sz="3600" b="0" i="0" dirty="0">
                <a:solidFill>
                  <a:srgbClr val="121212"/>
                </a:solidFill>
                <a:effectLst/>
                <a:latin typeface="ArialMT"/>
              </a:rPr>
              <a:t>the Creator of the ends of the earth, doesn’t faint.</a:t>
            </a:r>
          </a:p>
          <a:p>
            <a:pPr algn="l"/>
            <a:r>
              <a:rPr lang="en-US" sz="3600" b="0" i="0" dirty="0">
                <a:solidFill>
                  <a:srgbClr val="121212"/>
                </a:solidFill>
                <a:effectLst/>
                <a:latin typeface="ArialMT"/>
              </a:rPr>
              <a:t>He isn’t weary.</a:t>
            </a:r>
          </a:p>
          <a:p>
            <a:pPr algn="l"/>
            <a:r>
              <a:rPr lang="en-US" sz="3600" b="0" i="0" dirty="0">
                <a:solidFill>
                  <a:srgbClr val="121212"/>
                </a:solidFill>
                <a:effectLst/>
                <a:latin typeface="ArialMT"/>
              </a:rPr>
              <a:t>His understanding is unsearchable.</a:t>
            </a:r>
          </a:p>
        </p:txBody>
      </p:sp>
      <p:sp>
        <p:nvSpPr>
          <p:cNvPr id="2" name="TextBox 1">
            <a:extLst>
              <a:ext uri="{FF2B5EF4-FFF2-40B4-BE49-F238E27FC236}">
                <a16:creationId xmlns:a16="http://schemas.microsoft.com/office/drawing/2014/main" id="{04B6F871-5DCE-547C-721D-695B09CC2EF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639072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7DE74E8-90A5-A1C6-07F8-D7B4A7E28688}"/>
              </a:ext>
            </a:extLst>
          </p:cNvPr>
          <p:cNvPicPr>
            <a:picLocks noChangeAspect="1"/>
          </p:cNvPicPr>
          <p:nvPr/>
        </p:nvPicPr>
        <p:blipFill>
          <a:blip r:embed="rId2"/>
          <a:stretch>
            <a:fillRect/>
          </a:stretch>
        </p:blipFill>
        <p:spPr>
          <a:xfrm>
            <a:off x="0" y="-284451"/>
            <a:ext cx="12191999" cy="7142452"/>
          </a:xfrm>
          <a:prstGeom prst="rect">
            <a:avLst/>
          </a:prstGeom>
        </p:spPr>
      </p:pic>
      <p:sp>
        <p:nvSpPr>
          <p:cNvPr id="5" name="TextBox 4">
            <a:extLst>
              <a:ext uri="{FF2B5EF4-FFF2-40B4-BE49-F238E27FC236}">
                <a16:creationId xmlns:a16="http://schemas.microsoft.com/office/drawing/2014/main" id="{0A5A583D-EA5A-2621-2DBD-4146BA00C959}"/>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0725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29He gives power to the weak.</a:t>
            </a:r>
          </a:p>
          <a:p>
            <a:pPr algn="l"/>
            <a:r>
              <a:rPr lang="en-US" sz="4000" b="0" i="0" dirty="0">
                <a:solidFill>
                  <a:srgbClr val="121212"/>
                </a:solidFill>
                <a:effectLst/>
                <a:latin typeface="ArialMT"/>
              </a:rPr>
              <a:t>He increases the strength of him who has no might.</a:t>
            </a:r>
          </a:p>
          <a:p>
            <a:pPr algn="l"/>
            <a:r>
              <a:rPr lang="en-US" sz="4000" b="0" i="0" dirty="0">
                <a:solidFill>
                  <a:srgbClr val="121212"/>
                </a:solidFill>
                <a:effectLst/>
                <a:latin typeface="ArialMT"/>
              </a:rPr>
              <a:t>30Even the youths faint and get weary,</a:t>
            </a:r>
          </a:p>
          <a:p>
            <a:pPr algn="l"/>
            <a:r>
              <a:rPr lang="en-US" sz="4000" b="0" i="0" dirty="0">
                <a:solidFill>
                  <a:srgbClr val="121212"/>
                </a:solidFill>
                <a:effectLst/>
                <a:latin typeface="ArialMT"/>
              </a:rPr>
              <a:t>and the young men utterly fall;</a:t>
            </a:r>
          </a:p>
        </p:txBody>
      </p:sp>
      <p:sp>
        <p:nvSpPr>
          <p:cNvPr id="2" name="TextBox 1">
            <a:extLst>
              <a:ext uri="{FF2B5EF4-FFF2-40B4-BE49-F238E27FC236}">
                <a16:creationId xmlns:a16="http://schemas.microsoft.com/office/drawing/2014/main" id="{37215047-4AF9-B728-3B9F-202C1FCBBE7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11345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1“Comfort, comfort my people,” says your God.</a:t>
            </a:r>
            <a:endParaRPr lang="en-ZA" dirty="0"/>
          </a:p>
        </p:txBody>
      </p:sp>
      <p:sp>
        <p:nvSpPr>
          <p:cNvPr id="2" name="TextBox 1">
            <a:extLst>
              <a:ext uri="{FF2B5EF4-FFF2-40B4-BE49-F238E27FC236}">
                <a16:creationId xmlns:a16="http://schemas.microsoft.com/office/drawing/2014/main" id="{9BEC2CBE-0ADD-66C4-2960-ADA80615AE7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76245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39D7CD-0381-836A-041E-F41D688E3BC2}"/>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6946E41-F23C-E2B2-9A23-B22A50AB3EA7}"/>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40:29-30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14732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31but those who wait for Yahweh will renew their strength.</a:t>
            </a:r>
          </a:p>
          <a:p>
            <a:pPr algn="l"/>
            <a:r>
              <a:rPr lang="en-US" sz="4400" b="0" i="0" dirty="0">
                <a:solidFill>
                  <a:srgbClr val="121212"/>
                </a:solidFill>
                <a:effectLst/>
                <a:latin typeface="ArialMT"/>
              </a:rPr>
              <a:t>They will mount up with wings like eagles.</a:t>
            </a:r>
          </a:p>
          <a:p>
            <a:pPr algn="l"/>
            <a:r>
              <a:rPr lang="en-US" sz="4400" b="0" i="0" dirty="0">
                <a:solidFill>
                  <a:srgbClr val="121212"/>
                </a:solidFill>
                <a:effectLst/>
                <a:latin typeface="ArialMT"/>
              </a:rPr>
              <a:t>They will run, and not be weary.</a:t>
            </a:r>
          </a:p>
          <a:p>
            <a:pPr algn="l"/>
            <a:r>
              <a:rPr lang="en-US" sz="4400" b="0" i="0" dirty="0">
                <a:solidFill>
                  <a:srgbClr val="121212"/>
                </a:solidFill>
                <a:effectLst/>
                <a:latin typeface="ArialMT"/>
              </a:rPr>
              <a:t>They will walk, and not faint.</a:t>
            </a:r>
          </a:p>
        </p:txBody>
      </p:sp>
      <p:sp>
        <p:nvSpPr>
          <p:cNvPr id="2" name="TextBox 1">
            <a:extLst>
              <a:ext uri="{FF2B5EF4-FFF2-40B4-BE49-F238E27FC236}">
                <a16:creationId xmlns:a16="http://schemas.microsoft.com/office/drawing/2014/main" id="{900A78D8-D748-D6CA-0EF9-ACF5A26D316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68574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5" name="TextBox 4">
            <a:extLst>
              <a:ext uri="{FF2B5EF4-FFF2-40B4-BE49-F238E27FC236}">
                <a16:creationId xmlns:a16="http://schemas.microsoft.com/office/drawing/2014/main" id="{328C850C-784A-02BD-67A6-BDD81ED22584}"/>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19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9EDBA2-D007-161A-5B0C-09619CC22B9B}"/>
              </a:ext>
            </a:extLst>
          </p:cNvPr>
          <p:cNvPicPr>
            <a:picLocks noChangeAspect="1"/>
          </p:cNvPicPr>
          <p:nvPr/>
        </p:nvPicPr>
        <p:blipFill rotWithShape="1">
          <a:blip r:embed="rId2"/>
          <a:srcRect l="5908" r="3407"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FC49B2E-EA4F-1298-0320-2808A6249118}"/>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2“Speak comfortably to Jerusalem, and call out to her that her warfare is accomplished, that her iniquity is pardoned, that she has received of Yahweh’s hand double for all her sins.”</a:t>
            </a:r>
            <a:endParaRPr lang="en-ZA" dirty="0"/>
          </a:p>
        </p:txBody>
      </p:sp>
      <p:sp>
        <p:nvSpPr>
          <p:cNvPr id="2" name="TextBox 1">
            <a:extLst>
              <a:ext uri="{FF2B5EF4-FFF2-40B4-BE49-F238E27FC236}">
                <a16:creationId xmlns:a16="http://schemas.microsoft.com/office/drawing/2014/main" id="{F870D150-EDD4-9023-8805-61311CBAEB7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E450FC-17E6-1560-C54C-65F360F15854}"/>
              </a:ext>
            </a:extLst>
          </p:cNvPr>
          <p:cNvPicPr>
            <a:picLocks noChangeAspect="1"/>
          </p:cNvPicPr>
          <p:nvPr/>
        </p:nvPicPr>
        <p:blipFill rotWithShape="1">
          <a:blip r:embed="rId2"/>
          <a:srcRect l="1784" r="2644"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E7F382A-D7C7-2770-F8A0-49E0895726D4}"/>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Isaiah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121212"/>
                </a:solidFill>
                <a:effectLst/>
                <a:latin typeface="ArialMT"/>
              </a:rPr>
              <a:t>3The voice of one who calls out,</a:t>
            </a:r>
          </a:p>
          <a:p>
            <a:pPr algn="l"/>
            <a:r>
              <a:rPr lang="en-US" sz="4800" b="0" i="0" dirty="0">
                <a:solidFill>
                  <a:srgbClr val="121212"/>
                </a:solidFill>
                <a:effectLst/>
                <a:latin typeface="ArialMT"/>
              </a:rPr>
              <a:t>“Prepare the way of Yahweh in the wilderness!</a:t>
            </a:r>
          </a:p>
          <a:p>
            <a:pPr algn="l"/>
            <a:r>
              <a:rPr lang="en-US" sz="4800" b="0" i="0" dirty="0">
                <a:solidFill>
                  <a:srgbClr val="121212"/>
                </a:solidFill>
                <a:effectLst/>
                <a:latin typeface="ArialMT"/>
              </a:rPr>
              <a:t>Make a level highway in the desert for our God.</a:t>
            </a:r>
          </a:p>
        </p:txBody>
      </p:sp>
      <p:sp>
        <p:nvSpPr>
          <p:cNvPr id="2" name="TextBox 1">
            <a:extLst>
              <a:ext uri="{FF2B5EF4-FFF2-40B4-BE49-F238E27FC236}">
                <a16:creationId xmlns:a16="http://schemas.microsoft.com/office/drawing/2014/main" id="{1E4DBBC7-5A5D-E0BB-3620-F6C74406892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2990</TotalTime>
  <Words>1060</Words>
  <Application>Microsoft Office PowerPoint</Application>
  <PresentationFormat>Widescreen</PresentationFormat>
  <Paragraphs>159</Paragraphs>
  <Slides>52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ArialMT</vt:lpstr>
      <vt:lpstr>Calibri</vt:lpstr>
      <vt:lpstr>Calibri Light</vt:lpstr>
      <vt:lpstr>Microsoft Himalaya</vt:lpstr>
      <vt:lpstr>TimesNewRomanPS-BoldMT</vt:lpstr>
      <vt:lpstr>TimesNewRomanPSMT</vt:lpstr>
      <vt:lpstr>Office Theme</vt:lpstr>
      <vt:lpstr>24-4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16</cp:revision>
  <dcterms:created xsi:type="dcterms:W3CDTF">2021-07-20T09:23:46Z</dcterms:created>
  <dcterms:modified xsi:type="dcterms:W3CDTF">2023-01-20T11:50:40Z</dcterms:modified>
</cp:coreProperties>
</file>