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68" r:id="rId2"/>
    <p:sldId id="475" r:id="rId3"/>
    <p:sldId id="439" r:id="rId4"/>
    <p:sldId id="473" r:id="rId5"/>
    <p:sldId id="441" r:id="rId6"/>
    <p:sldId id="444" r:id="rId7"/>
    <p:sldId id="443" r:id="rId8"/>
    <p:sldId id="442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3" r:id="rId18"/>
    <p:sldId id="454" r:id="rId19"/>
    <p:sldId id="455" r:id="rId20"/>
    <p:sldId id="456" r:id="rId21"/>
    <p:sldId id="457" r:id="rId22"/>
    <p:sldId id="458" r:id="rId23"/>
    <p:sldId id="459" r:id="rId24"/>
    <p:sldId id="472" r:id="rId25"/>
    <p:sldId id="460" r:id="rId26"/>
    <p:sldId id="471" r:id="rId27"/>
    <p:sldId id="461" r:id="rId28"/>
    <p:sldId id="462" r:id="rId29"/>
    <p:sldId id="463" r:id="rId30"/>
    <p:sldId id="47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059" autoAdjust="0"/>
    <p:restoredTop sz="93969" autoAdjust="0"/>
  </p:normalViewPr>
  <p:slideViewPr>
    <p:cSldViewPr snapToGrid="0">
      <p:cViewPr>
        <p:scale>
          <a:sx n="66" d="100"/>
          <a:sy n="66" d="100"/>
        </p:scale>
        <p:origin x="4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24 </a:t>
            </a:r>
            <a:r>
              <a:rPr lang="en-IN" sz="1200" b="1" i="0" u="none" strike="noStrike" baseline="0" dirty="0">
                <a:latin typeface="TimesNewRomanPS-BoldMT"/>
              </a:rPr>
              <a:t>Isaiah</a:t>
            </a:r>
          </a:p>
          <a:p>
            <a:pPr algn="l"/>
            <a:r>
              <a:rPr lang="fr-FR" sz="1200" b="0" i="0" u="none" strike="noStrike" baseline="0" dirty="0">
                <a:latin typeface="TimesNewRomanPSMT"/>
              </a:rPr>
              <a:t>1. </a:t>
            </a:r>
            <a:r>
              <a:rPr lang="fr-FR" sz="1200" b="0" i="0" u="none" strike="noStrike" baseline="0" dirty="0" err="1">
                <a:latin typeface="TimesNewRomanPSMT"/>
              </a:rPr>
              <a:t>Isaiah’s</a:t>
            </a:r>
            <a:r>
              <a:rPr lang="fr-FR" sz="1200" b="0" i="0" u="none" strike="noStrike" baseline="0" dirty="0">
                <a:latin typeface="TimesNewRomanPSMT"/>
              </a:rPr>
              <a:t> commission - </a:t>
            </a:r>
            <a:r>
              <a:rPr lang="fr-FR" sz="1200" b="0" i="0" u="none" strike="noStrike" baseline="0" dirty="0" err="1">
                <a:latin typeface="TimesNewRomanPSMT"/>
              </a:rPr>
              <a:t>Isaiah</a:t>
            </a:r>
            <a:r>
              <a:rPr lang="fr-FR" sz="1200" b="0" i="0" u="none" strike="noStrike" baseline="0" dirty="0">
                <a:latin typeface="TimesNewRomanPSMT"/>
              </a:rPr>
              <a:t> 6:1-8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“Bring your worthless offerings no longer” - Isaiah 1:1-20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“Those who fashion a graven image are all of them futile” - Isaiah 44:9-20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“Comfort, oh comfort my people.” - Isaiah 40:1-31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“The wolf will dwell with the lamb” - Isaiah 11:1-9, 12:1-6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Immanuel - Isaiah 7:14, 9:1-7, 60:1-5, 61:1-3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“Like a lamb that is led to slaughter” - Isaiah 53:1-12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“The LORD of hosts will prepare a lavish banquet” - Isaiah 66:18-19, 25:6-9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"Ho! Every one who thirsts, come to the waters” - Isaiah 55:1-13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71648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24-5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80A8F5-2DFD-FC12-B345-4918E99DB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21D19E-3E2D-4D2C-6B90-FC6E232767CA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5Righteousness will be the belt around his waist,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faithfulness the belt around his waist.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CC6BD-C439-BF8C-000D-217F14438F9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71ACD-AA1B-BAD1-9C09-078EE67A5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D9EDB2-69A8-B901-E0B2-A1C201420F88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6The wolf will live with the lamb,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the leopard will lie down with the young goat,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the calf, the young lion, and the fattened calf together;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a little child will lead them.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F21F8-6671-F475-CEB0-6C9D1EB1DC3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0F07B-073E-1E44-4828-0EC827D69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E9912F-A107-D5B1-8C79-F8F5010C9108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7The cow and the bear will graze.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Their young ones will lie down together.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The lion will eat straw like the 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E64D9B-94AA-2D01-685E-FDE8C2212D4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D5B60-0CC1-5822-3BE9-2ACD85BA5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E6BBA-68EC-B85F-2488-077C9AC022C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9They will not hurt nor destroy in all my holy mountain;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for the earth will be full of the knowledge of Yahweh,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as the waters cover the sea.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F6003-7EA9-D913-40F6-62F03ED7781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5CD60-F2BB-2FC5-5412-8F10C70F2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199AAC-C818-9CCC-D64F-89ECBD48CD5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12: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1In that day you will say, “I will give thanks to you, Yahweh; for though you were angry with me, your anger has turned away and you comfort me.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8B027-3CDC-F014-DF59-90444516A56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F99AC-42FE-D1BE-C6CE-5707F8845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0204"/>
            <a:ext cx="12191999" cy="7598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D9C11D-3A28-1488-162D-C5F684DBD863}"/>
              </a:ext>
            </a:extLst>
          </p:cNvPr>
          <p:cNvSpPr txBox="1"/>
          <p:nvPr/>
        </p:nvSpPr>
        <p:spPr>
          <a:xfrm>
            <a:off x="241741" y="288496"/>
            <a:ext cx="6787709" cy="388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wolf will dwell with the lamb – 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Isaiah 11:1-9, 12:1-6</a:t>
            </a:r>
          </a:p>
          <a:p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87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ACC03-C646-3A39-7DBE-BC816352A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" r="66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6074AE-8F9D-E9F6-F1D0-E96663CD574F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Behold, God is my salvation. I will trust, and will not be afraid; for Yah, Yahweh, is my strength and song; and he has become my salvation.”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30352-25F7-0564-7C9F-AD810808DFA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B7B87-AD83-11B4-C980-7B76188A1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4CFD04-0FD6-3B01-8F6E-3A59AFEA5837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3Therefore with joy you will draw water out of the wells of salvation.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E1D42-0C0C-B5BE-936B-7979CB02A4E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8C5ED-2AE5-8D33-F9E9-8E272F0B2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29259"/>
            <a:ext cx="12191999" cy="7187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B5184-F215-785F-674E-B940BF72ED4B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750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 4In that day you will say, “Give thanks to Yahweh! Call on his name! Declare his doings among the peoples! Proclaim that his name is exalted! </a:t>
            </a:r>
            <a:endParaRPr lang="en-US" sz="4400" dirty="0">
              <a:solidFill>
                <a:srgbClr val="121212"/>
              </a:solidFill>
              <a:latin typeface="Arial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D20E8-1E2B-3541-D3DE-DC6B1C926E5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3DF15-51BF-1D0F-625E-9FA1EFC38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7" r="463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DAB821-5068-2FD0-27ED-ED8746D97A21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21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5Sing to Yahweh, for he has done excellent things! Let this be known in all the earth!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1B9AA-51DB-E5A7-276B-D5B02AC2EBC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7F4B3-B76A-C792-F9C9-42DBB3C44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2FAC72-1EE0-EA24-F289-EDBFBF19AD35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6Cry aloud and shout, you inhabitant of Zion, for the Holy One of Israel is great among you!”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1FBDFE-2EF0-A90E-9D9F-AB2E3E7B4BC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The wolf will dwell with the lamb – Isaiah 11:1-9, 12:1-6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45B0B-7A49-F352-F8BF-1720C607525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F99AC-42FE-D1BE-C6CE-5707F8845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0204"/>
            <a:ext cx="12191999" cy="7598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F1EB41-C0C1-887A-A9C4-C60F003330BA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8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F99AC-42FE-D1BE-C6CE-5707F8845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0204"/>
            <a:ext cx="12191999" cy="7598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D9C11D-3A28-1488-162D-C5F684DBD863}"/>
              </a:ext>
            </a:extLst>
          </p:cNvPr>
          <p:cNvSpPr txBox="1"/>
          <p:nvPr/>
        </p:nvSpPr>
        <p:spPr>
          <a:xfrm>
            <a:off x="241741" y="288496"/>
            <a:ext cx="6787709" cy="388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wolf will dwell with the lamb – 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Isaiah 11:1-9, 12:1-6</a:t>
            </a:r>
          </a:p>
          <a:p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85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1A shoot will come out of the stock of Jesse,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a branch out of his roots will bear fruit.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16A3C-7B19-30FD-7BFC-B7482696FB9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08001-E7F8-7398-1C60-382F6CDF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71DC4-AC6D-7136-507D-87B533B3C235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2Yahweh’s Spirit will rest on him: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the spirit of wisdom and understanding,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the spirit of counsel and might,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the spirit of knowledge and of the fear of Yahweh.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CFDCD-3227-DAD3-E3B5-C02DE2DEDA1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37230-C2DC-D18F-A193-E610709D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80"/>
          <a:stretch/>
        </p:blipFill>
        <p:spPr>
          <a:xfrm>
            <a:off x="-652620" y="-365760"/>
            <a:ext cx="12844620" cy="7223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0A628-1F9F-3FF7-3F3E-B339D766B5C6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3His delight will be in the fear of Yahweh.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He will not judge by the sight of his eyes,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neither decide by the hearing of his ears;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2449B3-BF16-8750-CDF5-7157B98633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644</Words>
  <Application>Microsoft Office PowerPoint</Application>
  <PresentationFormat>Widescreen</PresentationFormat>
  <Paragraphs>78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24-5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Jessica Lloyd-Jones</cp:lastModifiedBy>
  <cp:revision>16</cp:revision>
  <dcterms:created xsi:type="dcterms:W3CDTF">2021-07-20T09:23:46Z</dcterms:created>
  <dcterms:modified xsi:type="dcterms:W3CDTF">2023-01-21T06:05:27Z</dcterms:modified>
</cp:coreProperties>
</file>