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468" r:id="rId2"/>
    <p:sldId id="473" r:id="rId3"/>
    <p:sldId id="439" r:id="rId4"/>
    <p:sldId id="440" r:id="rId5"/>
    <p:sldId id="443" r:id="rId6"/>
    <p:sldId id="444" r:id="rId7"/>
    <p:sldId id="445" r:id="rId8"/>
    <p:sldId id="446" r:id="rId9"/>
    <p:sldId id="447" r:id="rId10"/>
    <p:sldId id="448" r:id="rId11"/>
    <p:sldId id="449" r:id="rId12"/>
    <p:sldId id="450" r:id="rId13"/>
    <p:sldId id="451" r:id="rId14"/>
    <p:sldId id="452" r:id="rId15"/>
    <p:sldId id="453" r:id="rId16"/>
    <p:sldId id="454" r:id="rId17"/>
    <p:sldId id="455" r:id="rId18"/>
    <p:sldId id="456" r:id="rId19"/>
    <p:sldId id="457" r:id="rId20"/>
    <p:sldId id="458" r:id="rId21"/>
    <p:sldId id="459" r:id="rId22"/>
    <p:sldId id="460" r:id="rId23"/>
    <p:sldId id="461" r:id="rId24"/>
    <p:sldId id="462" r:id="rId25"/>
    <p:sldId id="470" r:id="rId26"/>
    <p:sldId id="469" r:id="rId27"/>
    <p:sldId id="463" r:id="rId28"/>
    <p:sldId id="47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3" autoAdjust="0"/>
    <p:restoredTop sz="83852" autoAdjust="0"/>
  </p:normalViewPr>
  <p:slideViewPr>
    <p:cSldViewPr snapToGrid="0">
      <p:cViewPr varScale="1">
        <p:scale>
          <a:sx n="56" d="100"/>
          <a:sy n="56" d="100"/>
        </p:scale>
        <p:origin x="109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2023/01/21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>
                <a:latin typeface="TimesNewRomanPS-BoldMT"/>
              </a:rPr>
              <a:t>Ch</a:t>
            </a:r>
          </a:p>
          <a:p>
            <a:pPr algn="l"/>
            <a:r>
              <a:rPr lang="en-IN" sz="1200" b="1" i="0" u="none" strike="noStrike" baseline="0">
                <a:latin typeface="TimesNewRomanPS-BoldMT"/>
              </a:rPr>
              <a:t>24 </a:t>
            </a:r>
            <a:r>
              <a:rPr lang="en-IN" sz="1200" b="1" i="0" u="none" strike="noStrike" baseline="0" dirty="0">
                <a:latin typeface="TimesNewRomanPS-BoldMT"/>
              </a:rPr>
              <a:t>Isaiah</a:t>
            </a:r>
          </a:p>
          <a:p>
            <a:pPr algn="l"/>
            <a:r>
              <a:rPr lang="fr-FR" sz="1200" b="0" i="0" u="none" strike="noStrike" baseline="0" dirty="0">
                <a:latin typeface="TimesNewRomanPSMT"/>
              </a:rPr>
              <a:t>1. </a:t>
            </a:r>
            <a:r>
              <a:rPr lang="fr-FR" sz="1200" b="0" i="0" u="none" strike="noStrike" baseline="0" dirty="0" err="1">
                <a:latin typeface="TimesNewRomanPSMT"/>
              </a:rPr>
              <a:t>Isaiah’s</a:t>
            </a:r>
            <a:r>
              <a:rPr lang="fr-FR" sz="1200" b="0" i="0" u="none" strike="noStrike" baseline="0" dirty="0">
                <a:latin typeface="TimesNewRomanPSMT"/>
              </a:rPr>
              <a:t> commission - </a:t>
            </a:r>
            <a:r>
              <a:rPr lang="fr-FR" sz="1200" b="0" i="0" u="none" strike="noStrike" baseline="0" dirty="0" err="1">
                <a:latin typeface="TimesNewRomanPSMT"/>
              </a:rPr>
              <a:t>Isaiah</a:t>
            </a:r>
            <a:r>
              <a:rPr lang="fr-FR" sz="1200" b="0" i="0" u="none" strike="noStrike" baseline="0" dirty="0">
                <a:latin typeface="TimesNewRomanPSMT"/>
              </a:rPr>
              <a:t> 6:1-8 (Center)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“Bring your worthless offerings no longer” - Isaiah 1:1-20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“Those who fashion a graven image are all of them futile” - Isaiah 44:9-20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(</a:t>
            </a:r>
            <a:r>
              <a:rPr lang="en-IN" sz="1200" b="0" i="0" u="none" strike="noStrike" baseline="0" dirty="0" err="1">
                <a:latin typeface="TimesNewRomanPSMT"/>
              </a:rPr>
              <a:t>Center</a:t>
            </a:r>
            <a:r>
              <a:rPr lang="en-IN" sz="1200" b="0" i="0" u="none" strike="noStrike" baseline="0" dirty="0">
                <a:latin typeface="TimesNewRomanPSMT"/>
              </a:rPr>
              <a:t>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“Comfort, oh comfort my people.” - Isaiah 40:1-31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“The wolf will dwell with the lamb” - Isaiah 11:1-9, 12:1-6 (Right 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Immanuel - Isaiah 7:14, 9:1-7, 60:1-5, 61:1-3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“Like a lamb that is led to slaughter” - Isaiah 53:1-12 (Center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8. “The LORD of hosts will prepare a lavish banquet” - Isaiah 66:18-19, 25:6-9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9. "Ho! Every one who thirsts, come to the waters” - Isaiah 55:1-13 (Left 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311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2023/01/21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2023/01/21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2023/01/21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2023/01/21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A97B-337D-5025-BDE7-F98E4188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24-7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2BEE1-134B-8B70-2BB8-9226F1DF1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is licensed under a Creative Commons Attribution-</a:t>
            </a:r>
            <a:r>
              <a:rPr lang="en-US" dirty="0" err="1"/>
              <a:t>ShareAlike</a:t>
            </a:r>
            <a:r>
              <a:rPr lang="en-US" dirty="0"/>
              <a:t> 4.0 International License.</a:t>
            </a:r>
          </a:p>
          <a:p>
            <a:r>
              <a:rPr lang="en-US" dirty="0"/>
              <a:t>Please add this statement to all the videos you create.</a:t>
            </a:r>
          </a:p>
          <a:p>
            <a:r>
              <a:rPr lang="en-US" dirty="0"/>
              <a:t>English Bible quotes are from the World English Bible US, which is in the public domain.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6600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02E056-0438-A3D0-1DCF-9CE1DFE57D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1" r="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9F5E51-3F0C-E7B6-70BB-D5E8C5E8C8E3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Isaiah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53:4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63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5But he was pierced for our transgressions.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He was crushed for our iniquities.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The punishment that brought our peace was on him;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and by his wounds we are healed.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046BFE-D210-F305-B7AD-AABA2CC806D7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0448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A5406A-51CE-EC6A-108A-D16EFB6B4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DE0F04-3509-D0EE-57CC-A4E9260C4876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Isaiah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53:5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051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6All we like sheep have gone astray.</a:t>
            </a:r>
          </a:p>
          <a:p>
            <a:pPr algn="l"/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Everyone has turned to his own way;</a:t>
            </a:r>
          </a:p>
          <a:p>
            <a:pPr algn="l"/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and Yahweh has laid on him the iniquity of us all.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C54690-FF66-C055-C31A-C6D6C712BE95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6340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209A59-FED0-8AAB-6FFC-D7144537EC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4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D07407-0085-ACD3-B98F-BCC76A4B3C0E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Isaiah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53:6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49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7He was oppressed,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yet when he was afflicted he didn’t open his mouth.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As a lamb that is led to the slaughter,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and as a sheep that before its shearers is silent,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so he didn’t open his mouth.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162336-008D-828A-7F96-011F37740DC5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334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FFA5AC-804F-0536-1F9B-F7EDEE1897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B47B62-2373-8D94-CA16-A2AFAAA4D7A1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Isaiah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53:7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564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8He was taken away by oppression and judgment.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As for his generation,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who considered that he was cut off out of the land of the living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and stricken for the disobedience of my people?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2AD133-B09A-D150-3411-33DE98A5594C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9939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4D2939-36B9-7E37-5D7A-B7F0518B2C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2B4BB2-28A8-8ECB-9FD5-00949A149405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Isaiah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53:8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696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9They made his grave with the wicked,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and with a rich man in his death,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although he had done no violence,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nor was any deceit in his mouth.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E82856-1185-00AE-EF3E-F94F1537EB0C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8424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70E8BB-AA2C-BAB8-0DB0-5F2A1529DF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21" b="558"/>
          <a:stretch/>
        </p:blipFill>
        <p:spPr>
          <a:xfrm>
            <a:off x="19" y="1282"/>
            <a:ext cx="14088865" cy="7923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7EE7A-F3AF-1059-1132-A1B49506FE63}"/>
              </a:ext>
            </a:extLst>
          </p:cNvPr>
          <p:cNvSpPr txBox="1"/>
          <p:nvPr/>
        </p:nvSpPr>
        <p:spPr>
          <a:xfrm>
            <a:off x="286699" y="204678"/>
            <a:ext cx="6217618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Like a lamb that is led to slaughter – </a:t>
            </a:r>
          </a:p>
          <a:p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Isaiah 53:2-12</a:t>
            </a:r>
            <a:endParaRPr lang="en-ZA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172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F6EFF6-C755-063D-1020-C1F3A0779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7228" cy="71871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007EEA-E5B7-F643-3A22-765CDCC20F73}"/>
              </a:ext>
            </a:extLst>
          </p:cNvPr>
          <p:cNvSpPr txBox="1"/>
          <p:nvPr/>
        </p:nvSpPr>
        <p:spPr>
          <a:xfrm>
            <a:off x="8873066" y="486993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Isaiah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53:9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980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10Yet it pleased Yahweh to bruise him.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He has caused him to suffer.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When you make his soul an offering for sin,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he will see his offspring.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He will prolong his days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and Yahweh’s pleasure will prosper in his hand.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AE65F0-51FB-6D25-B1EA-31FACB4BA0C7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3514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A65966-91CB-36B6-3AFE-F8F48B3E76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42"/>
          <a:stretch/>
        </p:blipFill>
        <p:spPr>
          <a:xfrm>
            <a:off x="20" y="-1828800"/>
            <a:ext cx="15446062" cy="8686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9E2CE4-78DD-8AC6-6457-8A7AF9791020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Isaiah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53:10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432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11After the suffering of his soul,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he will see the light and be satisfied.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My righteous servant will justify many by the knowledge of himself;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and he will bear their iniquities.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D2CD98-9F5D-7F35-8A1E-CF2E42680D99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8250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E9240D-1660-156B-F297-42BF2DEE23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848DA2-2033-0F44-2EFB-C414FE098475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Isaiah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53:11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201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12Therefore I will give him a portion with the great.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He will divide the plunder with the strong,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because he poured out his soul to death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and was counted with the transgressors;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yet he bore the sins of many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and made intercession for the transgressors.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173E40-C133-2B23-18BE-CEE6DEABF288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2502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A4A823-DD92-D3CC-89B1-0CF1108AD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21" b="558"/>
          <a:stretch/>
        </p:blipFill>
        <p:spPr>
          <a:xfrm>
            <a:off x="-2481619" y="-3894667"/>
            <a:ext cx="21601033" cy="121483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0D7799-726A-74E8-624B-59CD06F37B50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Isaiah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53:12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438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He took the sins of many people on himself.</a:t>
            </a:r>
          </a:p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And he gave his life for those who had done what is wrong.”</a:t>
            </a:r>
          </a:p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FBACCB-1D6F-253F-6468-D593ACEA2260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2327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A4A823-DD92-D3CC-89B1-0CF1108AD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21" b="558"/>
          <a:stretch/>
        </p:blipFill>
        <p:spPr>
          <a:xfrm>
            <a:off x="0" y="0"/>
            <a:ext cx="13968428" cy="78557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B6CCFF-742D-AC95-98F6-B2F3F8847EFD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Isaiah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53:12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15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0" i="0" u="none" strike="noStrike" baseline="0" dirty="0">
                <a:latin typeface="TimesNewRomanPSMT"/>
              </a:rPr>
              <a:t>Like a lamb that is led to slaughter – </a:t>
            </a:r>
          </a:p>
          <a:p>
            <a:r>
              <a:rPr lang="en-US" sz="4400" b="0" i="0" u="none" strike="noStrike" baseline="0" dirty="0">
                <a:latin typeface="TimesNewRomanPSMT"/>
              </a:rPr>
              <a:t>Isaiah 53:2-12</a:t>
            </a:r>
            <a:endParaRPr lang="en-ZA" sz="4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81E8D1-7F70-5214-6F22-F7BDEDF9A260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70E8BB-AA2C-BAB8-0DB0-5F2A1529DF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21" b="558"/>
          <a:stretch/>
        </p:blipFill>
        <p:spPr>
          <a:xfrm>
            <a:off x="19" y="1282"/>
            <a:ext cx="14088865" cy="7923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7EE7A-F3AF-1059-1132-A1B49506FE63}"/>
              </a:ext>
            </a:extLst>
          </p:cNvPr>
          <p:cNvSpPr txBox="1"/>
          <p:nvPr/>
        </p:nvSpPr>
        <p:spPr>
          <a:xfrm>
            <a:off x="286699" y="204678"/>
            <a:ext cx="6217618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Like a lamb that is led to slaughter – </a:t>
            </a:r>
          </a:p>
          <a:p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Isaiah 53:2-12</a:t>
            </a:r>
            <a:endParaRPr lang="en-ZA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6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2For he grew up before him as a tender plant,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and as a root out of dry ground.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He has no good looks or majesty.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When we see him, there is no beauty that we should desire him.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BA5F5F-62CD-74CE-9730-FF74DF963C6B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5902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85E6B5-4142-22F2-1190-D9CC821B86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267EC6-1CFC-39F8-555A-1F68DEE5978E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Isaiah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53:2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612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3He was despised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and rejected by men,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a man of suffering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and acquainted with disease.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He was despised as one from whom men hide their face;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and we didn’t respect him.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E0B92D-D1F7-B735-E087-F691F413B366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6098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59825A-C160-8105-F7D5-C7DC44E909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05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35BFB8-A226-4595-642E-C7C0FDFF6F40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Isaiah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53:3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805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4Surely he has borne our sickness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and carried our suffering;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yet we considered him plagued,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struck by God, and afflicted.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BF6BD7-2B3F-8917-7172-9C75567E9D14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2728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</TotalTime>
  <Words>710</Words>
  <Application>Microsoft Office PowerPoint</Application>
  <PresentationFormat>Widescreen</PresentationFormat>
  <Paragraphs>101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ArialMT</vt:lpstr>
      <vt:lpstr>Calibri</vt:lpstr>
      <vt:lpstr>Calibri Light</vt:lpstr>
      <vt:lpstr>Microsoft Himalaya</vt:lpstr>
      <vt:lpstr>TimesNewRomanPS-BoldMT</vt:lpstr>
      <vt:lpstr>TimesNewRomanPSMT</vt:lpstr>
      <vt:lpstr>Office Theme</vt:lpstr>
      <vt:lpstr>24-7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Jessica Lloyd-Jones</cp:lastModifiedBy>
  <cp:revision>16</cp:revision>
  <dcterms:created xsi:type="dcterms:W3CDTF">2021-07-20T09:23:46Z</dcterms:created>
  <dcterms:modified xsi:type="dcterms:W3CDTF">2023-01-21T14:55:45Z</dcterms:modified>
</cp:coreProperties>
</file>