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68" r:id="rId2"/>
    <p:sldId id="472" r:id="rId3"/>
    <p:sldId id="439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70" r:id="rId15"/>
    <p:sldId id="469" r:id="rId16"/>
    <p:sldId id="450" r:id="rId17"/>
    <p:sldId id="451" r:id="rId18"/>
    <p:sldId id="452" r:id="rId19"/>
    <p:sldId id="453" r:id="rId20"/>
    <p:sldId id="454" r:id="rId21"/>
    <p:sldId id="455" r:id="rId22"/>
    <p:sldId id="458" r:id="rId23"/>
    <p:sldId id="459" r:id="rId24"/>
    <p:sldId id="460" r:id="rId25"/>
    <p:sldId id="461" r:id="rId26"/>
    <p:sldId id="462" r:id="rId27"/>
    <p:sldId id="463" r:id="rId28"/>
    <p:sldId id="4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67" d="100"/>
          <a:sy n="67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24 Isaiah</a:t>
            </a:r>
          </a:p>
          <a:p>
            <a:pPr algn="l"/>
            <a:r>
              <a:rPr lang="fr-FR" sz="1200" b="0" i="0" u="none" strike="noStrike" baseline="0" dirty="0">
                <a:latin typeface="TimesNewRomanPSMT"/>
              </a:rPr>
              <a:t>1. </a:t>
            </a:r>
            <a:r>
              <a:rPr lang="fr-FR" sz="1200" b="0" i="0" u="none" strike="noStrike" baseline="0" dirty="0" err="1">
                <a:latin typeface="TimesNewRomanPSMT"/>
              </a:rPr>
              <a:t>Isaiah’s</a:t>
            </a:r>
            <a:r>
              <a:rPr lang="fr-FR" sz="1200" b="0" i="0" u="none" strike="noStrike" baseline="0" dirty="0">
                <a:latin typeface="TimesNewRomanPSMT"/>
              </a:rPr>
              <a:t> commission - </a:t>
            </a:r>
            <a:r>
              <a:rPr lang="fr-FR" sz="1200" b="0" i="0" u="none" strike="noStrike" baseline="0" dirty="0" err="1">
                <a:latin typeface="TimesNewRomanPSMT"/>
              </a:rPr>
              <a:t>Isaiah</a:t>
            </a:r>
            <a:r>
              <a:rPr lang="fr-FR" sz="1200" b="0" i="0" u="none" strike="noStrike" baseline="0" dirty="0">
                <a:latin typeface="TimesNewRomanPSMT"/>
              </a:rPr>
              <a:t> 6:1-8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“Bring your worthless offerings no longer” - Isaiah 1:1-20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“Those who fashion a graven image are all of them futile” - Isaiah 44:9-20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“Comfort, oh comfort my people.” - Isaiah 40:1-31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“The wolf will dwell with the lamb” - Isaiah 11:1-9, 12:1-6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Immanuel - Isaiah 7:14, 9:1-7, 60:1-5, 61:1-3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“Like a lamb that is led to slaughter” - Isaiah 53:1-12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“The LORD of hosts will prepare a lavish banquet” - Isaiah 66:18-19, 25:6-9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"Ho! Every one who thirsts, come to the waters” - Isaiah 55:1-13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24-9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7257B-D544-B476-952B-267D76474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1040"/>
            <a:ext cx="12192000" cy="7559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EE07C-73D8-BCA9-E255-768883EE3866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4Behold, I have given him for a witness to the peoples,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a leader and commander to the peoples.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8C4F9-C152-726E-2B1E-BFC9DDBA19B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56D76-5376-3F72-85E4-9DA013A28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94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7F802-FF3D-B756-05F4-6447464F167D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Behold, you shall call a nation that you don’t know;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and a nation that didn’t know you shall run to you,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D0C88-2132-4B07-2BE4-5DBA300C7C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5A65F-CBD5-CAB8-C285-99E5EF176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668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0426F0-D758-E878-60CC-896778921C96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9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because of Yahweh your God,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and for the Holy One of Israel;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for he has glorified you.”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3EC45-0E91-454D-C0AF-CFCAE894D3E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803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BD6A8-01AD-EDF3-1278-9F386C02A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F52946-78F5-D6F3-9F47-EF374BDD425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6Seek Yahweh while he may be found.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Call on him while he is near.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97C43D-BFD8-4DB9-E594-52E6B11F0A0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5AC21-A0FE-CB9E-AA02-76424DF96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EA2E8-6E28-862C-1975-6628A9A7020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7Let the wicked forsake his way,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the unrighteous man his thoughts.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Let him return to Yahweh, and he will have mercy on him,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to our God, for he will freely pardon.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98727-114D-7A1C-4061-9CAD38BA3F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710DE-D0D2-3FC1-CE76-267AB01E5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00B2B-63AF-74D0-63EE-1E97AC11D1E6}"/>
              </a:ext>
            </a:extLst>
          </p:cNvPr>
          <p:cNvSpPr txBox="1"/>
          <p:nvPr/>
        </p:nvSpPr>
        <p:spPr>
          <a:xfrm>
            <a:off x="6788744" y="1153583"/>
            <a:ext cx="5401732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Everyone who thirsts, come to the waters - Isaiah 55:1-13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1902D-EC3B-2829-9DD9-50FEC9FD1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477A0-8068-4B9F-02B2-85DAC7D0A896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8“For my thoughts are not your thoughts,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your ways are not my ways,” says Yahweh.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9“For as the heavens are higher than the earth,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so are my ways higher than your ways,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my thoughts than your thoughts.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D5CF1-BC62-26A0-F90A-E5F47146C4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D7D7B-7892-2131-4773-C749D802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8281" y="1"/>
            <a:ext cx="130702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37E8C-93AD-8037-B66B-EAF582AA3A6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55:8,9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10For as the rain comes down and the snow from the sky,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doesn’t return there, but waters the earth,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makes it grow and bud,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gives seed to the </a:t>
            </a:r>
            <a:r>
              <a:rPr lang="en-US" sz="4000" b="0" i="0" dirty="0" err="1">
                <a:solidFill>
                  <a:srgbClr val="121212"/>
                </a:solidFill>
                <a:effectLst/>
                <a:latin typeface="ArialMT"/>
              </a:rPr>
              <a:t>sower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and bread to the eater;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70C4DC-22E0-DEFF-C350-FC2B4E0742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6EF0B-458B-158D-CE83-36F43BA21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25E58-2B2E-BAA5-F71C-F65FA7A074F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11so is my word that goes out of my mouth: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it will not return to me void,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it will accomplish that which I please,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and it will prosper in the thing I sent it to do.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EBFB9-3E14-7460-4CEB-E4DE1D5771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7CA423-A977-E74B-880C-AD84DA5C9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5FBC0-21A1-4B80-074D-6A571B0A2D26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12For you shall go out with joy,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be led out with peace.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 mountains and the hills will break out before you into singing;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all the trees of the fields will clap their hands.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CAB02-6974-7577-992A-51592AB8D23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“My people, you will go out of Babylon with joy.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You will be led out of it in peace.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mountains and hills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will burst into song as you go.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all the trees in the fields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will clap their hands.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ཁྱོད་ཚོ་བྷེ་བྷི་ལོན་ནས་དགའ་ཞིང་ཏོན། ཁྱོད་ཚོ་གྲོང་ཁྱེར་ནང་ནས་ཞི་བདེར་འཁྲིད།</a:t>
            </a:r>
          </a:p>
          <a:p>
            <a:pPr algn="l"/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རི་དང་རི་ཕྲན་རྣམས་ནི་གཞས་གཏོང་ངོ་། ཤིང་སྡོང་རྣམས་ནི་དགའ་སྤྲོའི་སྐད་འབོད་བྱེད།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CEE25-F513-FC79-209E-2BCFD5AF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95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2BDFA-2474-E282-FDE5-83242A81D43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0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Everyone who thirsts, come to the waters - Isaiah 55:1-13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A8D8D-D970-33E0-AD6D-CE95BD6774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710DE-D0D2-3FC1-CE76-267AB01E5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00B2B-63AF-74D0-63EE-1E97AC11D1E6}"/>
              </a:ext>
            </a:extLst>
          </p:cNvPr>
          <p:cNvSpPr txBox="1"/>
          <p:nvPr/>
        </p:nvSpPr>
        <p:spPr>
          <a:xfrm>
            <a:off x="6788744" y="1153583"/>
            <a:ext cx="5401732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Everyone who thirsts, come to the waters - Isaiah 55:1-13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1“Hey! Come, everyone who thirsts, to the waters!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Come, he who has no money, buy, and eat!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Yes, come, buy wine and milk without money and without price.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F17A71-E59F-8B06-D2EB-C5A38D1936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41365-9E63-C9E9-14EC-A2810430C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82C57-A1FF-7DF4-98DD-A68D9635C96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2Why do you spend money for that which is not bread,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your labor for that which doesn’t satisfy?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Listen diligently to me, and eat that which is good,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let your soul delight itself in richness.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D356E-BFA0-3D82-B87D-E1AB69136D3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6512E-D857-CD37-C961-03A1566D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0CA295-7127-FE86-4DE7-304C91FE8F1F}"/>
              </a:ext>
            </a:extLst>
          </p:cNvPr>
          <p:cNvSpPr txBox="1"/>
          <p:nvPr/>
        </p:nvSpPr>
        <p:spPr>
          <a:xfrm>
            <a:off x="9315791" y="44587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Isaiah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55:2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3Turn your ear, and come to me.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Hear, and your soul will live.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I will make an everlasting covenant with you, even the sure mercies of David.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21E909-6C76-F291-4CC4-50DDE823C7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776</Words>
  <Application>Microsoft Office PowerPoint</Application>
  <PresentationFormat>Widescreen</PresentationFormat>
  <Paragraphs>93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24-9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Jessica Lloyd-Jones</cp:lastModifiedBy>
  <cp:revision>15</cp:revision>
  <dcterms:created xsi:type="dcterms:W3CDTF">2021-07-20T09:23:46Z</dcterms:created>
  <dcterms:modified xsi:type="dcterms:W3CDTF">2023-01-21T15:00:01Z</dcterms:modified>
</cp:coreProperties>
</file>