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951" autoAdjust="0"/>
  </p:normalViewPr>
  <p:slideViewPr>
    <p:cSldViewPr snapToGrid="0">
      <p:cViewPr varScale="1">
        <p:scale>
          <a:sx n="84" d="100"/>
          <a:sy n="84" d="100"/>
        </p:scale>
        <p:origin x="4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971B110-D9B7-412F-AACA-B13918F43AEB}"/>
    <pc:docChg chg="custSel modSld">
      <pc:chgData name="Alfred Smith" userId="3c60a3631c0db8ad" providerId="LiveId" clId="{1971B110-D9B7-412F-AACA-B13918F43AEB}" dt="2023-01-19T11:32:08.358" v="41"/>
      <pc:docMkLst>
        <pc:docMk/>
      </pc:docMkLst>
      <pc:sldChg chg="modSp mod modTransition">
        <pc:chgData name="Alfred Smith" userId="3c60a3631c0db8ad" providerId="LiveId" clId="{1971B110-D9B7-412F-AACA-B13918F43AEB}" dt="2023-01-19T11:31:23.783" v="21"/>
        <pc:sldMkLst>
          <pc:docMk/>
          <pc:sldMk cId="3261377596" sldId="438"/>
        </pc:sldMkLst>
        <pc:spChg chg="mod">
          <ac:chgData name="Alfred Smith" userId="3c60a3631c0db8ad" providerId="LiveId" clId="{1971B110-D9B7-412F-AACA-B13918F43AEB}" dt="2023-01-19T11:28:01.550" v="5" actId="14100"/>
          <ac:spMkLst>
            <pc:docMk/>
            <pc:sldMk cId="3261377596" sldId="438"/>
            <ac:spMk id="5" creationId="{F79B6370-2B39-ADF1-F549-12E5B87B1D27}"/>
          </ac:spMkLst>
        </pc:spChg>
      </pc:sldChg>
      <pc:sldChg chg="addSp delSp modSp mod modTransition modAnim">
        <pc:chgData name="Alfred Smith" userId="3c60a3631c0db8ad" providerId="LiveId" clId="{1971B110-D9B7-412F-AACA-B13918F43AEB}" dt="2023-01-19T11:31:56.028" v="32"/>
        <pc:sldMkLst>
          <pc:docMk/>
          <pc:sldMk cId="3759221820" sldId="439"/>
        </pc:sldMkLst>
        <pc:spChg chg="add mod">
          <ac:chgData name="Alfred Smith" userId="3c60a3631c0db8ad" providerId="LiveId" clId="{1971B110-D9B7-412F-AACA-B13918F43AEB}" dt="2023-01-19T11:31:56.028" v="32"/>
          <ac:spMkLst>
            <pc:docMk/>
            <pc:sldMk cId="3759221820" sldId="439"/>
            <ac:spMk id="2" creationId="{CA22351B-DD35-9768-5031-2589E9E919EF}"/>
          </ac:spMkLst>
        </pc:spChg>
        <pc:spChg chg="mod">
          <ac:chgData name="Alfred Smith" userId="3c60a3631c0db8ad" providerId="LiveId" clId="{1971B110-D9B7-412F-AACA-B13918F43AEB}" dt="2023-01-19T11:27:34.995" v="1" actId="20577"/>
          <ac:spMkLst>
            <pc:docMk/>
            <pc:sldMk cId="3759221820" sldId="439"/>
            <ac:spMk id="4" creationId="{9A13E2D8-2F59-44C1-B1D2-79C300C26DD4}"/>
          </ac:spMkLst>
        </pc:spChg>
        <pc:spChg chg="del">
          <ac:chgData name="Alfred Smith" userId="3c60a3631c0db8ad" providerId="LiveId" clId="{1971B110-D9B7-412F-AACA-B13918F43AEB}" dt="2023-01-19T11:31:43.707" v="31" actId="478"/>
          <ac:spMkLst>
            <pc:docMk/>
            <pc:sldMk cId="3759221820" sldId="439"/>
            <ac:spMk id="6" creationId="{416C064E-628E-47C0-A712-DB178FE9901E}"/>
          </ac:spMkLst>
        </pc:spChg>
        <pc:picChg chg="del">
          <ac:chgData name="Alfred Smith" userId="3c60a3631c0db8ad" providerId="LiveId" clId="{1971B110-D9B7-412F-AACA-B13918F43AEB}" dt="2023-01-19T11:31:23.783" v="21"/>
          <ac:picMkLst>
            <pc:docMk/>
            <pc:sldMk cId="3759221820" sldId="439"/>
            <ac:picMk id="5" creationId="{C3111B6A-7C00-B1A9-BD62-08407553F291}"/>
          </ac:picMkLst>
        </pc:picChg>
      </pc:sldChg>
      <pc:sldChg chg="addSp delSp modSp mod modTransition modAnim">
        <pc:chgData name="Alfred Smith" userId="3c60a3631c0db8ad" providerId="LiveId" clId="{1971B110-D9B7-412F-AACA-B13918F43AEB}" dt="2023-01-19T11:31:57.324" v="33"/>
        <pc:sldMkLst>
          <pc:docMk/>
          <pc:sldMk cId="3676245138" sldId="441"/>
        </pc:sldMkLst>
        <pc:spChg chg="add mod">
          <ac:chgData name="Alfred Smith" userId="3c60a3631c0db8ad" providerId="LiveId" clId="{1971B110-D9B7-412F-AACA-B13918F43AEB}" dt="2023-01-19T11:31:57.324" v="33"/>
          <ac:spMkLst>
            <pc:docMk/>
            <pc:sldMk cId="3676245138" sldId="441"/>
            <ac:spMk id="2" creationId="{CE7B77F5-D508-06B3-4412-3D9E680EB27D}"/>
          </ac:spMkLst>
        </pc:spChg>
        <pc:spChg chg="del">
          <ac:chgData name="Alfred Smith" userId="3c60a3631c0db8ad" providerId="LiveId" clId="{1971B110-D9B7-412F-AACA-B13918F43AEB}" dt="2023-01-19T11:31:42.223" v="30" actId="478"/>
          <ac:spMkLst>
            <pc:docMk/>
            <pc:sldMk cId="3676245138" sldId="441"/>
            <ac:spMk id="6" creationId="{416C064E-628E-47C0-A712-DB178FE9901E}"/>
          </ac:spMkLst>
        </pc:spChg>
        <pc:picChg chg="del">
          <ac:chgData name="Alfred Smith" userId="3c60a3631c0db8ad" providerId="LiveId" clId="{1971B110-D9B7-412F-AACA-B13918F43AEB}" dt="2023-01-19T11:31:23.783" v="21"/>
          <ac:picMkLst>
            <pc:docMk/>
            <pc:sldMk cId="3676245138" sldId="441"/>
            <ac:picMk id="5" creationId="{554CA961-3DC7-A6C1-EFF7-4987D8A3CD21}"/>
          </ac:picMkLst>
        </pc:picChg>
      </pc:sldChg>
      <pc:sldChg chg="modSp mod modTransition">
        <pc:chgData name="Alfred Smith" userId="3c60a3631c0db8ad" providerId="LiveId" clId="{1971B110-D9B7-412F-AACA-B13918F43AEB}" dt="2023-01-19T11:31:23.783" v="21"/>
        <pc:sldMkLst>
          <pc:docMk/>
          <pc:sldMk cId="2180228365" sldId="442"/>
        </pc:sldMkLst>
        <pc:spChg chg="mod">
          <ac:chgData name="Alfred Smith" userId="3c60a3631c0db8ad" providerId="LiveId" clId="{1971B110-D9B7-412F-AACA-B13918F43AEB}" dt="2023-01-19T11:28:23.906" v="8"/>
          <ac:spMkLst>
            <pc:docMk/>
            <pc:sldMk cId="2180228365" sldId="442"/>
            <ac:spMk id="7" creationId="{A46A8CC2-25E5-A30B-B0EF-F19363094CD1}"/>
          </ac:spMkLst>
        </pc:spChg>
      </pc:sldChg>
      <pc:sldChg chg="addSp delSp modSp mod modTransition modAnim">
        <pc:chgData name="Alfred Smith" userId="3c60a3631c0db8ad" providerId="LiveId" clId="{1971B110-D9B7-412F-AACA-B13918F43AEB}" dt="2023-01-19T11:31:58.447" v="34"/>
        <pc:sldMkLst>
          <pc:docMk/>
          <pc:sldMk cId="3095902142" sldId="443"/>
        </pc:sldMkLst>
        <pc:spChg chg="add mod">
          <ac:chgData name="Alfred Smith" userId="3c60a3631c0db8ad" providerId="LiveId" clId="{1971B110-D9B7-412F-AACA-B13918F43AEB}" dt="2023-01-19T11:31:58.447" v="34"/>
          <ac:spMkLst>
            <pc:docMk/>
            <pc:sldMk cId="3095902142" sldId="443"/>
            <ac:spMk id="2" creationId="{DFD79E67-0904-FA00-5F96-5BA5B51ED819}"/>
          </ac:spMkLst>
        </pc:spChg>
        <pc:spChg chg="del">
          <ac:chgData name="Alfred Smith" userId="3c60a3631c0db8ad" providerId="LiveId" clId="{1971B110-D9B7-412F-AACA-B13918F43AEB}" dt="2023-01-19T11:31:40.842" v="29" actId="478"/>
          <ac:spMkLst>
            <pc:docMk/>
            <pc:sldMk cId="3095902142" sldId="443"/>
            <ac:spMk id="6" creationId="{416C064E-628E-47C0-A712-DB178FE9901E}"/>
          </ac:spMkLst>
        </pc:spChg>
        <pc:picChg chg="del">
          <ac:chgData name="Alfred Smith" userId="3c60a3631c0db8ad" providerId="LiveId" clId="{1971B110-D9B7-412F-AACA-B13918F43AEB}" dt="2023-01-19T11:31:23.783" v="21"/>
          <ac:picMkLst>
            <pc:docMk/>
            <pc:sldMk cId="3095902142" sldId="443"/>
            <ac:picMk id="7" creationId="{EDD0E670-0A5E-E7FE-5954-290B505ACD6C}"/>
          </ac:picMkLst>
        </pc:picChg>
      </pc:sldChg>
      <pc:sldChg chg="modSp mod modTransition">
        <pc:chgData name="Alfred Smith" userId="3c60a3631c0db8ad" providerId="LiveId" clId="{1971B110-D9B7-412F-AACA-B13918F43AEB}" dt="2023-01-19T11:31:23.783" v="21"/>
        <pc:sldMkLst>
          <pc:docMk/>
          <pc:sldMk cId="1718612039" sldId="444"/>
        </pc:sldMkLst>
        <pc:spChg chg="mod">
          <ac:chgData name="Alfred Smith" userId="3c60a3631c0db8ad" providerId="LiveId" clId="{1971B110-D9B7-412F-AACA-B13918F43AEB}" dt="2023-01-19T11:28:28.561" v="9"/>
          <ac:spMkLst>
            <pc:docMk/>
            <pc:sldMk cId="1718612039" sldId="444"/>
            <ac:spMk id="7" creationId="{E2AA8380-63E2-3208-23CE-E83EA041ED0E}"/>
          </ac:spMkLst>
        </pc:spChg>
      </pc:sldChg>
      <pc:sldChg chg="addSp delSp modSp mod modTransition modAnim">
        <pc:chgData name="Alfred Smith" userId="3c60a3631c0db8ad" providerId="LiveId" clId="{1971B110-D9B7-412F-AACA-B13918F43AEB}" dt="2023-01-19T11:31:59.543" v="35"/>
        <pc:sldMkLst>
          <pc:docMk/>
          <pc:sldMk cId="2166098122" sldId="445"/>
        </pc:sldMkLst>
        <pc:spChg chg="add mod">
          <ac:chgData name="Alfred Smith" userId="3c60a3631c0db8ad" providerId="LiveId" clId="{1971B110-D9B7-412F-AACA-B13918F43AEB}" dt="2023-01-19T11:31:59.543" v="35"/>
          <ac:spMkLst>
            <pc:docMk/>
            <pc:sldMk cId="2166098122" sldId="445"/>
            <ac:spMk id="3" creationId="{489CE474-439E-BCBF-71BB-AB6C079D1942}"/>
          </ac:spMkLst>
        </pc:spChg>
        <pc:spChg chg="del">
          <ac:chgData name="Alfred Smith" userId="3c60a3631c0db8ad" providerId="LiveId" clId="{1971B110-D9B7-412F-AACA-B13918F43AEB}" dt="2023-01-19T11:31:39.146" v="28" actId="478"/>
          <ac:spMkLst>
            <pc:docMk/>
            <pc:sldMk cId="2166098122" sldId="445"/>
            <ac:spMk id="6" creationId="{416C064E-628E-47C0-A712-DB178FE9901E}"/>
          </ac:spMkLst>
        </pc:spChg>
        <pc:picChg chg="del">
          <ac:chgData name="Alfred Smith" userId="3c60a3631c0db8ad" providerId="LiveId" clId="{1971B110-D9B7-412F-AACA-B13918F43AEB}" dt="2023-01-19T11:31:23.783" v="21"/>
          <ac:picMkLst>
            <pc:docMk/>
            <pc:sldMk cId="2166098122" sldId="445"/>
            <ac:picMk id="2" creationId="{5255934B-1CE9-107F-C094-023C0BC5D497}"/>
          </ac:picMkLst>
        </pc:picChg>
      </pc:sldChg>
      <pc:sldChg chg="modSp mod modTransition">
        <pc:chgData name="Alfred Smith" userId="3c60a3631c0db8ad" providerId="LiveId" clId="{1971B110-D9B7-412F-AACA-B13918F43AEB}" dt="2023-01-19T11:31:23.783" v="21"/>
        <pc:sldMkLst>
          <pc:docMk/>
          <pc:sldMk cId="665805102" sldId="446"/>
        </pc:sldMkLst>
        <pc:spChg chg="mod">
          <ac:chgData name="Alfred Smith" userId="3c60a3631c0db8ad" providerId="LiveId" clId="{1971B110-D9B7-412F-AACA-B13918F43AEB}" dt="2023-01-19T11:28:36.541" v="10"/>
          <ac:spMkLst>
            <pc:docMk/>
            <pc:sldMk cId="665805102" sldId="446"/>
            <ac:spMk id="7" creationId="{E844ADA6-9B09-2654-3307-9F17D11000F9}"/>
          </ac:spMkLst>
        </pc:spChg>
      </pc:sldChg>
      <pc:sldChg chg="addSp delSp modSp mod modTransition modAnim">
        <pc:chgData name="Alfred Smith" userId="3c60a3631c0db8ad" providerId="LiveId" clId="{1971B110-D9B7-412F-AACA-B13918F43AEB}" dt="2023-01-19T11:32:00.620" v="36"/>
        <pc:sldMkLst>
          <pc:docMk/>
          <pc:sldMk cId="2422728137" sldId="447"/>
        </pc:sldMkLst>
        <pc:spChg chg="add mod">
          <ac:chgData name="Alfred Smith" userId="3c60a3631c0db8ad" providerId="LiveId" clId="{1971B110-D9B7-412F-AACA-B13918F43AEB}" dt="2023-01-19T11:32:00.620" v="36"/>
          <ac:spMkLst>
            <pc:docMk/>
            <pc:sldMk cId="2422728137" sldId="447"/>
            <ac:spMk id="3" creationId="{30CA6625-4268-87D7-7EC8-4A6CAE6AEDBB}"/>
          </ac:spMkLst>
        </pc:spChg>
        <pc:spChg chg="del">
          <ac:chgData name="Alfred Smith" userId="3c60a3631c0db8ad" providerId="LiveId" clId="{1971B110-D9B7-412F-AACA-B13918F43AEB}" dt="2023-01-19T11:31:36.865" v="27" actId="478"/>
          <ac:spMkLst>
            <pc:docMk/>
            <pc:sldMk cId="2422728137" sldId="447"/>
            <ac:spMk id="6" creationId="{416C064E-628E-47C0-A712-DB178FE9901E}"/>
          </ac:spMkLst>
        </pc:spChg>
        <pc:picChg chg="del">
          <ac:chgData name="Alfred Smith" userId="3c60a3631c0db8ad" providerId="LiveId" clId="{1971B110-D9B7-412F-AACA-B13918F43AEB}" dt="2023-01-19T11:31:23.783" v="21"/>
          <ac:picMkLst>
            <pc:docMk/>
            <pc:sldMk cId="2422728137" sldId="447"/>
            <ac:picMk id="2" creationId="{75547E42-AD0C-DF2E-3384-FB7BBD620501}"/>
          </ac:picMkLst>
        </pc:picChg>
      </pc:sldChg>
      <pc:sldChg chg="modSp mod modTransition">
        <pc:chgData name="Alfred Smith" userId="3c60a3631c0db8ad" providerId="LiveId" clId="{1971B110-D9B7-412F-AACA-B13918F43AEB}" dt="2023-01-19T11:31:23.783" v="21"/>
        <pc:sldMkLst>
          <pc:docMk/>
          <pc:sldMk cId="843663555" sldId="448"/>
        </pc:sldMkLst>
        <pc:spChg chg="mod">
          <ac:chgData name="Alfred Smith" userId="3c60a3631c0db8ad" providerId="LiveId" clId="{1971B110-D9B7-412F-AACA-B13918F43AEB}" dt="2023-01-19T11:28:56.368" v="13" actId="20577"/>
          <ac:spMkLst>
            <pc:docMk/>
            <pc:sldMk cId="843663555" sldId="448"/>
            <ac:spMk id="5" creationId="{0B764D5B-8D7E-CA01-E48F-0A7D673B8255}"/>
          </ac:spMkLst>
        </pc:spChg>
      </pc:sldChg>
      <pc:sldChg chg="addSp delSp modSp mod modTransition modAnim">
        <pc:chgData name="Alfred Smith" userId="3c60a3631c0db8ad" providerId="LiveId" clId="{1971B110-D9B7-412F-AACA-B13918F43AEB}" dt="2023-01-19T11:32:01.781" v="37"/>
        <pc:sldMkLst>
          <pc:docMk/>
          <pc:sldMk cId="4160448636" sldId="449"/>
        </pc:sldMkLst>
        <pc:spChg chg="add mod">
          <ac:chgData name="Alfred Smith" userId="3c60a3631c0db8ad" providerId="LiveId" clId="{1971B110-D9B7-412F-AACA-B13918F43AEB}" dt="2023-01-19T11:32:01.781" v="37"/>
          <ac:spMkLst>
            <pc:docMk/>
            <pc:sldMk cId="4160448636" sldId="449"/>
            <ac:spMk id="3" creationId="{018E90B0-AA82-35AB-3F9A-0D658E5C89AA}"/>
          </ac:spMkLst>
        </pc:spChg>
        <pc:spChg chg="del">
          <ac:chgData name="Alfred Smith" userId="3c60a3631c0db8ad" providerId="LiveId" clId="{1971B110-D9B7-412F-AACA-B13918F43AEB}" dt="2023-01-19T11:31:34.726" v="26" actId="478"/>
          <ac:spMkLst>
            <pc:docMk/>
            <pc:sldMk cId="4160448636" sldId="449"/>
            <ac:spMk id="6" creationId="{416C064E-628E-47C0-A712-DB178FE9901E}"/>
          </ac:spMkLst>
        </pc:spChg>
        <pc:picChg chg="del">
          <ac:chgData name="Alfred Smith" userId="3c60a3631c0db8ad" providerId="LiveId" clId="{1971B110-D9B7-412F-AACA-B13918F43AEB}" dt="2023-01-19T11:31:23.783" v="21"/>
          <ac:picMkLst>
            <pc:docMk/>
            <pc:sldMk cId="4160448636" sldId="449"/>
            <ac:picMk id="2" creationId="{F591C401-D328-AA59-E119-F5D0F33A18E4}"/>
          </ac:picMkLst>
        </pc:picChg>
      </pc:sldChg>
      <pc:sldChg chg="modSp mod modTransition">
        <pc:chgData name="Alfred Smith" userId="3c60a3631c0db8ad" providerId="LiveId" clId="{1971B110-D9B7-412F-AACA-B13918F43AEB}" dt="2023-01-19T11:31:23.783" v="21"/>
        <pc:sldMkLst>
          <pc:docMk/>
          <pc:sldMk cId="538051216" sldId="450"/>
        </pc:sldMkLst>
        <pc:spChg chg="mod">
          <ac:chgData name="Alfred Smith" userId="3c60a3631c0db8ad" providerId="LiveId" clId="{1971B110-D9B7-412F-AACA-B13918F43AEB}" dt="2023-01-19T11:29:09.267" v="16"/>
          <ac:spMkLst>
            <pc:docMk/>
            <pc:sldMk cId="538051216" sldId="450"/>
            <ac:spMk id="7" creationId="{18A297DA-661B-83DA-5F43-E23F41E36E4B}"/>
          </ac:spMkLst>
        </pc:spChg>
      </pc:sldChg>
      <pc:sldChg chg="addSp delSp modSp mod modTransition modAnim">
        <pc:chgData name="Alfred Smith" userId="3c60a3631c0db8ad" providerId="LiveId" clId="{1971B110-D9B7-412F-AACA-B13918F43AEB}" dt="2023-01-19T11:32:02.985" v="38"/>
        <pc:sldMkLst>
          <pc:docMk/>
          <pc:sldMk cId="3386340796" sldId="451"/>
        </pc:sldMkLst>
        <pc:spChg chg="add mod">
          <ac:chgData name="Alfred Smith" userId="3c60a3631c0db8ad" providerId="LiveId" clId="{1971B110-D9B7-412F-AACA-B13918F43AEB}" dt="2023-01-19T11:32:02.985" v="38"/>
          <ac:spMkLst>
            <pc:docMk/>
            <pc:sldMk cId="3386340796" sldId="451"/>
            <ac:spMk id="2" creationId="{D9428773-44E7-3420-9271-1AA8498415FD}"/>
          </ac:spMkLst>
        </pc:spChg>
        <pc:spChg chg="del">
          <ac:chgData name="Alfred Smith" userId="3c60a3631c0db8ad" providerId="LiveId" clId="{1971B110-D9B7-412F-AACA-B13918F43AEB}" dt="2023-01-19T11:31:32.603" v="25" actId="478"/>
          <ac:spMkLst>
            <pc:docMk/>
            <pc:sldMk cId="3386340796" sldId="451"/>
            <ac:spMk id="6" creationId="{416C064E-628E-47C0-A712-DB178FE9901E}"/>
          </ac:spMkLst>
        </pc:spChg>
        <pc:picChg chg="del">
          <ac:chgData name="Alfred Smith" userId="3c60a3631c0db8ad" providerId="LiveId" clId="{1971B110-D9B7-412F-AACA-B13918F43AEB}" dt="2023-01-19T11:31:23.783" v="21"/>
          <ac:picMkLst>
            <pc:docMk/>
            <pc:sldMk cId="3386340796" sldId="451"/>
            <ac:picMk id="7" creationId="{B0EC361C-11BA-0E62-EFD8-A6FE406343D4}"/>
          </ac:picMkLst>
        </pc:picChg>
      </pc:sldChg>
      <pc:sldChg chg="modSp mod modTransition">
        <pc:chgData name="Alfred Smith" userId="3c60a3631c0db8ad" providerId="LiveId" clId="{1971B110-D9B7-412F-AACA-B13918F43AEB}" dt="2023-01-19T11:31:23.783" v="21"/>
        <pc:sldMkLst>
          <pc:docMk/>
          <pc:sldMk cId="4002949039" sldId="452"/>
        </pc:sldMkLst>
        <pc:spChg chg="mod">
          <ac:chgData name="Alfred Smith" userId="3c60a3631c0db8ad" providerId="LiveId" clId="{1971B110-D9B7-412F-AACA-B13918F43AEB}" dt="2023-01-19T11:29:13.995" v="17"/>
          <ac:spMkLst>
            <pc:docMk/>
            <pc:sldMk cId="4002949039" sldId="452"/>
            <ac:spMk id="8" creationId="{EC189059-17BB-5609-F6E5-286BB84CA37C}"/>
          </ac:spMkLst>
        </pc:spChg>
      </pc:sldChg>
      <pc:sldChg chg="addSp delSp modSp mod modTransition modAnim">
        <pc:chgData name="Alfred Smith" userId="3c60a3631c0db8ad" providerId="LiveId" clId="{1971B110-D9B7-412F-AACA-B13918F43AEB}" dt="2023-01-19T11:32:04.156" v="39"/>
        <pc:sldMkLst>
          <pc:docMk/>
          <pc:sldMk cId="283334129" sldId="453"/>
        </pc:sldMkLst>
        <pc:spChg chg="add mod">
          <ac:chgData name="Alfred Smith" userId="3c60a3631c0db8ad" providerId="LiveId" clId="{1971B110-D9B7-412F-AACA-B13918F43AEB}" dt="2023-01-19T11:32:04.156" v="39"/>
          <ac:spMkLst>
            <pc:docMk/>
            <pc:sldMk cId="283334129" sldId="453"/>
            <ac:spMk id="2" creationId="{0983523A-8A12-FE6F-33A3-8E38B60B80D6}"/>
          </ac:spMkLst>
        </pc:spChg>
        <pc:spChg chg="del">
          <ac:chgData name="Alfred Smith" userId="3c60a3631c0db8ad" providerId="LiveId" clId="{1971B110-D9B7-412F-AACA-B13918F43AEB}" dt="2023-01-19T11:31:30.632" v="24" actId="478"/>
          <ac:spMkLst>
            <pc:docMk/>
            <pc:sldMk cId="283334129" sldId="453"/>
            <ac:spMk id="6" creationId="{416C064E-628E-47C0-A712-DB178FE9901E}"/>
          </ac:spMkLst>
        </pc:spChg>
        <pc:picChg chg="del">
          <ac:chgData name="Alfred Smith" userId="3c60a3631c0db8ad" providerId="LiveId" clId="{1971B110-D9B7-412F-AACA-B13918F43AEB}" dt="2023-01-19T11:31:23.783" v="21"/>
          <ac:picMkLst>
            <pc:docMk/>
            <pc:sldMk cId="283334129" sldId="453"/>
            <ac:picMk id="3" creationId="{F7CFAE8E-879C-71AF-36E0-ED2FF778E1FE}"/>
          </ac:picMkLst>
        </pc:picChg>
      </pc:sldChg>
      <pc:sldChg chg="modSp mod modTransition">
        <pc:chgData name="Alfred Smith" userId="3c60a3631c0db8ad" providerId="LiveId" clId="{1971B110-D9B7-412F-AACA-B13918F43AEB}" dt="2023-01-19T11:31:23.783" v="21"/>
        <pc:sldMkLst>
          <pc:docMk/>
          <pc:sldMk cId="2511564658" sldId="454"/>
        </pc:sldMkLst>
        <pc:spChg chg="mod">
          <ac:chgData name="Alfred Smith" userId="3c60a3631c0db8ad" providerId="LiveId" clId="{1971B110-D9B7-412F-AACA-B13918F43AEB}" dt="2023-01-19T11:29:17.595" v="18"/>
          <ac:spMkLst>
            <pc:docMk/>
            <pc:sldMk cId="2511564658" sldId="454"/>
            <ac:spMk id="7" creationId="{C7E6078F-5E5C-D789-2169-EF60DBC7AFA3}"/>
          </ac:spMkLst>
        </pc:spChg>
      </pc:sldChg>
      <pc:sldChg chg="addSp delSp modSp mod modTransition modAnim">
        <pc:chgData name="Alfred Smith" userId="3c60a3631c0db8ad" providerId="LiveId" clId="{1971B110-D9B7-412F-AACA-B13918F43AEB}" dt="2023-01-19T11:32:05.324" v="40"/>
        <pc:sldMkLst>
          <pc:docMk/>
          <pc:sldMk cId="1799939013" sldId="455"/>
        </pc:sldMkLst>
        <pc:spChg chg="add mod">
          <ac:chgData name="Alfred Smith" userId="3c60a3631c0db8ad" providerId="LiveId" clId="{1971B110-D9B7-412F-AACA-B13918F43AEB}" dt="2023-01-19T11:32:05.324" v="40"/>
          <ac:spMkLst>
            <pc:docMk/>
            <pc:sldMk cId="1799939013" sldId="455"/>
            <ac:spMk id="2" creationId="{C0956B08-7528-E473-2BD2-876C0A6262F5}"/>
          </ac:spMkLst>
        </pc:spChg>
        <pc:spChg chg="del">
          <ac:chgData name="Alfred Smith" userId="3c60a3631c0db8ad" providerId="LiveId" clId="{1971B110-D9B7-412F-AACA-B13918F43AEB}" dt="2023-01-19T11:31:29.264" v="23" actId="478"/>
          <ac:spMkLst>
            <pc:docMk/>
            <pc:sldMk cId="1799939013" sldId="455"/>
            <ac:spMk id="6" creationId="{416C064E-628E-47C0-A712-DB178FE9901E}"/>
          </ac:spMkLst>
        </pc:spChg>
        <pc:picChg chg="del">
          <ac:chgData name="Alfred Smith" userId="3c60a3631c0db8ad" providerId="LiveId" clId="{1971B110-D9B7-412F-AACA-B13918F43AEB}" dt="2023-01-19T11:31:23.783" v="21"/>
          <ac:picMkLst>
            <pc:docMk/>
            <pc:sldMk cId="1799939013" sldId="455"/>
            <ac:picMk id="15" creationId="{8ED47F3D-5C3A-0383-1541-6BBF8739A798}"/>
          </ac:picMkLst>
        </pc:picChg>
      </pc:sldChg>
      <pc:sldChg chg="modSp mod modTransition">
        <pc:chgData name="Alfred Smith" userId="3c60a3631c0db8ad" providerId="LiveId" clId="{1971B110-D9B7-412F-AACA-B13918F43AEB}" dt="2023-01-19T11:31:23.783" v="21"/>
        <pc:sldMkLst>
          <pc:docMk/>
          <pc:sldMk cId="4049696417" sldId="456"/>
        </pc:sldMkLst>
        <pc:spChg chg="mod">
          <ac:chgData name="Alfred Smith" userId="3c60a3631c0db8ad" providerId="LiveId" clId="{1971B110-D9B7-412F-AACA-B13918F43AEB}" dt="2023-01-19T11:29:21.691" v="19"/>
          <ac:spMkLst>
            <pc:docMk/>
            <pc:sldMk cId="4049696417" sldId="456"/>
            <ac:spMk id="7" creationId="{171190B4-F5A1-FBE7-623A-62F15ADB9D0A}"/>
          </ac:spMkLst>
        </pc:spChg>
      </pc:sldChg>
      <pc:sldChg chg="addSp delSp modSp mod modTransition modAnim">
        <pc:chgData name="Alfred Smith" userId="3c60a3631c0db8ad" providerId="LiveId" clId="{1971B110-D9B7-412F-AACA-B13918F43AEB}" dt="2023-01-19T11:32:08.358" v="41"/>
        <pc:sldMkLst>
          <pc:docMk/>
          <pc:sldMk cId="2618424304" sldId="457"/>
        </pc:sldMkLst>
        <pc:spChg chg="add mod">
          <ac:chgData name="Alfred Smith" userId="3c60a3631c0db8ad" providerId="LiveId" clId="{1971B110-D9B7-412F-AACA-B13918F43AEB}" dt="2023-01-19T11:32:08.358" v="41"/>
          <ac:spMkLst>
            <pc:docMk/>
            <pc:sldMk cId="2618424304" sldId="457"/>
            <ac:spMk id="2" creationId="{318D96DC-CBEE-C42F-F5AE-037200CB79D9}"/>
          </ac:spMkLst>
        </pc:spChg>
        <pc:spChg chg="del">
          <ac:chgData name="Alfred Smith" userId="3c60a3631c0db8ad" providerId="LiveId" clId="{1971B110-D9B7-412F-AACA-B13918F43AEB}" dt="2023-01-19T11:31:27.840" v="22" actId="478"/>
          <ac:spMkLst>
            <pc:docMk/>
            <pc:sldMk cId="2618424304" sldId="457"/>
            <ac:spMk id="6" creationId="{416C064E-628E-47C0-A712-DB178FE9901E}"/>
          </ac:spMkLst>
        </pc:spChg>
        <pc:picChg chg="del">
          <ac:chgData name="Alfred Smith" userId="3c60a3631c0db8ad" providerId="LiveId" clId="{1971B110-D9B7-412F-AACA-B13918F43AEB}" dt="2023-01-19T11:31:23.783" v="21"/>
          <ac:picMkLst>
            <pc:docMk/>
            <pc:sldMk cId="2618424304" sldId="457"/>
            <ac:picMk id="3" creationId="{2BBB750F-544C-37D8-9BCB-FEBCC3F6CF8A}"/>
          </ac:picMkLst>
        </pc:picChg>
      </pc:sldChg>
      <pc:sldChg chg="delSp modTransition modAnim">
        <pc:chgData name="Alfred Smith" userId="3c60a3631c0db8ad" providerId="LiveId" clId="{1971B110-D9B7-412F-AACA-B13918F43AEB}" dt="2023-01-19T11:31:23.783" v="21"/>
        <pc:sldMkLst>
          <pc:docMk/>
          <pc:sldMk cId="3596600315" sldId="468"/>
        </pc:sldMkLst>
        <pc:picChg chg="del">
          <ac:chgData name="Alfred Smith" userId="3c60a3631c0db8ad" providerId="LiveId" clId="{1971B110-D9B7-412F-AACA-B13918F43AEB}" dt="2023-01-19T11:31:23.783" v="21"/>
          <ac:picMkLst>
            <pc:docMk/>
            <pc:sldMk cId="3596600315" sldId="468"/>
            <ac:picMk id="4" creationId="{7E3D0DA4-C05D-7112-D7D1-3B9A2CF4D30C}"/>
          </ac:picMkLst>
        </pc:picChg>
      </pc:sldChg>
      <pc:sldChg chg="addSp delSp modSp mod modTransition">
        <pc:chgData name="Alfred Smith" userId="3c60a3631c0db8ad" providerId="LiveId" clId="{1971B110-D9B7-412F-AACA-B13918F43AEB}" dt="2023-01-19T11:31:23.783" v="21"/>
        <pc:sldMkLst>
          <pc:docMk/>
          <pc:sldMk cId="2211457714" sldId="469"/>
        </pc:sldMkLst>
        <pc:spChg chg="add mod">
          <ac:chgData name="Alfred Smith" userId="3c60a3631c0db8ad" providerId="LiveId" clId="{1971B110-D9B7-412F-AACA-B13918F43AEB}" dt="2023-01-19T11:28:10.963" v="7"/>
          <ac:spMkLst>
            <pc:docMk/>
            <pc:sldMk cId="2211457714" sldId="469"/>
            <ac:spMk id="2" creationId="{599C0F42-45F1-5682-7935-B388052E3FAC}"/>
          </ac:spMkLst>
        </pc:spChg>
        <pc:spChg chg="del">
          <ac:chgData name="Alfred Smith" userId="3c60a3631c0db8ad" providerId="LiveId" clId="{1971B110-D9B7-412F-AACA-B13918F43AEB}" dt="2023-01-19T11:28:09.944" v="6" actId="478"/>
          <ac:spMkLst>
            <pc:docMk/>
            <pc:sldMk cId="2211457714" sldId="469"/>
            <ac:spMk id="5" creationId="{E027CDEB-515D-3BBE-03D9-48EB68B66744}"/>
          </ac:spMkLst>
        </pc:spChg>
      </pc:sldChg>
      <pc:sldChg chg="modSp mod modTransition">
        <pc:chgData name="Alfred Smith" userId="3c60a3631c0db8ad" providerId="LiveId" clId="{1971B110-D9B7-412F-AACA-B13918F43AEB}" dt="2023-01-19T11:31:23.783" v="21"/>
        <pc:sldMkLst>
          <pc:docMk/>
          <pc:sldMk cId="2920363107" sldId="470"/>
        </pc:sldMkLst>
        <pc:spChg chg="mod">
          <ac:chgData name="Alfred Smith" userId="3c60a3631c0db8ad" providerId="LiveId" clId="{1971B110-D9B7-412F-AACA-B13918F43AEB}" dt="2023-01-19T11:29:25.534" v="20"/>
          <ac:spMkLst>
            <pc:docMk/>
            <pc:sldMk cId="2920363107" sldId="470"/>
            <ac:spMk id="5" creationId="{960B08BD-AD8E-6B7A-4C24-D161DADEC35E}"/>
          </ac:spMkLst>
        </pc:spChg>
      </pc:sldChg>
    </pc:docChg>
  </pc:docChgLst>
  <pc:docChgLst>
    <pc:chgData name="Alfred Smith" userId="3c60a3631c0db8ad" providerId="LiveId" clId="{ECFF5931-1BA4-4AB7-8271-62216B7B0A9E}"/>
    <pc:docChg chg="modSld">
      <pc:chgData name="Alfred Smith" userId="3c60a3631c0db8ad" providerId="LiveId" clId="{ECFF5931-1BA4-4AB7-8271-62216B7B0A9E}" dt="2023-12-11T09:53:48.497" v="27" actId="20577"/>
      <pc:docMkLst>
        <pc:docMk/>
      </pc:docMkLst>
      <pc:sldChg chg="modSp mod">
        <pc:chgData name="Alfred Smith" userId="3c60a3631c0db8ad" providerId="LiveId" clId="{ECFF5931-1BA4-4AB7-8271-62216B7B0A9E}" dt="2023-12-11T09:53:11.813" v="15" actId="20577"/>
        <pc:sldMkLst>
          <pc:docMk/>
          <pc:sldMk cId="2422728137" sldId="447"/>
        </pc:sldMkLst>
        <pc:spChg chg="mod">
          <ac:chgData name="Alfred Smith" userId="3c60a3631c0db8ad" providerId="LiveId" clId="{ECFF5931-1BA4-4AB7-8271-62216B7B0A9E}" dt="2023-12-11T09:53:11.813" v="15" actId="20577"/>
          <ac:spMkLst>
            <pc:docMk/>
            <pc:sldMk cId="2422728137" sldId="447"/>
            <ac:spMk id="4" creationId="{9A13E2D8-2F59-44C1-B1D2-79C300C26DD4}"/>
          </ac:spMkLst>
        </pc:spChg>
      </pc:sldChg>
      <pc:sldChg chg="modSp mod">
        <pc:chgData name="Alfred Smith" userId="3c60a3631c0db8ad" providerId="LiveId" clId="{ECFF5931-1BA4-4AB7-8271-62216B7B0A9E}" dt="2023-12-11T09:53:18.199" v="17" actId="20577"/>
        <pc:sldMkLst>
          <pc:docMk/>
          <pc:sldMk cId="843663555" sldId="448"/>
        </pc:sldMkLst>
        <pc:spChg chg="mod">
          <ac:chgData name="Alfred Smith" userId="3c60a3631c0db8ad" providerId="LiveId" clId="{ECFF5931-1BA4-4AB7-8271-62216B7B0A9E}" dt="2023-12-11T09:53:18.199" v="17" actId="20577"/>
          <ac:spMkLst>
            <pc:docMk/>
            <pc:sldMk cId="843663555" sldId="448"/>
            <ac:spMk id="5" creationId="{0B764D5B-8D7E-CA01-E48F-0A7D673B8255}"/>
          </ac:spMkLst>
        </pc:spChg>
      </pc:sldChg>
      <pc:sldChg chg="modSp mod">
        <pc:chgData name="Alfred Smith" userId="3c60a3631c0db8ad" providerId="LiveId" clId="{ECFF5931-1BA4-4AB7-8271-62216B7B0A9E}" dt="2023-12-11T09:53:27.107" v="19" actId="20577"/>
        <pc:sldMkLst>
          <pc:docMk/>
          <pc:sldMk cId="538051216" sldId="450"/>
        </pc:sldMkLst>
        <pc:spChg chg="mod">
          <ac:chgData name="Alfred Smith" userId="3c60a3631c0db8ad" providerId="LiveId" clId="{ECFF5931-1BA4-4AB7-8271-62216B7B0A9E}" dt="2023-12-11T09:53:27.107" v="19" actId="20577"/>
          <ac:spMkLst>
            <pc:docMk/>
            <pc:sldMk cId="538051216" sldId="450"/>
            <ac:spMk id="7" creationId="{18A297DA-661B-83DA-5F43-E23F41E36E4B}"/>
          </ac:spMkLst>
        </pc:spChg>
      </pc:sldChg>
      <pc:sldChg chg="modSp mod">
        <pc:chgData name="Alfred Smith" userId="3c60a3631c0db8ad" providerId="LiveId" clId="{ECFF5931-1BA4-4AB7-8271-62216B7B0A9E}" dt="2023-12-11T09:53:31.818" v="21" actId="20577"/>
        <pc:sldMkLst>
          <pc:docMk/>
          <pc:sldMk cId="4002949039" sldId="452"/>
        </pc:sldMkLst>
        <pc:spChg chg="mod">
          <ac:chgData name="Alfred Smith" userId="3c60a3631c0db8ad" providerId="LiveId" clId="{ECFF5931-1BA4-4AB7-8271-62216B7B0A9E}" dt="2023-12-11T09:53:31.818" v="21" actId="20577"/>
          <ac:spMkLst>
            <pc:docMk/>
            <pc:sldMk cId="4002949039" sldId="452"/>
            <ac:spMk id="8" creationId="{EC189059-17BB-5609-F6E5-286BB84CA37C}"/>
          </ac:spMkLst>
        </pc:spChg>
      </pc:sldChg>
      <pc:sldChg chg="modSp mod">
        <pc:chgData name="Alfred Smith" userId="3c60a3631c0db8ad" providerId="LiveId" clId="{ECFF5931-1BA4-4AB7-8271-62216B7B0A9E}" dt="2023-12-11T09:53:38.076" v="23" actId="20577"/>
        <pc:sldMkLst>
          <pc:docMk/>
          <pc:sldMk cId="2511564658" sldId="454"/>
        </pc:sldMkLst>
        <pc:spChg chg="mod">
          <ac:chgData name="Alfred Smith" userId="3c60a3631c0db8ad" providerId="LiveId" clId="{ECFF5931-1BA4-4AB7-8271-62216B7B0A9E}" dt="2023-12-11T09:53:38.076" v="23" actId="20577"/>
          <ac:spMkLst>
            <pc:docMk/>
            <pc:sldMk cId="2511564658" sldId="454"/>
            <ac:spMk id="7" creationId="{C7E6078F-5E5C-D789-2169-EF60DBC7AFA3}"/>
          </ac:spMkLst>
        </pc:spChg>
      </pc:sldChg>
      <pc:sldChg chg="modSp mod">
        <pc:chgData name="Alfred Smith" userId="3c60a3631c0db8ad" providerId="LiveId" clId="{ECFF5931-1BA4-4AB7-8271-62216B7B0A9E}" dt="2023-12-11T09:53:44.353" v="25" actId="20577"/>
        <pc:sldMkLst>
          <pc:docMk/>
          <pc:sldMk cId="4049696417" sldId="456"/>
        </pc:sldMkLst>
        <pc:spChg chg="mod">
          <ac:chgData name="Alfred Smith" userId="3c60a3631c0db8ad" providerId="LiveId" clId="{ECFF5931-1BA4-4AB7-8271-62216B7B0A9E}" dt="2023-12-11T09:53:44.353" v="25" actId="20577"/>
          <ac:spMkLst>
            <pc:docMk/>
            <pc:sldMk cId="4049696417" sldId="456"/>
            <ac:spMk id="7" creationId="{171190B4-F5A1-FBE7-623A-62F15ADB9D0A}"/>
          </ac:spMkLst>
        </pc:spChg>
      </pc:sldChg>
      <pc:sldChg chg="modSp mod">
        <pc:chgData name="Alfred Smith" userId="3c60a3631c0db8ad" providerId="LiveId" clId="{ECFF5931-1BA4-4AB7-8271-62216B7B0A9E}" dt="2023-12-11T09:53:48.497" v="27" actId="20577"/>
        <pc:sldMkLst>
          <pc:docMk/>
          <pc:sldMk cId="2920363107" sldId="470"/>
        </pc:sldMkLst>
        <pc:spChg chg="mod">
          <ac:chgData name="Alfred Smith" userId="3c60a3631c0db8ad" providerId="LiveId" clId="{ECFF5931-1BA4-4AB7-8271-62216B7B0A9E}" dt="2023-12-11T09:53:48.497" v="27" actId="20577"/>
          <ac:spMkLst>
            <pc:docMk/>
            <pc:sldMk cId="2920363107" sldId="470"/>
            <ac:spMk id="5" creationId="{960B08BD-AD8E-6B7A-4C24-D161DADEC3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25 </a:t>
            </a:r>
            <a:r>
              <a:rPr lang="en-IN" sz="1800" b="1" i="0" u="none" strike="noStrike" baseline="0" dirty="0">
                <a:latin typeface="TimesNewRomanPS-BoldMT"/>
              </a:rPr>
              <a:t>Into Exile</a:t>
            </a:r>
          </a:p>
          <a:p>
            <a:pPr algn="l"/>
            <a:r>
              <a:rPr lang="en-US" sz="1800" b="0" i="0" u="none" strike="noStrike" baseline="0" dirty="0">
                <a:latin typeface="TimesNewRomanPSMT"/>
              </a:rPr>
              <a:t>1. Israel’s evil deeds -1 Kings 12:25- 13:5; 2 Kings 17:1-19 (Left Top)</a:t>
            </a:r>
          </a:p>
          <a:p>
            <a:pPr algn="l"/>
            <a:r>
              <a:rPr lang="en-US" sz="1800" b="0" i="0" u="none" strike="noStrike" baseline="0" dirty="0">
                <a:latin typeface="TimesNewRomanPSMT"/>
              </a:rPr>
              <a:t>2. Book of the law is found - 2 Kings 22-23:25 (Right Top)</a:t>
            </a:r>
          </a:p>
          <a:p>
            <a:pPr algn="l"/>
            <a:r>
              <a:rPr lang="en-IN" sz="1800" b="0" i="0" u="none" strike="noStrike" baseline="0" dirty="0">
                <a:latin typeface="TimesNewRomanPSMT"/>
              </a:rPr>
              <a:t>3. Jehoiakim burns Jeremiah’s scroll - Jeremiah 36 (Right Bottom)</a:t>
            </a:r>
          </a:p>
          <a:p>
            <a:pPr algn="l"/>
            <a:r>
              <a:rPr lang="en-US" sz="1800" b="0" i="0" u="none" strike="noStrike" baseline="0" dirty="0">
                <a:latin typeface="TimesNewRomanPSMT"/>
              </a:rPr>
              <a:t>4. Jeremiah is thrown into the cistern - Jeremiah 38:1-13 (Left Bottom)</a:t>
            </a:r>
          </a:p>
          <a:p>
            <a:pPr algn="l"/>
            <a:r>
              <a:rPr lang="en-US" sz="1800" b="0" i="0" u="none" strike="noStrike" baseline="0" dirty="0">
                <a:latin typeface="TimesNewRomanPSMT"/>
              </a:rPr>
              <a:t>5. Destruction of Jerusalem/ Judah into exile - 2 Kings 24:8-16 , 25:8-21 Jeremiah</a:t>
            </a:r>
          </a:p>
          <a:p>
            <a:pPr algn="l"/>
            <a:r>
              <a:rPr lang="en-IN" sz="1800" b="0" i="0" u="none" strike="noStrike" baseline="0" dirty="0">
                <a:latin typeface="TimesNewRomanPSMT"/>
              </a:rPr>
              <a:t>39:11-14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7836E3-0FC9-A637-7A43-E770823020FA}"/>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844ADA6-9B09-2654-3307-9F17D11000F9}"/>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 kings 17:</a:t>
            </a:r>
            <a:r>
              <a:rPr lang="en-US" sz="3200" b="0" i="0" dirty="0">
                <a:solidFill>
                  <a:srgbClr val="121212"/>
                </a:solidFill>
                <a:effectLst/>
                <a:latin typeface="ArialMT"/>
              </a:rPr>
              <a:t>15They rejected his statutes and his covenant that he made with their fathers, and his testimonies which he testified to them; and they followed vanity, and became vain, and followed the nations that were around them, concerning whom Yahweh had commanded them that they should not do like them. </a:t>
            </a:r>
            <a:endParaRPr lang="en-ZA" sz="3200" dirty="0"/>
          </a:p>
        </p:txBody>
      </p:sp>
      <p:sp>
        <p:nvSpPr>
          <p:cNvPr id="3" name="TextBox 2">
            <a:extLst>
              <a:ext uri="{FF2B5EF4-FFF2-40B4-BE49-F238E27FC236}">
                <a16:creationId xmlns:a16="http://schemas.microsoft.com/office/drawing/2014/main" id="{30CA6625-4268-87D7-7EC8-4A6CAE6AEDB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F82C96-42FD-C9E5-4602-5550B2F86564}"/>
              </a:ext>
            </a:extLst>
          </p:cNvPr>
          <p:cNvPicPr>
            <a:picLocks noChangeAspect="1"/>
          </p:cNvPicPr>
          <p:nvPr/>
        </p:nvPicPr>
        <p:blipFill>
          <a:blip r:embed="rId2"/>
          <a:stretch>
            <a:fillRect/>
          </a:stretch>
        </p:blipFill>
        <p:spPr>
          <a:xfrm>
            <a:off x="-1" y="-63840"/>
            <a:ext cx="12327467" cy="6921840"/>
          </a:xfrm>
          <a:prstGeom prst="rect">
            <a:avLst/>
          </a:prstGeom>
        </p:spPr>
      </p:pic>
      <p:sp>
        <p:nvSpPr>
          <p:cNvPr id="5" name="TextBox 4">
            <a:extLst>
              <a:ext uri="{FF2B5EF4-FFF2-40B4-BE49-F238E27FC236}">
                <a16:creationId xmlns:a16="http://schemas.microsoft.com/office/drawing/2014/main" id="{0B764D5B-8D7E-CA01-E48F-0A7D673B8255}"/>
              </a:ext>
            </a:extLst>
          </p:cNvPr>
          <p:cNvSpPr txBox="1"/>
          <p:nvPr/>
        </p:nvSpPr>
        <p:spPr>
          <a:xfrm>
            <a:off x="0" y="503927"/>
            <a:ext cx="3116424" cy="584775"/>
          </a:xfrm>
          <a:prstGeom prst="rect">
            <a:avLst/>
          </a:prstGeom>
          <a:noFill/>
        </p:spPr>
        <p:txBody>
          <a:bodyPr wrap="square" rtlCol="0">
            <a:spAutoFit/>
          </a:bodyPr>
          <a:lstStyle/>
          <a:p>
            <a:pPr algn="ctr"/>
            <a:r>
              <a:rPr lang="en-US" sz="3200" dirty="0">
                <a:solidFill>
                  <a:schemeClr val="bg1"/>
                </a:solidFill>
                <a:latin typeface="TimesNewRomanPSMT"/>
              </a:rPr>
              <a:t>2</a:t>
            </a:r>
            <a:r>
              <a:rPr lang="en-US" sz="3200" b="0" i="0" u="none" strike="noStrike" baseline="0" dirty="0">
                <a:solidFill>
                  <a:schemeClr val="bg1"/>
                </a:solidFill>
                <a:latin typeface="TimesNewRomanPSMT"/>
              </a:rPr>
              <a:t> Kings </a:t>
            </a:r>
            <a:r>
              <a:rPr lang="bo-CN" sz="3200" i="0" cap="all" dirty="0">
                <a:solidFill>
                  <a:schemeClr val="bg1"/>
                </a:solidFill>
                <a:effectLst/>
                <a:latin typeface="ArialMT"/>
              </a:rPr>
              <a:t>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16They abandoned all the commandments of Yahweh their God, and made molten images for themselves, even two calves, and made an Asherah, and worshiped all the army of the sky, and served Baal.</a:t>
            </a:r>
            <a:endParaRPr lang="en-ZA" dirty="0"/>
          </a:p>
        </p:txBody>
      </p:sp>
      <p:sp>
        <p:nvSpPr>
          <p:cNvPr id="3" name="TextBox 2">
            <a:extLst>
              <a:ext uri="{FF2B5EF4-FFF2-40B4-BE49-F238E27FC236}">
                <a16:creationId xmlns:a16="http://schemas.microsoft.com/office/drawing/2014/main" id="{018E90B0-AA82-35AB-3F9A-0D658E5C89A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6C637F-6033-DAC9-B3A1-C042DE1DC34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8A297DA-661B-83DA-5F43-E23F41E36E4B}"/>
              </a:ext>
            </a:extLst>
          </p:cNvPr>
          <p:cNvSpPr txBox="1"/>
          <p:nvPr/>
        </p:nvSpPr>
        <p:spPr>
          <a:xfrm>
            <a:off x="0" y="503927"/>
            <a:ext cx="3116424" cy="584775"/>
          </a:xfrm>
          <a:prstGeom prst="rect">
            <a:avLst/>
          </a:prstGeom>
          <a:noFill/>
        </p:spPr>
        <p:txBody>
          <a:bodyPr wrap="square" rtlCol="0">
            <a:spAutoFit/>
          </a:bodyPr>
          <a:lstStyle/>
          <a:p>
            <a:pPr algn="ctr"/>
            <a:r>
              <a:rPr lang="en-US" sz="3200" dirty="0">
                <a:solidFill>
                  <a:schemeClr val="bg1"/>
                </a:solidFill>
                <a:latin typeface="TimesNewRomanPSMT"/>
              </a:rPr>
              <a:t>2</a:t>
            </a:r>
            <a:r>
              <a:rPr lang="en-US" sz="3200" b="0" i="0" u="none" strike="noStrike" baseline="0" dirty="0">
                <a:solidFill>
                  <a:schemeClr val="bg1"/>
                </a:solidFill>
                <a:latin typeface="TimesNewRomanPSMT"/>
              </a:rPr>
              <a:t> Kings</a:t>
            </a:r>
            <a:r>
              <a:rPr lang="bo-CN" sz="3200" i="0" cap="all" dirty="0">
                <a:solidFill>
                  <a:schemeClr val="bg1"/>
                </a:solidFill>
                <a:effectLst/>
                <a:latin typeface="ArialMT"/>
              </a:rPr>
              <a:t>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17They caused their sons and their daughters to pass through the fire, used divination and enchantments, and sold themselves to do that which was evil in Yahweh’s sight, to provoke him to anger.</a:t>
            </a:r>
            <a:endParaRPr lang="en-ZA" dirty="0"/>
          </a:p>
        </p:txBody>
      </p:sp>
      <p:sp>
        <p:nvSpPr>
          <p:cNvPr id="2" name="TextBox 1">
            <a:extLst>
              <a:ext uri="{FF2B5EF4-FFF2-40B4-BE49-F238E27FC236}">
                <a16:creationId xmlns:a16="http://schemas.microsoft.com/office/drawing/2014/main" id="{D9428773-44E7-3420-9271-1AA8498415F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F23E46C-EEA8-F24D-638D-51A908893C8B}"/>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EC189059-17BB-5609-F6E5-286BB84CA37C}"/>
              </a:ext>
            </a:extLst>
          </p:cNvPr>
          <p:cNvSpPr txBox="1"/>
          <p:nvPr/>
        </p:nvSpPr>
        <p:spPr>
          <a:xfrm>
            <a:off x="0" y="503927"/>
            <a:ext cx="3116424" cy="584775"/>
          </a:xfrm>
          <a:prstGeom prst="rect">
            <a:avLst/>
          </a:prstGeom>
          <a:noFill/>
        </p:spPr>
        <p:txBody>
          <a:bodyPr wrap="square" rtlCol="0">
            <a:spAutoFit/>
          </a:bodyPr>
          <a:lstStyle/>
          <a:p>
            <a:pPr algn="ctr"/>
            <a:r>
              <a:rPr lang="en-US" sz="3200" dirty="0">
                <a:solidFill>
                  <a:schemeClr val="bg1"/>
                </a:solidFill>
                <a:latin typeface="TimesNewRomanPSMT"/>
              </a:rPr>
              <a:t>2</a:t>
            </a:r>
            <a:r>
              <a:rPr lang="en-US" sz="3200" b="0" i="0" u="none" strike="noStrike" baseline="0" dirty="0">
                <a:solidFill>
                  <a:schemeClr val="bg1"/>
                </a:solidFill>
                <a:latin typeface="TimesNewRomanPSMT"/>
              </a:rPr>
              <a:t> Kings </a:t>
            </a:r>
            <a:r>
              <a:rPr lang="bo-CN" sz="3200" i="0" cap="all" dirty="0">
                <a:solidFill>
                  <a:schemeClr val="bg1"/>
                </a:solidFill>
                <a:effectLst/>
                <a:latin typeface="ArialMT"/>
              </a:rPr>
              <a:t>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18Therefore Yahweh was very angry with Israel, and removed them out of his sight. There was none left but the tribe of Judah only.</a:t>
            </a:r>
            <a:endParaRPr lang="en-ZA" dirty="0"/>
          </a:p>
        </p:txBody>
      </p:sp>
      <p:sp>
        <p:nvSpPr>
          <p:cNvPr id="2" name="TextBox 1">
            <a:extLst>
              <a:ext uri="{FF2B5EF4-FFF2-40B4-BE49-F238E27FC236}">
                <a16:creationId xmlns:a16="http://schemas.microsoft.com/office/drawing/2014/main" id="{0983523A-8A12-FE6F-33A3-8E38B60B80D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33ECB5-F421-ED57-867F-321E4248DA62}"/>
              </a:ext>
            </a:extLst>
          </p:cNvPr>
          <p:cNvPicPr>
            <a:picLocks noChangeAspect="1"/>
          </p:cNvPicPr>
          <p:nvPr/>
        </p:nvPicPr>
        <p:blipFill rotWithShape="1">
          <a:blip r:embed="rId2"/>
          <a:srcRect t="778" b="225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7E6078F-5E5C-D789-2169-EF60DBC7AFA3}"/>
              </a:ext>
            </a:extLst>
          </p:cNvPr>
          <p:cNvSpPr txBox="1"/>
          <p:nvPr/>
        </p:nvSpPr>
        <p:spPr>
          <a:xfrm>
            <a:off x="0" y="503927"/>
            <a:ext cx="3116424" cy="584775"/>
          </a:xfrm>
          <a:prstGeom prst="rect">
            <a:avLst/>
          </a:prstGeom>
          <a:noFill/>
        </p:spPr>
        <p:txBody>
          <a:bodyPr wrap="square" rtlCol="0">
            <a:spAutoFit/>
          </a:bodyPr>
          <a:lstStyle/>
          <a:p>
            <a:pPr algn="ctr"/>
            <a:r>
              <a:rPr lang="en-US" sz="3200" dirty="0">
                <a:solidFill>
                  <a:schemeClr val="bg1"/>
                </a:solidFill>
                <a:latin typeface="TimesNewRomanPSMT"/>
              </a:rPr>
              <a:t>2</a:t>
            </a:r>
            <a:r>
              <a:rPr lang="en-US" sz="3200" b="0" i="0" u="none" strike="noStrike" baseline="0" dirty="0">
                <a:solidFill>
                  <a:schemeClr val="bg1"/>
                </a:solidFill>
                <a:latin typeface="TimesNewRomanPSMT"/>
              </a:rPr>
              <a:t> Kings </a:t>
            </a:r>
            <a:r>
              <a:rPr lang="bo-CN" sz="3200" i="0" cap="all" dirty="0">
                <a:solidFill>
                  <a:schemeClr val="bg1"/>
                </a:solidFill>
                <a:effectLst/>
                <a:latin typeface="ArialMT"/>
              </a:rPr>
              <a:t>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19Also Judah didn’t keep the commandments of Yahweh their God, but walked in the statutes of Israel which they made.</a:t>
            </a:r>
            <a:endParaRPr lang="en-ZA" dirty="0"/>
          </a:p>
        </p:txBody>
      </p:sp>
      <p:sp>
        <p:nvSpPr>
          <p:cNvPr id="2" name="TextBox 1">
            <a:extLst>
              <a:ext uri="{FF2B5EF4-FFF2-40B4-BE49-F238E27FC236}">
                <a16:creationId xmlns:a16="http://schemas.microsoft.com/office/drawing/2014/main" id="{C0956B08-7528-E473-2BD2-876C0A6262F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F79B6370-2B39-ADF1-F549-12E5B87B1D27}"/>
              </a:ext>
            </a:extLst>
          </p:cNvPr>
          <p:cNvSpPr txBox="1"/>
          <p:nvPr/>
        </p:nvSpPr>
        <p:spPr>
          <a:xfrm>
            <a:off x="5975131" y="0"/>
            <a:ext cx="6451715" cy="4002374"/>
          </a:xfrm>
          <a:prstGeom prst="rect">
            <a:avLst/>
          </a:prstGeom>
          <a:noFill/>
        </p:spPr>
        <p:txBody>
          <a:bodyPr wrap="square" rtlCol="0">
            <a:noAutofit/>
          </a:bodyPr>
          <a:lstStyle/>
          <a:p>
            <a:r>
              <a:rPr lang="en-US" sz="6000" b="0" i="0" u="none" strike="noStrike" baseline="0" dirty="0">
                <a:solidFill>
                  <a:schemeClr val="bg1"/>
                </a:solidFill>
                <a:latin typeface="TimesNewRomanPSMT"/>
              </a:rPr>
              <a:t>Israel’s evil deeds - 1 Kings 12:25-13:5; 2 Kings 17:1-19</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D4D19F-BDB1-477F-B9C0-6E0E1963D117}"/>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71190B4-F5A1-FBE7-623A-62F15ADB9D0A}"/>
              </a:ext>
            </a:extLst>
          </p:cNvPr>
          <p:cNvSpPr txBox="1"/>
          <p:nvPr/>
        </p:nvSpPr>
        <p:spPr>
          <a:xfrm>
            <a:off x="0" y="503927"/>
            <a:ext cx="3116424" cy="584775"/>
          </a:xfrm>
          <a:prstGeom prst="rect">
            <a:avLst/>
          </a:prstGeom>
          <a:noFill/>
        </p:spPr>
        <p:txBody>
          <a:bodyPr wrap="square" rtlCol="0">
            <a:spAutoFit/>
          </a:bodyPr>
          <a:lstStyle/>
          <a:p>
            <a:pPr algn="ctr"/>
            <a:r>
              <a:rPr lang="en-US" sz="3200" dirty="0">
                <a:solidFill>
                  <a:schemeClr val="bg1"/>
                </a:solidFill>
                <a:latin typeface="TimesNewRomanPSMT"/>
              </a:rPr>
              <a:t>2</a:t>
            </a:r>
            <a:r>
              <a:rPr lang="en-US" sz="3200" b="0" i="0" u="none" strike="noStrike" baseline="0" dirty="0">
                <a:solidFill>
                  <a:schemeClr val="bg1"/>
                </a:solidFill>
                <a:latin typeface="TimesNewRomanPSMT"/>
              </a:rPr>
              <a:t> Kings </a:t>
            </a:r>
            <a:r>
              <a:rPr lang="bo-CN" sz="3200" i="0" cap="all" dirty="0">
                <a:solidFill>
                  <a:schemeClr val="bg1"/>
                </a:solidFill>
                <a:effectLst/>
                <a:latin typeface="ArialMT"/>
              </a:rPr>
              <a:t>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20Yahweh rejected all the offspring of Israel, afflicted them, and delivered them into the hands of raiders, until he had cast them out of his sight. </a:t>
            </a:r>
            <a:endParaRPr lang="en-ZA" dirty="0"/>
          </a:p>
        </p:txBody>
      </p:sp>
      <p:sp>
        <p:nvSpPr>
          <p:cNvPr id="2" name="TextBox 1">
            <a:extLst>
              <a:ext uri="{FF2B5EF4-FFF2-40B4-BE49-F238E27FC236}">
                <a16:creationId xmlns:a16="http://schemas.microsoft.com/office/drawing/2014/main" id="{318D96DC-CBEE-C42F-F5AE-037200CB79D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960B08BD-AD8E-6B7A-4C24-D161DADEC35E}"/>
              </a:ext>
            </a:extLst>
          </p:cNvPr>
          <p:cNvSpPr txBox="1"/>
          <p:nvPr/>
        </p:nvSpPr>
        <p:spPr>
          <a:xfrm>
            <a:off x="0" y="503927"/>
            <a:ext cx="3116424" cy="584775"/>
          </a:xfrm>
          <a:prstGeom prst="rect">
            <a:avLst/>
          </a:prstGeom>
          <a:noFill/>
        </p:spPr>
        <p:txBody>
          <a:bodyPr wrap="square" rtlCol="0">
            <a:spAutoFit/>
          </a:bodyPr>
          <a:lstStyle/>
          <a:p>
            <a:pPr algn="ctr"/>
            <a:r>
              <a:rPr lang="en-US" sz="3200" dirty="0">
                <a:solidFill>
                  <a:schemeClr val="bg1"/>
                </a:solidFill>
                <a:latin typeface="TimesNewRomanPSMT"/>
              </a:rPr>
              <a:t>2</a:t>
            </a:r>
            <a:r>
              <a:rPr lang="en-US" sz="3200" b="0" i="0" u="none" strike="noStrike" baseline="0" dirty="0">
                <a:solidFill>
                  <a:schemeClr val="bg1"/>
                </a:solidFill>
                <a:latin typeface="TimesNewRomanPSMT"/>
              </a:rPr>
              <a:t> Kings </a:t>
            </a:r>
            <a:r>
              <a:rPr lang="bo-CN" sz="3200" i="0" cap="all" dirty="0">
                <a:solidFill>
                  <a:schemeClr val="bg1"/>
                </a:solidFill>
                <a:effectLst/>
                <a:latin typeface="ArialMT"/>
              </a:rPr>
              <a:t>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400" b="1" i="0" u="none" strike="noStrike" baseline="0" dirty="0">
                <a:latin typeface="TimesNewRomanPS-BoldMT"/>
              </a:rPr>
              <a:t>25 Into Exile</a:t>
            </a:r>
          </a:p>
          <a:p>
            <a:pPr algn="l"/>
            <a:r>
              <a:rPr lang="en-US" sz="4400" b="0" i="0" u="none" strike="noStrike" baseline="0" dirty="0">
                <a:latin typeface="TimesNewRomanPSMT"/>
              </a:rPr>
              <a:t>1. Israel’s evil deeds - 1 Kings 12:25-13:5; 2 Kings 17:1-19 (Left Top)</a:t>
            </a:r>
          </a:p>
        </p:txBody>
      </p:sp>
      <p:sp>
        <p:nvSpPr>
          <p:cNvPr id="2" name="TextBox 1">
            <a:extLst>
              <a:ext uri="{FF2B5EF4-FFF2-40B4-BE49-F238E27FC236}">
                <a16:creationId xmlns:a16="http://schemas.microsoft.com/office/drawing/2014/main" id="{CA22351B-DD35-9768-5031-2589E9E919E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2" name="TextBox 1">
            <a:extLst>
              <a:ext uri="{FF2B5EF4-FFF2-40B4-BE49-F238E27FC236}">
                <a16:creationId xmlns:a16="http://schemas.microsoft.com/office/drawing/2014/main" id="{599C0F42-45F1-5682-7935-B388052E3FAC}"/>
              </a:ext>
            </a:extLst>
          </p:cNvPr>
          <p:cNvSpPr txBox="1"/>
          <p:nvPr/>
        </p:nvSpPr>
        <p:spPr>
          <a:xfrm>
            <a:off x="5975131" y="0"/>
            <a:ext cx="6451715" cy="4002374"/>
          </a:xfrm>
          <a:prstGeom prst="rect">
            <a:avLst/>
          </a:prstGeom>
          <a:noFill/>
        </p:spPr>
        <p:txBody>
          <a:bodyPr wrap="square" rtlCol="0">
            <a:noAutofit/>
          </a:bodyPr>
          <a:lstStyle/>
          <a:p>
            <a:r>
              <a:rPr lang="en-US" sz="6000" b="0" i="0" u="none" strike="noStrike" baseline="0" dirty="0">
                <a:solidFill>
                  <a:schemeClr val="bg1"/>
                </a:solidFill>
                <a:latin typeface="TimesNewRomanPSMT"/>
              </a:rPr>
              <a:t>Israel’s evil deeds - 1 Kings 12:25-13:5; 2 Kings 17:1-19</a:t>
            </a:r>
            <a:endParaRPr lang="en-ZA" sz="6000" dirty="0">
              <a:solidFill>
                <a:schemeClr val="bg1"/>
              </a:solidFill>
            </a:endParaRPr>
          </a:p>
        </p:txBody>
      </p:sp>
    </p:spTree>
    <p:extLst>
      <p:ext uri="{BB962C8B-B14F-4D97-AF65-F5344CB8AC3E}">
        <p14:creationId xmlns:p14="http://schemas.microsoft.com/office/powerpoint/2010/main" val="221145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 Kings 12:28So the king took counsel, and made two calves of gold; and he said to them, “It is too much for you to go up to Jerusalem. Look and behold your gods, Israel, which brought you up out of the land of Egypt!” </a:t>
            </a:r>
            <a:endParaRPr lang="en-ZA" dirty="0"/>
          </a:p>
        </p:txBody>
      </p:sp>
      <p:sp>
        <p:nvSpPr>
          <p:cNvPr id="2" name="TextBox 1">
            <a:extLst>
              <a:ext uri="{FF2B5EF4-FFF2-40B4-BE49-F238E27FC236}">
                <a16:creationId xmlns:a16="http://schemas.microsoft.com/office/drawing/2014/main" id="{CE7B77F5-D508-06B3-4412-3D9E680EB27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164683-432D-FF25-DA9F-B6B8B90F3D3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46A8CC2-25E5-A30B-B0EF-F19363094CD1}"/>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a:t>
            </a:r>
            <a:r>
              <a:rPr lang="en-US" sz="4400" b="0" i="0" dirty="0">
                <a:solidFill>
                  <a:srgbClr val="121212"/>
                </a:solidFill>
                <a:effectLst/>
                <a:latin typeface="ArialMT"/>
              </a:rPr>
              <a:t>30This thing became a sin, for the people went even as far as Dan to worship before the one there. </a:t>
            </a:r>
            <a:endParaRPr lang="en-ZA" dirty="0"/>
          </a:p>
        </p:txBody>
      </p:sp>
      <p:sp>
        <p:nvSpPr>
          <p:cNvPr id="2" name="TextBox 1">
            <a:extLst>
              <a:ext uri="{FF2B5EF4-FFF2-40B4-BE49-F238E27FC236}">
                <a16:creationId xmlns:a16="http://schemas.microsoft.com/office/drawing/2014/main" id="{DFD79E67-0904-FA00-5F96-5BA5B51ED81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92B4-2B64-83C9-2710-ECE55034FB8F}"/>
              </a:ext>
            </a:extLst>
          </p:cNvPr>
          <p:cNvPicPr>
            <a:picLocks noChangeAspect="1"/>
          </p:cNvPicPr>
          <p:nvPr/>
        </p:nvPicPr>
        <p:blipFill rotWithShape="1">
          <a:blip r:embed="rId2"/>
          <a:srcRect t="847" b="42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2AA8380-63E2-3208-23CE-E83EA041ED0E}"/>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31He made houses of high places, and made priests from among all the people, who were not of the sons of Levi. </a:t>
            </a:r>
            <a:endParaRPr lang="en-ZA" dirty="0"/>
          </a:p>
        </p:txBody>
      </p:sp>
      <p:sp>
        <p:nvSpPr>
          <p:cNvPr id="3" name="TextBox 2">
            <a:extLst>
              <a:ext uri="{FF2B5EF4-FFF2-40B4-BE49-F238E27FC236}">
                <a16:creationId xmlns:a16="http://schemas.microsoft.com/office/drawing/2014/main" id="{489CE474-439E-BCBF-71BB-AB6C079D194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538</Words>
  <Application>Microsoft Office PowerPoint</Application>
  <PresentationFormat>Widescreen</PresentationFormat>
  <Paragraphs>45</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25-1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2023-12-11T09:53:55Z</dcterms:modified>
</cp:coreProperties>
</file>