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70" r:id="rId7"/>
    <p:sldId id="442" r:id="rId8"/>
    <p:sldId id="469" r:id="rId9"/>
    <p:sldId id="443" r:id="rId10"/>
    <p:sldId id="444" r:id="rId11"/>
    <p:sldId id="445" r:id="rId12"/>
    <p:sldId id="446" r:id="rId13"/>
    <p:sldId id="447" r:id="rId14"/>
    <p:sldId id="448" r:id="rId15"/>
    <p:sldId id="449" r:id="rId16"/>
    <p:sldId id="450" r:id="rId17"/>
    <p:sldId id="453" r:id="rId18"/>
    <p:sldId id="454" r:id="rId19"/>
    <p:sldId id="455" r:id="rId20"/>
    <p:sldId id="456" r:id="rId21"/>
    <p:sldId id="457" r:id="rId22"/>
    <p:sldId id="458" r:id="rId23"/>
    <p:sldId id="459" r:id="rId24"/>
    <p:sldId id="460" r:id="rId25"/>
    <p:sldId id="461" r:id="rId26"/>
    <p:sldId id="464" r:id="rId27"/>
    <p:sldId id="463" r:id="rId28"/>
    <p:sldId id="462" r:id="rId29"/>
    <p:sldId id="465" r:id="rId30"/>
    <p:sldId id="4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66571C-2347-4412-9AEF-67FF5D713C93}" v="16" dt="2023-01-19T11:53:07.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83852" autoAdjust="0"/>
  </p:normalViewPr>
  <p:slideViewPr>
    <p:cSldViewPr snapToGrid="0">
      <p:cViewPr varScale="1">
        <p:scale>
          <a:sx n="55" d="100"/>
          <a:sy n="55" d="100"/>
        </p:scale>
        <p:origin x="78"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166571C-2347-4412-9AEF-67FF5D713C93}"/>
    <pc:docChg chg="custSel modSld">
      <pc:chgData name="Alfred Smith" userId="3c60a3631c0db8ad" providerId="LiveId" clId="{F166571C-2347-4412-9AEF-67FF5D713C93}" dt="2023-01-19T11:53:07.820" v="57"/>
      <pc:docMkLst>
        <pc:docMk/>
      </pc:docMkLst>
      <pc:sldChg chg="modSp mod modTransition">
        <pc:chgData name="Alfred Smith" userId="3c60a3631c0db8ad" providerId="LiveId" clId="{F166571C-2347-4412-9AEF-67FF5D713C93}" dt="2023-01-19T11:52:05.412" v="29"/>
        <pc:sldMkLst>
          <pc:docMk/>
          <pc:sldMk cId="3261377596" sldId="438"/>
        </pc:sldMkLst>
        <pc:spChg chg="mod">
          <ac:chgData name="Alfred Smith" userId="3c60a3631c0db8ad" providerId="LiveId" clId="{F166571C-2347-4412-9AEF-67FF5D713C93}" dt="2023-01-19T11:44:50.765" v="5" actId="5793"/>
          <ac:spMkLst>
            <pc:docMk/>
            <pc:sldMk cId="3261377596" sldId="438"/>
            <ac:spMk id="5" creationId="{9161E04F-0B06-B9BF-AC2F-4D19E9EA2553}"/>
          </ac:spMkLst>
        </pc:spChg>
      </pc:sldChg>
      <pc:sldChg chg="addSp delSp modSp mod modTransition modAnim">
        <pc:chgData name="Alfred Smith" userId="3c60a3631c0db8ad" providerId="LiveId" clId="{F166571C-2347-4412-9AEF-67FF5D713C93}" dt="2023-01-19T11:52:50.771" v="44"/>
        <pc:sldMkLst>
          <pc:docMk/>
          <pc:sldMk cId="3759221820" sldId="439"/>
        </pc:sldMkLst>
        <pc:spChg chg="add mod">
          <ac:chgData name="Alfred Smith" userId="3c60a3631c0db8ad" providerId="LiveId" clId="{F166571C-2347-4412-9AEF-67FF5D713C93}" dt="2023-01-19T11:52:50.771" v="44"/>
          <ac:spMkLst>
            <pc:docMk/>
            <pc:sldMk cId="3759221820" sldId="439"/>
            <ac:spMk id="2" creationId="{64605379-5451-1C68-8D93-5520E380A33E}"/>
          </ac:spMkLst>
        </pc:spChg>
        <pc:spChg chg="del">
          <ac:chgData name="Alfred Smith" userId="3c60a3631c0db8ad" providerId="LiveId" clId="{F166571C-2347-4412-9AEF-67FF5D713C93}" dt="2023-01-19T11:52:32.347" v="43" actId="478"/>
          <ac:spMkLst>
            <pc:docMk/>
            <pc:sldMk cId="3759221820" sldId="439"/>
            <ac:spMk id="6" creationId="{416C064E-628E-47C0-A712-DB178FE9901E}"/>
          </ac:spMkLst>
        </pc:spChg>
        <pc:picChg chg="del">
          <ac:chgData name="Alfred Smith" userId="3c60a3631c0db8ad" providerId="LiveId" clId="{F166571C-2347-4412-9AEF-67FF5D713C93}" dt="2023-01-19T11:52:05.412" v="29"/>
          <ac:picMkLst>
            <pc:docMk/>
            <pc:sldMk cId="3759221820" sldId="439"/>
            <ac:picMk id="11" creationId="{EF0C7827-F5AE-8BA2-BD99-D6C0408F8B96}"/>
          </ac:picMkLst>
        </pc:picChg>
      </pc:sldChg>
      <pc:sldChg chg="addSp delSp modSp mod modTransition modAnim">
        <pc:chgData name="Alfred Smith" userId="3c60a3631c0db8ad" providerId="LiveId" clId="{F166571C-2347-4412-9AEF-67FF5D713C93}" dt="2023-01-19T11:52:52.260" v="45"/>
        <pc:sldMkLst>
          <pc:docMk/>
          <pc:sldMk cId="3676245138" sldId="441"/>
        </pc:sldMkLst>
        <pc:spChg chg="add mod">
          <ac:chgData name="Alfred Smith" userId="3c60a3631c0db8ad" providerId="LiveId" clId="{F166571C-2347-4412-9AEF-67FF5D713C93}" dt="2023-01-19T11:52:52.260" v="45"/>
          <ac:spMkLst>
            <pc:docMk/>
            <pc:sldMk cId="3676245138" sldId="441"/>
            <ac:spMk id="2" creationId="{6DB4AD50-C55C-68BC-F046-990D55296F29}"/>
          </ac:spMkLst>
        </pc:spChg>
        <pc:spChg chg="del">
          <ac:chgData name="Alfred Smith" userId="3c60a3631c0db8ad" providerId="LiveId" clId="{F166571C-2347-4412-9AEF-67FF5D713C93}" dt="2023-01-19T11:52:30.639" v="42" actId="478"/>
          <ac:spMkLst>
            <pc:docMk/>
            <pc:sldMk cId="3676245138" sldId="441"/>
            <ac:spMk id="6" creationId="{416C064E-628E-47C0-A712-DB178FE9901E}"/>
          </ac:spMkLst>
        </pc:spChg>
        <pc:picChg chg="del">
          <ac:chgData name="Alfred Smith" userId="3c60a3631c0db8ad" providerId="LiveId" clId="{F166571C-2347-4412-9AEF-67FF5D713C93}" dt="2023-01-19T11:52:05.412" v="29"/>
          <ac:picMkLst>
            <pc:docMk/>
            <pc:sldMk cId="3676245138" sldId="441"/>
            <ac:picMk id="8" creationId="{1EBA18D8-39BD-8DBC-4042-A209FF5938A8}"/>
          </ac:picMkLst>
        </pc:picChg>
      </pc:sldChg>
      <pc:sldChg chg="addSp delSp modSp mod modTransition modAnim">
        <pc:chgData name="Alfred Smith" userId="3c60a3631c0db8ad" providerId="LiveId" clId="{F166571C-2347-4412-9AEF-67FF5D713C93}" dt="2023-01-19T11:52:53.614" v="46"/>
        <pc:sldMkLst>
          <pc:docMk/>
          <pc:sldMk cId="2180228365" sldId="442"/>
        </pc:sldMkLst>
        <pc:spChg chg="add mod">
          <ac:chgData name="Alfred Smith" userId="3c60a3631c0db8ad" providerId="LiveId" clId="{F166571C-2347-4412-9AEF-67FF5D713C93}" dt="2023-01-19T11:52:53.614" v="46"/>
          <ac:spMkLst>
            <pc:docMk/>
            <pc:sldMk cId="2180228365" sldId="442"/>
            <ac:spMk id="2" creationId="{7BFE0169-BCB3-A3BE-9969-6AD1F8AE5B65}"/>
          </ac:spMkLst>
        </pc:spChg>
        <pc:spChg chg="del">
          <ac:chgData name="Alfred Smith" userId="3c60a3631c0db8ad" providerId="LiveId" clId="{F166571C-2347-4412-9AEF-67FF5D713C93}" dt="2023-01-19T11:52:28.445" v="41" actId="478"/>
          <ac:spMkLst>
            <pc:docMk/>
            <pc:sldMk cId="2180228365" sldId="442"/>
            <ac:spMk id="6" creationId="{416C064E-628E-47C0-A712-DB178FE9901E}"/>
          </ac:spMkLst>
        </pc:spChg>
        <pc:picChg chg="del">
          <ac:chgData name="Alfred Smith" userId="3c60a3631c0db8ad" providerId="LiveId" clId="{F166571C-2347-4412-9AEF-67FF5D713C93}" dt="2023-01-19T11:52:05.412" v="29"/>
          <ac:picMkLst>
            <pc:docMk/>
            <pc:sldMk cId="2180228365" sldId="442"/>
            <ac:picMk id="5" creationId="{76C4DB99-CEF7-0EE3-6703-EFF86F2E87DE}"/>
          </ac:picMkLst>
        </pc:picChg>
      </pc:sldChg>
      <pc:sldChg chg="addSp delSp modSp mod modTransition modAnim">
        <pc:chgData name="Alfred Smith" userId="3c60a3631c0db8ad" providerId="LiveId" clId="{F166571C-2347-4412-9AEF-67FF5D713C93}" dt="2023-01-19T11:52:55.340" v="47"/>
        <pc:sldMkLst>
          <pc:docMk/>
          <pc:sldMk cId="3095902142" sldId="443"/>
        </pc:sldMkLst>
        <pc:spChg chg="add mod">
          <ac:chgData name="Alfred Smith" userId="3c60a3631c0db8ad" providerId="LiveId" clId="{F166571C-2347-4412-9AEF-67FF5D713C93}" dt="2023-01-19T11:52:55.340" v="47"/>
          <ac:spMkLst>
            <pc:docMk/>
            <pc:sldMk cId="3095902142" sldId="443"/>
            <ac:spMk id="2" creationId="{D79924CC-61E4-CF25-58D6-5D5DE5B6D27D}"/>
          </ac:spMkLst>
        </pc:spChg>
        <pc:spChg chg="del">
          <ac:chgData name="Alfred Smith" userId="3c60a3631c0db8ad" providerId="LiveId" clId="{F166571C-2347-4412-9AEF-67FF5D713C93}" dt="2023-01-19T11:52:26.841" v="40" actId="478"/>
          <ac:spMkLst>
            <pc:docMk/>
            <pc:sldMk cId="3095902142" sldId="443"/>
            <ac:spMk id="6" creationId="{416C064E-628E-47C0-A712-DB178FE9901E}"/>
          </ac:spMkLst>
        </pc:spChg>
        <pc:picChg chg="del">
          <ac:chgData name="Alfred Smith" userId="3c60a3631c0db8ad" providerId="LiveId" clId="{F166571C-2347-4412-9AEF-67FF5D713C93}" dt="2023-01-19T11:52:05.412" v="29"/>
          <ac:picMkLst>
            <pc:docMk/>
            <pc:sldMk cId="3095902142" sldId="443"/>
            <ac:picMk id="5" creationId="{B30E61FA-E658-E3B2-10B3-80B095A64490}"/>
          </ac:picMkLst>
        </pc:picChg>
      </pc:sldChg>
      <pc:sldChg chg="modSp mod modTransition">
        <pc:chgData name="Alfred Smith" userId="3c60a3631c0db8ad" providerId="LiveId" clId="{F166571C-2347-4412-9AEF-67FF5D713C93}" dt="2023-01-19T11:52:05.412" v="29"/>
        <pc:sldMkLst>
          <pc:docMk/>
          <pc:sldMk cId="1718612039" sldId="444"/>
        </pc:sldMkLst>
        <pc:spChg chg="mod">
          <ac:chgData name="Alfred Smith" userId="3c60a3631c0db8ad" providerId="LiveId" clId="{F166571C-2347-4412-9AEF-67FF5D713C93}" dt="2023-01-19T11:51:05.226" v="15"/>
          <ac:spMkLst>
            <pc:docMk/>
            <pc:sldMk cId="1718612039" sldId="444"/>
            <ac:spMk id="8" creationId="{975919F1-4E67-4ACA-7E23-89A645548F16}"/>
          </ac:spMkLst>
        </pc:spChg>
      </pc:sldChg>
      <pc:sldChg chg="addSp delSp modSp mod modTransition modAnim">
        <pc:chgData name="Alfred Smith" userId="3c60a3631c0db8ad" providerId="LiveId" clId="{F166571C-2347-4412-9AEF-67FF5D713C93}" dt="2023-01-19T11:52:56.729" v="48"/>
        <pc:sldMkLst>
          <pc:docMk/>
          <pc:sldMk cId="2166098122" sldId="445"/>
        </pc:sldMkLst>
        <pc:spChg chg="add mod">
          <ac:chgData name="Alfred Smith" userId="3c60a3631c0db8ad" providerId="LiveId" clId="{F166571C-2347-4412-9AEF-67FF5D713C93}" dt="2023-01-19T11:52:56.729" v="48"/>
          <ac:spMkLst>
            <pc:docMk/>
            <pc:sldMk cId="2166098122" sldId="445"/>
            <ac:spMk id="2" creationId="{B5DC7399-437E-F607-0AEA-5D00E49BD9DC}"/>
          </ac:spMkLst>
        </pc:spChg>
        <pc:spChg chg="del">
          <ac:chgData name="Alfred Smith" userId="3c60a3631c0db8ad" providerId="LiveId" clId="{F166571C-2347-4412-9AEF-67FF5D713C93}" dt="2023-01-19T11:52:25.316" v="39" actId="478"/>
          <ac:spMkLst>
            <pc:docMk/>
            <pc:sldMk cId="2166098122" sldId="445"/>
            <ac:spMk id="6" creationId="{416C064E-628E-47C0-A712-DB178FE9901E}"/>
          </ac:spMkLst>
        </pc:spChg>
        <pc:picChg chg="del">
          <ac:chgData name="Alfred Smith" userId="3c60a3631c0db8ad" providerId="LiveId" clId="{F166571C-2347-4412-9AEF-67FF5D713C93}" dt="2023-01-19T11:52:05.412" v="29"/>
          <ac:picMkLst>
            <pc:docMk/>
            <pc:sldMk cId="2166098122" sldId="445"/>
            <ac:picMk id="8" creationId="{19AD8478-F66A-EC05-05D8-1D57648B53BA}"/>
          </ac:picMkLst>
        </pc:picChg>
      </pc:sldChg>
      <pc:sldChg chg="modSp mod modTransition">
        <pc:chgData name="Alfred Smith" userId="3c60a3631c0db8ad" providerId="LiveId" clId="{F166571C-2347-4412-9AEF-67FF5D713C93}" dt="2023-01-19T11:52:05.412" v="29"/>
        <pc:sldMkLst>
          <pc:docMk/>
          <pc:sldMk cId="665805102" sldId="446"/>
        </pc:sldMkLst>
        <pc:spChg chg="mod">
          <ac:chgData name="Alfred Smith" userId="3c60a3631c0db8ad" providerId="LiveId" clId="{F166571C-2347-4412-9AEF-67FF5D713C93}" dt="2023-01-19T11:51:11.028" v="16"/>
          <ac:spMkLst>
            <pc:docMk/>
            <pc:sldMk cId="665805102" sldId="446"/>
            <ac:spMk id="7" creationId="{1331DD69-45C3-D054-E395-9FDEB594DEEE}"/>
          </ac:spMkLst>
        </pc:spChg>
      </pc:sldChg>
      <pc:sldChg chg="addSp delSp modSp mod modTransition modAnim">
        <pc:chgData name="Alfred Smith" userId="3c60a3631c0db8ad" providerId="LiveId" clId="{F166571C-2347-4412-9AEF-67FF5D713C93}" dt="2023-01-19T11:52:58.063" v="49"/>
        <pc:sldMkLst>
          <pc:docMk/>
          <pc:sldMk cId="2422728137" sldId="447"/>
        </pc:sldMkLst>
        <pc:spChg chg="add mod">
          <ac:chgData name="Alfred Smith" userId="3c60a3631c0db8ad" providerId="LiveId" clId="{F166571C-2347-4412-9AEF-67FF5D713C93}" dt="2023-01-19T11:52:58.063" v="49"/>
          <ac:spMkLst>
            <pc:docMk/>
            <pc:sldMk cId="2422728137" sldId="447"/>
            <ac:spMk id="2" creationId="{231069F3-B766-932C-14F6-34D080EA68DE}"/>
          </ac:spMkLst>
        </pc:spChg>
        <pc:spChg chg="del">
          <ac:chgData name="Alfred Smith" userId="3c60a3631c0db8ad" providerId="LiveId" clId="{F166571C-2347-4412-9AEF-67FF5D713C93}" dt="2023-01-19T11:52:23.813" v="38" actId="478"/>
          <ac:spMkLst>
            <pc:docMk/>
            <pc:sldMk cId="2422728137" sldId="447"/>
            <ac:spMk id="6" creationId="{416C064E-628E-47C0-A712-DB178FE9901E}"/>
          </ac:spMkLst>
        </pc:spChg>
        <pc:picChg chg="del">
          <ac:chgData name="Alfred Smith" userId="3c60a3631c0db8ad" providerId="LiveId" clId="{F166571C-2347-4412-9AEF-67FF5D713C93}" dt="2023-01-19T11:52:05.412" v="29"/>
          <ac:picMkLst>
            <pc:docMk/>
            <pc:sldMk cId="2422728137" sldId="447"/>
            <ac:picMk id="3" creationId="{B1D818EC-2256-67B1-DF14-643DE39B6477}"/>
          </ac:picMkLst>
        </pc:picChg>
      </pc:sldChg>
      <pc:sldChg chg="modSp mod modTransition">
        <pc:chgData name="Alfred Smith" userId="3c60a3631c0db8ad" providerId="LiveId" clId="{F166571C-2347-4412-9AEF-67FF5D713C93}" dt="2023-01-19T11:52:05.412" v="29"/>
        <pc:sldMkLst>
          <pc:docMk/>
          <pc:sldMk cId="843663555" sldId="448"/>
        </pc:sldMkLst>
        <pc:spChg chg="mod">
          <ac:chgData name="Alfred Smith" userId="3c60a3631c0db8ad" providerId="LiveId" clId="{F166571C-2347-4412-9AEF-67FF5D713C93}" dt="2023-01-19T11:51:15.307" v="17"/>
          <ac:spMkLst>
            <pc:docMk/>
            <pc:sldMk cId="843663555" sldId="448"/>
            <ac:spMk id="5" creationId="{17C0CE22-D253-DF14-477C-24F87887D144}"/>
          </ac:spMkLst>
        </pc:spChg>
      </pc:sldChg>
      <pc:sldChg chg="addSp delSp modSp mod modTransition modAnim">
        <pc:chgData name="Alfred Smith" userId="3c60a3631c0db8ad" providerId="LiveId" clId="{F166571C-2347-4412-9AEF-67FF5D713C93}" dt="2023-01-19T11:52:59.281" v="50"/>
        <pc:sldMkLst>
          <pc:docMk/>
          <pc:sldMk cId="4160448636" sldId="449"/>
        </pc:sldMkLst>
        <pc:spChg chg="add mod">
          <ac:chgData name="Alfred Smith" userId="3c60a3631c0db8ad" providerId="LiveId" clId="{F166571C-2347-4412-9AEF-67FF5D713C93}" dt="2023-01-19T11:52:59.281" v="50"/>
          <ac:spMkLst>
            <pc:docMk/>
            <pc:sldMk cId="4160448636" sldId="449"/>
            <ac:spMk id="2" creationId="{4D42C322-9076-38CB-F659-BB652840DA31}"/>
          </ac:spMkLst>
        </pc:spChg>
        <pc:spChg chg="del">
          <ac:chgData name="Alfred Smith" userId="3c60a3631c0db8ad" providerId="LiveId" clId="{F166571C-2347-4412-9AEF-67FF5D713C93}" dt="2023-01-19T11:52:22.274" v="37" actId="478"/>
          <ac:spMkLst>
            <pc:docMk/>
            <pc:sldMk cId="4160448636" sldId="449"/>
            <ac:spMk id="6" creationId="{416C064E-628E-47C0-A712-DB178FE9901E}"/>
          </ac:spMkLst>
        </pc:spChg>
        <pc:picChg chg="del">
          <ac:chgData name="Alfred Smith" userId="3c60a3631c0db8ad" providerId="LiveId" clId="{F166571C-2347-4412-9AEF-67FF5D713C93}" dt="2023-01-19T11:52:05.412" v="29"/>
          <ac:picMkLst>
            <pc:docMk/>
            <pc:sldMk cId="4160448636" sldId="449"/>
            <ac:picMk id="7" creationId="{74B91D49-8CAB-FFC3-9399-F9B8BE319B0E}"/>
          </ac:picMkLst>
        </pc:picChg>
      </pc:sldChg>
      <pc:sldChg chg="modSp mod modTransition">
        <pc:chgData name="Alfred Smith" userId="3c60a3631c0db8ad" providerId="LiveId" clId="{F166571C-2347-4412-9AEF-67FF5D713C93}" dt="2023-01-19T11:52:05.412" v="29"/>
        <pc:sldMkLst>
          <pc:docMk/>
          <pc:sldMk cId="538051216" sldId="450"/>
        </pc:sldMkLst>
        <pc:spChg chg="mod">
          <ac:chgData name="Alfred Smith" userId="3c60a3631c0db8ad" providerId="LiveId" clId="{F166571C-2347-4412-9AEF-67FF5D713C93}" dt="2023-01-19T11:51:21.227" v="18"/>
          <ac:spMkLst>
            <pc:docMk/>
            <pc:sldMk cId="538051216" sldId="450"/>
            <ac:spMk id="7" creationId="{6488737A-3C39-2A71-C746-F37C987CBF21}"/>
          </ac:spMkLst>
        </pc:spChg>
      </pc:sldChg>
      <pc:sldChg chg="addSp delSp modSp mod modTransition modAnim">
        <pc:chgData name="Alfred Smith" userId="3c60a3631c0db8ad" providerId="LiveId" clId="{F166571C-2347-4412-9AEF-67FF5D713C93}" dt="2023-01-19T11:53:00.515" v="51"/>
        <pc:sldMkLst>
          <pc:docMk/>
          <pc:sldMk cId="283334129" sldId="453"/>
        </pc:sldMkLst>
        <pc:spChg chg="add mod">
          <ac:chgData name="Alfred Smith" userId="3c60a3631c0db8ad" providerId="LiveId" clId="{F166571C-2347-4412-9AEF-67FF5D713C93}" dt="2023-01-19T11:53:00.515" v="51"/>
          <ac:spMkLst>
            <pc:docMk/>
            <pc:sldMk cId="283334129" sldId="453"/>
            <ac:spMk id="3" creationId="{58847062-5635-88DB-FC1A-EBA1458E2290}"/>
          </ac:spMkLst>
        </pc:spChg>
        <pc:spChg chg="del">
          <ac:chgData name="Alfred Smith" userId="3c60a3631c0db8ad" providerId="LiveId" clId="{F166571C-2347-4412-9AEF-67FF5D713C93}" dt="2023-01-19T11:52:20.793" v="36" actId="478"/>
          <ac:spMkLst>
            <pc:docMk/>
            <pc:sldMk cId="283334129" sldId="453"/>
            <ac:spMk id="6" creationId="{416C064E-628E-47C0-A712-DB178FE9901E}"/>
          </ac:spMkLst>
        </pc:spChg>
        <pc:picChg chg="del">
          <ac:chgData name="Alfred Smith" userId="3c60a3631c0db8ad" providerId="LiveId" clId="{F166571C-2347-4412-9AEF-67FF5D713C93}" dt="2023-01-19T11:52:05.412" v="29"/>
          <ac:picMkLst>
            <pc:docMk/>
            <pc:sldMk cId="283334129" sldId="453"/>
            <ac:picMk id="2" creationId="{0437A8B5-9A65-9352-6FDF-603970B1ED8C}"/>
          </ac:picMkLst>
        </pc:picChg>
      </pc:sldChg>
      <pc:sldChg chg="modSp mod modTransition">
        <pc:chgData name="Alfred Smith" userId="3c60a3631c0db8ad" providerId="LiveId" clId="{F166571C-2347-4412-9AEF-67FF5D713C93}" dt="2023-01-19T11:52:05.412" v="29"/>
        <pc:sldMkLst>
          <pc:docMk/>
          <pc:sldMk cId="2511564658" sldId="454"/>
        </pc:sldMkLst>
        <pc:spChg chg="mod">
          <ac:chgData name="Alfred Smith" userId="3c60a3631c0db8ad" providerId="LiveId" clId="{F166571C-2347-4412-9AEF-67FF5D713C93}" dt="2023-01-19T11:51:24.337" v="19"/>
          <ac:spMkLst>
            <pc:docMk/>
            <pc:sldMk cId="2511564658" sldId="454"/>
            <ac:spMk id="7" creationId="{9189F145-3074-ADFF-C722-77C06176A5B0}"/>
          </ac:spMkLst>
        </pc:spChg>
      </pc:sldChg>
      <pc:sldChg chg="addSp delSp modSp mod modTransition modAnim">
        <pc:chgData name="Alfred Smith" userId="3c60a3631c0db8ad" providerId="LiveId" clId="{F166571C-2347-4412-9AEF-67FF5D713C93}" dt="2023-01-19T11:53:01.681" v="52"/>
        <pc:sldMkLst>
          <pc:docMk/>
          <pc:sldMk cId="1799939013" sldId="455"/>
        </pc:sldMkLst>
        <pc:spChg chg="add mod">
          <ac:chgData name="Alfred Smith" userId="3c60a3631c0db8ad" providerId="LiveId" clId="{F166571C-2347-4412-9AEF-67FF5D713C93}" dt="2023-01-19T11:53:01.681" v="52"/>
          <ac:spMkLst>
            <pc:docMk/>
            <pc:sldMk cId="1799939013" sldId="455"/>
            <ac:spMk id="2" creationId="{9E956EC3-8603-3BF9-7028-339DBA0FF8FF}"/>
          </ac:spMkLst>
        </pc:spChg>
        <pc:spChg chg="del">
          <ac:chgData name="Alfred Smith" userId="3c60a3631c0db8ad" providerId="LiveId" clId="{F166571C-2347-4412-9AEF-67FF5D713C93}" dt="2023-01-19T11:52:19.233" v="35" actId="478"/>
          <ac:spMkLst>
            <pc:docMk/>
            <pc:sldMk cId="1799939013" sldId="455"/>
            <ac:spMk id="6" creationId="{416C064E-628E-47C0-A712-DB178FE9901E}"/>
          </ac:spMkLst>
        </pc:spChg>
        <pc:picChg chg="del">
          <ac:chgData name="Alfred Smith" userId="3c60a3631c0db8ad" providerId="LiveId" clId="{F166571C-2347-4412-9AEF-67FF5D713C93}" dt="2023-01-19T11:52:05.412" v="29"/>
          <ac:picMkLst>
            <pc:docMk/>
            <pc:sldMk cId="1799939013" sldId="455"/>
            <ac:picMk id="7" creationId="{FC9F0BD9-A7A8-B2FD-CB6B-FD0C2C1D8754}"/>
          </ac:picMkLst>
        </pc:picChg>
      </pc:sldChg>
      <pc:sldChg chg="modSp mod modTransition">
        <pc:chgData name="Alfred Smith" userId="3c60a3631c0db8ad" providerId="LiveId" clId="{F166571C-2347-4412-9AEF-67FF5D713C93}" dt="2023-01-19T11:52:05.412" v="29"/>
        <pc:sldMkLst>
          <pc:docMk/>
          <pc:sldMk cId="4049696417" sldId="456"/>
        </pc:sldMkLst>
        <pc:spChg chg="mod">
          <ac:chgData name="Alfred Smith" userId="3c60a3631c0db8ad" providerId="LiveId" clId="{F166571C-2347-4412-9AEF-67FF5D713C93}" dt="2023-01-19T11:51:28.375" v="20"/>
          <ac:spMkLst>
            <pc:docMk/>
            <pc:sldMk cId="4049696417" sldId="456"/>
            <ac:spMk id="7" creationId="{85533DDC-C8F1-EFFB-1CC6-01E06C4FC373}"/>
          </ac:spMkLst>
        </pc:spChg>
      </pc:sldChg>
      <pc:sldChg chg="addSp delSp modSp mod modTransition modAnim">
        <pc:chgData name="Alfred Smith" userId="3c60a3631c0db8ad" providerId="LiveId" clId="{F166571C-2347-4412-9AEF-67FF5D713C93}" dt="2023-01-19T11:53:02.890" v="53"/>
        <pc:sldMkLst>
          <pc:docMk/>
          <pc:sldMk cId="2618424304" sldId="457"/>
        </pc:sldMkLst>
        <pc:spChg chg="add mod">
          <ac:chgData name="Alfred Smith" userId="3c60a3631c0db8ad" providerId="LiveId" clId="{F166571C-2347-4412-9AEF-67FF5D713C93}" dt="2023-01-19T11:53:02.890" v="53"/>
          <ac:spMkLst>
            <pc:docMk/>
            <pc:sldMk cId="2618424304" sldId="457"/>
            <ac:spMk id="2" creationId="{D8BBA7A8-F000-700E-5AAF-2BAE516F1155}"/>
          </ac:spMkLst>
        </pc:spChg>
        <pc:spChg chg="del">
          <ac:chgData name="Alfred Smith" userId="3c60a3631c0db8ad" providerId="LiveId" clId="{F166571C-2347-4412-9AEF-67FF5D713C93}" dt="2023-01-19T11:52:17.725" v="34" actId="478"/>
          <ac:spMkLst>
            <pc:docMk/>
            <pc:sldMk cId="2618424304" sldId="457"/>
            <ac:spMk id="6" creationId="{416C064E-628E-47C0-A712-DB178FE9901E}"/>
          </ac:spMkLst>
        </pc:spChg>
        <pc:picChg chg="del">
          <ac:chgData name="Alfred Smith" userId="3c60a3631c0db8ad" providerId="LiveId" clId="{F166571C-2347-4412-9AEF-67FF5D713C93}" dt="2023-01-19T11:52:05.412" v="29"/>
          <ac:picMkLst>
            <pc:docMk/>
            <pc:sldMk cId="2618424304" sldId="457"/>
            <ac:picMk id="7" creationId="{F5BBE76A-ACCB-D63F-C6AF-F2F75ED62517}"/>
          </ac:picMkLst>
        </pc:picChg>
      </pc:sldChg>
      <pc:sldChg chg="modSp mod modTransition">
        <pc:chgData name="Alfred Smith" userId="3c60a3631c0db8ad" providerId="LiveId" clId="{F166571C-2347-4412-9AEF-67FF5D713C93}" dt="2023-01-19T11:52:05.412" v="29"/>
        <pc:sldMkLst>
          <pc:docMk/>
          <pc:sldMk cId="2789980734" sldId="458"/>
        </pc:sldMkLst>
        <pc:spChg chg="mod">
          <ac:chgData name="Alfred Smith" userId="3c60a3631c0db8ad" providerId="LiveId" clId="{F166571C-2347-4412-9AEF-67FF5D713C93}" dt="2023-01-19T11:51:31.855" v="21"/>
          <ac:spMkLst>
            <pc:docMk/>
            <pc:sldMk cId="2789980734" sldId="458"/>
            <ac:spMk id="7" creationId="{1DA36B2B-EB1A-76D3-2A7D-DF9F0A209D1B}"/>
          </ac:spMkLst>
        </pc:spChg>
      </pc:sldChg>
      <pc:sldChg chg="addSp delSp modSp mod modTransition modAnim">
        <pc:chgData name="Alfred Smith" userId="3c60a3631c0db8ad" providerId="LiveId" clId="{F166571C-2347-4412-9AEF-67FF5D713C93}" dt="2023-01-19T11:53:04.133" v="54"/>
        <pc:sldMkLst>
          <pc:docMk/>
          <pc:sldMk cId="783514268" sldId="459"/>
        </pc:sldMkLst>
        <pc:spChg chg="add mod">
          <ac:chgData name="Alfred Smith" userId="3c60a3631c0db8ad" providerId="LiveId" clId="{F166571C-2347-4412-9AEF-67FF5D713C93}" dt="2023-01-19T11:53:04.133" v="54"/>
          <ac:spMkLst>
            <pc:docMk/>
            <pc:sldMk cId="783514268" sldId="459"/>
            <ac:spMk id="2" creationId="{65058071-BDA8-F5A0-F4FD-38CB4690CE9C}"/>
          </ac:spMkLst>
        </pc:spChg>
        <pc:spChg chg="del">
          <ac:chgData name="Alfred Smith" userId="3c60a3631c0db8ad" providerId="LiveId" clId="{F166571C-2347-4412-9AEF-67FF5D713C93}" dt="2023-01-19T11:52:14.944" v="33" actId="478"/>
          <ac:spMkLst>
            <pc:docMk/>
            <pc:sldMk cId="783514268" sldId="459"/>
            <ac:spMk id="6" creationId="{416C064E-628E-47C0-A712-DB178FE9901E}"/>
          </ac:spMkLst>
        </pc:spChg>
        <pc:picChg chg="del">
          <ac:chgData name="Alfred Smith" userId="3c60a3631c0db8ad" providerId="LiveId" clId="{F166571C-2347-4412-9AEF-67FF5D713C93}" dt="2023-01-19T11:52:05.412" v="29"/>
          <ac:picMkLst>
            <pc:docMk/>
            <pc:sldMk cId="783514268" sldId="459"/>
            <ac:picMk id="5" creationId="{1B4912E5-E8AA-6AD1-5424-966552C5F2B1}"/>
          </ac:picMkLst>
        </pc:picChg>
      </pc:sldChg>
      <pc:sldChg chg="modSp mod modTransition">
        <pc:chgData name="Alfred Smith" userId="3c60a3631c0db8ad" providerId="LiveId" clId="{F166571C-2347-4412-9AEF-67FF5D713C93}" dt="2023-01-19T11:52:05.412" v="29"/>
        <pc:sldMkLst>
          <pc:docMk/>
          <pc:sldMk cId="2691432836" sldId="460"/>
        </pc:sldMkLst>
        <pc:spChg chg="mod">
          <ac:chgData name="Alfred Smith" userId="3c60a3631c0db8ad" providerId="LiveId" clId="{F166571C-2347-4412-9AEF-67FF5D713C93}" dt="2023-01-19T11:51:35.641" v="22"/>
          <ac:spMkLst>
            <pc:docMk/>
            <pc:sldMk cId="2691432836" sldId="460"/>
            <ac:spMk id="7" creationId="{DCE93804-89A3-1E9E-8339-5EDDF68687AD}"/>
          </ac:spMkLst>
        </pc:spChg>
      </pc:sldChg>
      <pc:sldChg chg="addSp delSp modSp mod modTransition modAnim">
        <pc:chgData name="Alfred Smith" userId="3c60a3631c0db8ad" providerId="LiveId" clId="{F166571C-2347-4412-9AEF-67FF5D713C93}" dt="2023-01-19T11:53:05.371" v="55"/>
        <pc:sldMkLst>
          <pc:docMk/>
          <pc:sldMk cId="3868250199" sldId="461"/>
        </pc:sldMkLst>
        <pc:spChg chg="add mod">
          <ac:chgData name="Alfred Smith" userId="3c60a3631c0db8ad" providerId="LiveId" clId="{F166571C-2347-4412-9AEF-67FF5D713C93}" dt="2023-01-19T11:53:05.371" v="55"/>
          <ac:spMkLst>
            <pc:docMk/>
            <pc:sldMk cId="3868250199" sldId="461"/>
            <ac:spMk id="2" creationId="{F2DCF1E3-ABB6-D9FC-E5F8-371AAC361A06}"/>
          </ac:spMkLst>
        </pc:spChg>
        <pc:spChg chg="del">
          <ac:chgData name="Alfred Smith" userId="3c60a3631c0db8ad" providerId="LiveId" clId="{F166571C-2347-4412-9AEF-67FF5D713C93}" dt="2023-01-19T11:52:12.541" v="32" actId="478"/>
          <ac:spMkLst>
            <pc:docMk/>
            <pc:sldMk cId="3868250199" sldId="461"/>
            <ac:spMk id="6" creationId="{416C064E-628E-47C0-A712-DB178FE9901E}"/>
          </ac:spMkLst>
        </pc:spChg>
        <pc:picChg chg="del">
          <ac:chgData name="Alfred Smith" userId="3c60a3631c0db8ad" providerId="LiveId" clId="{F166571C-2347-4412-9AEF-67FF5D713C93}" dt="2023-01-19T11:52:05.412" v="29"/>
          <ac:picMkLst>
            <pc:docMk/>
            <pc:sldMk cId="3868250199" sldId="461"/>
            <ac:picMk id="7" creationId="{F57E1C87-AC12-25E6-4910-CE2B69A05E94}"/>
          </ac:picMkLst>
        </pc:picChg>
      </pc:sldChg>
      <pc:sldChg chg="modSp mod modTransition">
        <pc:chgData name="Alfred Smith" userId="3c60a3631c0db8ad" providerId="LiveId" clId="{F166571C-2347-4412-9AEF-67FF5D713C93}" dt="2023-01-19T11:52:05.412" v="29"/>
        <pc:sldMkLst>
          <pc:docMk/>
          <pc:sldMk cId="3941201962" sldId="462"/>
        </pc:sldMkLst>
        <pc:spChg chg="mod">
          <ac:chgData name="Alfred Smith" userId="3c60a3631c0db8ad" providerId="LiveId" clId="{F166571C-2347-4412-9AEF-67FF5D713C93}" dt="2023-01-19T11:51:41.932" v="24"/>
          <ac:spMkLst>
            <pc:docMk/>
            <pc:sldMk cId="3941201962" sldId="462"/>
            <ac:spMk id="7" creationId="{E0F99C97-D818-6552-A4D0-FFA070F16570}"/>
          </ac:spMkLst>
        </pc:spChg>
      </pc:sldChg>
      <pc:sldChg chg="addSp delSp modSp mod modTransition modAnim">
        <pc:chgData name="Alfred Smith" userId="3c60a3631c0db8ad" providerId="LiveId" clId="{F166571C-2347-4412-9AEF-67FF5D713C93}" dt="2023-01-19T11:53:06.573" v="56"/>
        <pc:sldMkLst>
          <pc:docMk/>
          <pc:sldMk cId="2982327576" sldId="463"/>
        </pc:sldMkLst>
        <pc:spChg chg="add mod">
          <ac:chgData name="Alfred Smith" userId="3c60a3631c0db8ad" providerId="LiveId" clId="{F166571C-2347-4412-9AEF-67FF5D713C93}" dt="2023-01-19T11:53:06.573" v="56"/>
          <ac:spMkLst>
            <pc:docMk/>
            <pc:sldMk cId="2982327576" sldId="463"/>
            <ac:spMk id="2" creationId="{143D3B40-A961-73CA-E819-AC583EC633FC}"/>
          </ac:spMkLst>
        </pc:spChg>
        <pc:spChg chg="del">
          <ac:chgData name="Alfred Smith" userId="3c60a3631c0db8ad" providerId="LiveId" clId="{F166571C-2347-4412-9AEF-67FF5D713C93}" dt="2023-01-19T11:52:10.890" v="31" actId="478"/>
          <ac:spMkLst>
            <pc:docMk/>
            <pc:sldMk cId="2982327576" sldId="463"/>
            <ac:spMk id="6" creationId="{416C064E-628E-47C0-A712-DB178FE9901E}"/>
          </ac:spMkLst>
        </pc:spChg>
        <pc:picChg chg="del">
          <ac:chgData name="Alfred Smith" userId="3c60a3631c0db8ad" providerId="LiveId" clId="{F166571C-2347-4412-9AEF-67FF5D713C93}" dt="2023-01-19T11:52:05.412" v="29"/>
          <ac:picMkLst>
            <pc:docMk/>
            <pc:sldMk cId="2982327576" sldId="463"/>
            <ac:picMk id="5" creationId="{51A1C0EF-6BF5-55DB-9BFE-AEB186E7B232}"/>
          </ac:picMkLst>
        </pc:picChg>
      </pc:sldChg>
      <pc:sldChg chg="modSp mod modTransition">
        <pc:chgData name="Alfred Smith" userId="3c60a3631c0db8ad" providerId="LiveId" clId="{F166571C-2347-4412-9AEF-67FF5D713C93}" dt="2023-01-19T11:52:05.412" v="29"/>
        <pc:sldMkLst>
          <pc:docMk/>
          <pc:sldMk cId="3471468068" sldId="464"/>
        </pc:sldMkLst>
        <pc:spChg chg="mod">
          <ac:chgData name="Alfred Smith" userId="3c60a3631c0db8ad" providerId="LiveId" clId="{F166571C-2347-4412-9AEF-67FF5D713C93}" dt="2023-01-19T11:51:38.934" v="23"/>
          <ac:spMkLst>
            <pc:docMk/>
            <pc:sldMk cId="3471468068" sldId="464"/>
            <ac:spMk id="7" creationId="{0BD2AA40-4139-FBBD-78B1-08222D64CACE}"/>
          </ac:spMkLst>
        </pc:spChg>
      </pc:sldChg>
      <pc:sldChg chg="addSp delSp modSp mod modTransition modAnim">
        <pc:chgData name="Alfred Smith" userId="3c60a3631c0db8ad" providerId="LiveId" clId="{F166571C-2347-4412-9AEF-67FF5D713C93}" dt="2023-01-19T11:53:07.820" v="57"/>
        <pc:sldMkLst>
          <pc:docMk/>
          <pc:sldMk cId="3894174290" sldId="465"/>
        </pc:sldMkLst>
        <pc:spChg chg="add mod">
          <ac:chgData name="Alfred Smith" userId="3c60a3631c0db8ad" providerId="LiveId" clId="{F166571C-2347-4412-9AEF-67FF5D713C93}" dt="2023-01-19T11:53:07.820" v="57"/>
          <ac:spMkLst>
            <pc:docMk/>
            <pc:sldMk cId="3894174290" sldId="465"/>
            <ac:spMk id="2" creationId="{5ED12B8B-073C-6B1B-2DAD-D847F7F931ED}"/>
          </ac:spMkLst>
        </pc:spChg>
        <pc:spChg chg="del">
          <ac:chgData name="Alfred Smith" userId="3c60a3631c0db8ad" providerId="LiveId" clId="{F166571C-2347-4412-9AEF-67FF5D713C93}" dt="2023-01-19T11:52:09.216" v="30" actId="478"/>
          <ac:spMkLst>
            <pc:docMk/>
            <pc:sldMk cId="3894174290" sldId="465"/>
            <ac:spMk id="6" creationId="{416C064E-628E-47C0-A712-DB178FE9901E}"/>
          </ac:spMkLst>
        </pc:spChg>
        <pc:picChg chg="del">
          <ac:chgData name="Alfred Smith" userId="3c60a3631c0db8ad" providerId="LiveId" clId="{F166571C-2347-4412-9AEF-67FF5D713C93}" dt="2023-01-19T11:52:05.412" v="29"/>
          <ac:picMkLst>
            <pc:docMk/>
            <pc:sldMk cId="3894174290" sldId="465"/>
            <ac:picMk id="3" creationId="{BDCD89DE-C7EE-E34F-9413-DEA455258538}"/>
          </ac:picMkLst>
        </pc:picChg>
      </pc:sldChg>
      <pc:sldChg chg="delSp modSp mod modTransition modAnim">
        <pc:chgData name="Alfred Smith" userId="3c60a3631c0db8ad" providerId="LiveId" clId="{F166571C-2347-4412-9AEF-67FF5D713C93}" dt="2023-01-19T11:52:05.412" v="29"/>
        <pc:sldMkLst>
          <pc:docMk/>
          <pc:sldMk cId="3596600315" sldId="468"/>
        </pc:sldMkLst>
        <pc:spChg chg="mod">
          <ac:chgData name="Alfred Smith" userId="3c60a3631c0db8ad" providerId="LiveId" clId="{F166571C-2347-4412-9AEF-67FF5D713C93}" dt="2023-01-19T11:43:43.622" v="0"/>
          <ac:spMkLst>
            <pc:docMk/>
            <pc:sldMk cId="3596600315" sldId="468"/>
            <ac:spMk id="3" creationId="{0162BEE1-134B-8B70-2BB8-9226F1DF1614}"/>
          </ac:spMkLst>
        </pc:spChg>
        <pc:picChg chg="del">
          <ac:chgData name="Alfred Smith" userId="3c60a3631c0db8ad" providerId="LiveId" clId="{F166571C-2347-4412-9AEF-67FF5D713C93}" dt="2023-01-19T11:52:05.412" v="29"/>
          <ac:picMkLst>
            <pc:docMk/>
            <pc:sldMk cId="3596600315" sldId="468"/>
            <ac:picMk id="5" creationId="{FF2E7136-9F9F-7632-7BF2-BD65FD6FE385}"/>
          </ac:picMkLst>
        </pc:picChg>
      </pc:sldChg>
      <pc:sldChg chg="modSp mod modTransition">
        <pc:chgData name="Alfred Smith" userId="3c60a3631c0db8ad" providerId="LiveId" clId="{F166571C-2347-4412-9AEF-67FF5D713C93}" dt="2023-01-19T11:52:05.412" v="29"/>
        <pc:sldMkLst>
          <pc:docMk/>
          <pc:sldMk cId="2654198949" sldId="469"/>
        </pc:sldMkLst>
        <pc:spChg chg="mod">
          <ac:chgData name="Alfred Smith" userId="3c60a3631c0db8ad" providerId="LiveId" clId="{F166571C-2347-4412-9AEF-67FF5D713C93}" dt="2023-01-19T11:50:48.933" v="14"/>
          <ac:spMkLst>
            <pc:docMk/>
            <pc:sldMk cId="2654198949" sldId="469"/>
            <ac:spMk id="7" creationId="{D5589A72-2076-3AA5-9894-B11283DF0BAE}"/>
          </ac:spMkLst>
        </pc:spChg>
      </pc:sldChg>
      <pc:sldChg chg="modSp mod modTransition">
        <pc:chgData name="Alfred Smith" userId="3c60a3631c0db8ad" providerId="LiveId" clId="{F166571C-2347-4412-9AEF-67FF5D713C93}" dt="2023-01-19T11:52:05.412" v="29"/>
        <pc:sldMkLst>
          <pc:docMk/>
          <pc:sldMk cId="519975817" sldId="470"/>
        </pc:sldMkLst>
        <pc:spChg chg="mod">
          <ac:chgData name="Alfred Smith" userId="3c60a3631c0db8ad" providerId="LiveId" clId="{F166571C-2347-4412-9AEF-67FF5D713C93}" dt="2023-01-19T11:50:43.402" v="8"/>
          <ac:spMkLst>
            <pc:docMk/>
            <pc:sldMk cId="519975817" sldId="470"/>
            <ac:spMk id="7" creationId="{3F891761-AD44-9F4A-0119-60F90581B1E4}"/>
          </ac:spMkLst>
        </pc:spChg>
      </pc:sldChg>
      <pc:sldChg chg="addSp delSp modSp mod modTransition">
        <pc:chgData name="Alfred Smith" userId="3c60a3631c0db8ad" providerId="LiveId" clId="{F166571C-2347-4412-9AEF-67FF5D713C93}" dt="2023-01-19T11:52:05.412" v="29"/>
        <pc:sldMkLst>
          <pc:docMk/>
          <pc:sldMk cId="3612774644" sldId="471"/>
        </pc:sldMkLst>
        <pc:spChg chg="add mod">
          <ac:chgData name="Alfred Smith" userId="3c60a3631c0db8ad" providerId="LiveId" clId="{F166571C-2347-4412-9AEF-67FF5D713C93}" dt="2023-01-19T11:45:00.886" v="7"/>
          <ac:spMkLst>
            <pc:docMk/>
            <pc:sldMk cId="3612774644" sldId="471"/>
            <ac:spMk id="2" creationId="{036B1E3A-61E8-E0B2-F640-265CF5DB0795}"/>
          </ac:spMkLst>
        </pc:spChg>
        <pc:spChg chg="del">
          <ac:chgData name="Alfred Smith" userId="3c60a3631c0db8ad" providerId="LiveId" clId="{F166571C-2347-4412-9AEF-67FF5D713C93}" dt="2023-01-19T11:44:59.871" v="6" actId="478"/>
          <ac:spMkLst>
            <pc:docMk/>
            <pc:sldMk cId="3612774644" sldId="471"/>
            <ac:spMk id="5" creationId="{4002A6B8-DDBC-F40D-DE7E-E2AADC87AA99}"/>
          </ac:spMkLst>
        </pc:spChg>
      </pc:sldChg>
      <pc:sldChg chg="modSp mod modTransition">
        <pc:chgData name="Alfred Smith" userId="3c60a3631c0db8ad" providerId="LiveId" clId="{F166571C-2347-4412-9AEF-67FF5D713C93}" dt="2023-01-19T11:52:05.412" v="29"/>
        <pc:sldMkLst>
          <pc:docMk/>
          <pc:sldMk cId="2978153055" sldId="472"/>
        </pc:sldMkLst>
        <pc:spChg chg="mod">
          <ac:chgData name="Alfred Smith" userId="3c60a3631c0db8ad" providerId="LiveId" clId="{F166571C-2347-4412-9AEF-67FF5D713C93}" dt="2023-01-19T11:51:54.686" v="28" actId="20577"/>
          <ac:spMkLst>
            <pc:docMk/>
            <pc:sldMk cId="2978153055" sldId="472"/>
            <ac:spMk id="5" creationId="{CCF23478-789E-A0E8-1574-B8A0D75AEE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A969AD7-DC14-2E62-97E2-37AF8D56590E}"/>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975919F1-4E67-4ACA-7E23-89A645548F16}"/>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8Hilkiah the high priest said to </a:t>
            </a:r>
            <a:r>
              <a:rPr lang="en-US" sz="4400" b="0" i="0" dirty="0" err="1">
                <a:solidFill>
                  <a:srgbClr val="121212"/>
                </a:solidFill>
                <a:effectLst/>
                <a:latin typeface="ArialMT"/>
              </a:rPr>
              <a:t>Shaphan</a:t>
            </a:r>
            <a:r>
              <a:rPr lang="en-US" sz="4400" b="0" i="0" dirty="0">
                <a:solidFill>
                  <a:srgbClr val="121212"/>
                </a:solidFill>
                <a:effectLst/>
                <a:latin typeface="ArialMT"/>
              </a:rPr>
              <a:t> the scribe, “I have found the book of the law in Yahweh’s house.” Hilkiah delivered the book to </a:t>
            </a:r>
            <a:r>
              <a:rPr lang="en-US" sz="4400" b="0" i="0" dirty="0" err="1">
                <a:solidFill>
                  <a:srgbClr val="121212"/>
                </a:solidFill>
                <a:effectLst/>
                <a:latin typeface="ArialMT"/>
              </a:rPr>
              <a:t>Shaphan</a:t>
            </a:r>
            <a:r>
              <a:rPr lang="en-US" sz="4400" b="0" i="0" dirty="0">
                <a:solidFill>
                  <a:srgbClr val="121212"/>
                </a:solidFill>
                <a:effectLst/>
                <a:latin typeface="ArialMT"/>
              </a:rPr>
              <a:t>, and he read it. </a:t>
            </a:r>
            <a:endParaRPr lang="en-ZA" dirty="0"/>
          </a:p>
        </p:txBody>
      </p:sp>
      <p:sp>
        <p:nvSpPr>
          <p:cNvPr id="2" name="TextBox 1">
            <a:extLst>
              <a:ext uri="{FF2B5EF4-FFF2-40B4-BE49-F238E27FC236}">
                <a16:creationId xmlns:a16="http://schemas.microsoft.com/office/drawing/2014/main" id="{B5DC7399-437E-F607-0AEA-5D00E49BD9D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682EBA-0C10-49AE-902D-AE8F1C45B91D}"/>
              </a:ext>
            </a:extLst>
          </p:cNvPr>
          <p:cNvPicPr>
            <a:picLocks noChangeAspect="1"/>
          </p:cNvPicPr>
          <p:nvPr/>
        </p:nvPicPr>
        <p:blipFill rotWithShape="1">
          <a:blip r:embed="rId2"/>
          <a:srcRect t="5564" b="14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331DD69-45C3-D054-E395-9FDEB594DEEE}"/>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9Then </a:t>
            </a:r>
            <a:r>
              <a:rPr lang="en-US" sz="4400" dirty="0" err="1">
                <a:solidFill>
                  <a:srgbClr val="121212"/>
                </a:solidFill>
                <a:latin typeface="ArialMT"/>
              </a:rPr>
              <a:t>Shaphan</a:t>
            </a:r>
            <a:r>
              <a:rPr lang="en-US" sz="4400" dirty="0">
                <a:solidFill>
                  <a:srgbClr val="121212"/>
                </a:solidFill>
                <a:latin typeface="ArialMT"/>
              </a:rPr>
              <a:t> went to King Josiah. </a:t>
            </a:r>
            <a:r>
              <a:rPr lang="en-US" sz="4400" dirty="0" err="1">
                <a:solidFill>
                  <a:srgbClr val="121212"/>
                </a:solidFill>
                <a:latin typeface="ArialMT"/>
              </a:rPr>
              <a:t>Shaphan</a:t>
            </a:r>
            <a:r>
              <a:rPr lang="en-US" sz="4400" dirty="0">
                <a:solidFill>
                  <a:srgbClr val="121212"/>
                </a:solidFill>
                <a:latin typeface="ArialMT"/>
              </a:rPr>
              <a:t> told him, “Your officials have paid out the money that was in the </a:t>
            </a:r>
            <a:r>
              <a:rPr lang="en-US" sz="4400" cap="small" dirty="0">
                <a:solidFill>
                  <a:srgbClr val="121212"/>
                </a:solidFill>
                <a:latin typeface="ArialMT"/>
              </a:rPr>
              <a:t>Lord</a:t>
            </a:r>
            <a:r>
              <a:rPr lang="en-US" sz="4400" dirty="0">
                <a:solidFill>
                  <a:srgbClr val="121212"/>
                </a:solidFill>
                <a:latin typeface="ArialMT"/>
              </a:rPr>
              <a:t>’s temple. They’ve put it in the care of the workers and directors there.” </a:t>
            </a:r>
            <a:endParaRPr lang="en-ZA" dirty="0"/>
          </a:p>
        </p:txBody>
      </p:sp>
      <p:sp>
        <p:nvSpPr>
          <p:cNvPr id="2" name="TextBox 1">
            <a:extLst>
              <a:ext uri="{FF2B5EF4-FFF2-40B4-BE49-F238E27FC236}">
                <a16:creationId xmlns:a16="http://schemas.microsoft.com/office/drawing/2014/main" id="{231069F3-B766-932C-14F6-34D080EA68D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869B3A-46F3-F67C-2EEB-90ED08E99704}"/>
              </a:ext>
            </a:extLst>
          </p:cNvPr>
          <p:cNvPicPr>
            <a:picLocks noChangeAspect="1"/>
          </p:cNvPicPr>
          <p:nvPr/>
        </p:nvPicPr>
        <p:blipFill>
          <a:blip r:embed="rId2"/>
          <a:stretch>
            <a:fillRect/>
          </a:stretch>
        </p:blipFill>
        <p:spPr>
          <a:xfrm>
            <a:off x="-1" y="-1215079"/>
            <a:ext cx="12191999" cy="8073080"/>
          </a:xfrm>
          <a:prstGeom prst="rect">
            <a:avLst/>
          </a:prstGeom>
        </p:spPr>
      </p:pic>
      <p:sp>
        <p:nvSpPr>
          <p:cNvPr id="5" name="TextBox 4">
            <a:extLst>
              <a:ext uri="{FF2B5EF4-FFF2-40B4-BE49-F238E27FC236}">
                <a16:creationId xmlns:a16="http://schemas.microsoft.com/office/drawing/2014/main" id="{17C0CE22-D253-DF14-477C-24F87887D14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10Shaphan the scribe told the king, saying, “Hilkiah the priest has delivered a book to me.” Then </a:t>
            </a:r>
            <a:r>
              <a:rPr lang="en-US" sz="4400" b="0" i="0" dirty="0" err="1">
                <a:solidFill>
                  <a:srgbClr val="121212"/>
                </a:solidFill>
                <a:effectLst/>
                <a:latin typeface="ArialMT"/>
              </a:rPr>
              <a:t>Shaphan</a:t>
            </a:r>
            <a:r>
              <a:rPr lang="en-US" sz="4400" b="0" i="0" dirty="0">
                <a:solidFill>
                  <a:srgbClr val="121212"/>
                </a:solidFill>
                <a:effectLst/>
                <a:latin typeface="ArialMT"/>
              </a:rPr>
              <a:t> read it before the king.</a:t>
            </a:r>
          </a:p>
          <a:p>
            <a:pPr algn="l"/>
            <a:r>
              <a:rPr lang="en-US" sz="4400" b="0" i="0" dirty="0">
                <a:solidFill>
                  <a:srgbClr val="121212"/>
                </a:solidFill>
                <a:effectLst/>
                <a:latin typeface="ArialMT"/>
              </a:rPr>
              <a:t>11When the king had heard the words of the book of the law, he tore his clothes. </a:t>
            </a:r>
          </a:p>
        </p:txBody>
      </p:sp>
      <p:sp>
        <p:nvSpPr>
          <p:cNvPr id="2" name="TextBox 1">
            <a:extLst>
              <a:ext uri="{FF2B5EF4-FFF2-40B4-BE49-F238E27FC236}">
                <a16:creationId xmlns:a16="http://schemas.microsoft.com/office/drawing/2014/main" id="{4D42C322-9076-38CB-F659-BB652840DA3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AB427F-3C96-CD86-7970-EA8D42B1524D}"/>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488737A-3C39-2A71-C746-F37C987CBF21}"/>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23: </a:t>
            </a:r>
            <a:r>
              <a:rPr lang="en-US" sz="3200" b="0" i="0" dirty="0">
                <a:solidFill>
                  <a:srgbClr val="121212"/>
                </a:solidFill>
                <a:effectLst/>
                <a:latin typeface="ArialMT"/>
              </a:rPr>
              <a:t>2The king went up to Yahweh’s house, and all the men of Judah and all the inhabitants of Jerusalem with him—with the priests, the prophets, and all the people, both small and great; and he read in their hearing all the words of the book of the covenant which was found in Yahweh’s house. </a:t>
            </a:r>
            <a:r>
              <a:rPr lang="en-US" sz="3200" dirty="0">
                <a:solidFill>
                  <a:srgbClr val="121212"/>
                </a:solidFill>
                <a:latin typeface="ArialMT"/>
              </a:rPr>
              <a:t> </a:t>
            </a:r>
            <a:endParaRPr lang="en-ZA" sz="1600" dirty="0"/>
          </a:p>
        </p:txBody>
      </p:sp>
      <p:sp>
        <p:nvSpPr>
          <p:cNvPr id="3" name="TextBox 2">
            <a:extLst>
              <a:ext uri="{FF2B5EF4-FFF2-40B4-BE49-F238E27FC236}">
                <a16:creationId xmlns:a16="http://schemas.microsoft.com/office/drawing/2014/main" id="{58847062-5635-88DB-FC1A-EBA1458E229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53D765-2706-E08E-8F04-E249B26AA6F8}"/>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189F145-3074-ADFF-C722-77C06176A5B0}"/>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3The king stood by the pillar and made a covenant before Yahweh to walk after Yahweh and to keep his commandments, his testimonies, and his statutes with all his heart and all his soul, to confirm the words of this covenant that were written in this book; and all the people agreed to the covenant.</a:t>
            </a:r>
            <a:endParaRPr lang="en-ZA" dirty="0"/>
          </a:p>
        </p:txBody>
      </p:sp>
      <p:sp>
        <p:nvSpPr>
          <p:cNvPr id="2" name="TextBox 1">
            <a:extLst>
              <a:ext uri="{FF2B5EF4-FFF2-40B4-BE49-F238E27FC236}">
                <a16:creationId xmlns:a16="http://schemas.microsoft.com/office/drawing/2014/main" id="{9E956EC3-8603-3BF9-7028-339DBA0FF8F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9161E04F-0B06-B9BF-AC2F-4D19E9EA2553}"/>
              </a:ext>
            </a:extLst>
          </p:cNvPr>
          <p:cNvSpPr txBox="1"/>
          <p:nvPr/>
        </p:nvSpPr>
        <p:spPr>
          <a:xfrm>
            <a:off x="5594069" y="252663"/>
            <a:ext cx="7220729" cy="3227137"/>
          </a:xfrm>
          <a:prstGeom prst="rect">
            <a:avLst/>
          </a:prstGeom>
          <a:noFill/>
        </p:spPr>
        <p:txBody>
          <a:bodyPr wrap="square" rtlCol="0">
            <a:noAutofit/>
          </a:bodyPr>
          <a:lstStyle/>
          <a:p>
            <a:r>
              <a:rPr lang="en-US" sz="6000" b="0" i="0" u="none" strike="noStrike" baseline="0" dirty="0">
                <a:solidFill>
                  <a:schemeClr val="bg1"/>
                </a:solidFill>
                <a:latin typeface="TimesNewRomanPSMT"/>
              </a:rPr>
              <a:t>Book of the law is found – </a:t>
            </a:r>
          </a:p>
          <a:p>
            <a:r>
              <a:rPr lang="en-US" sz="6000" b="0" i="0" u="none" strike="noStrike" baseline="0" dirty="0">
                <a:solidFill>
                  <a:schemeClr val="bg1"/>
                </a:solidFill>
                <a:latin typeface="TimesNewRomanPSMT"/>
              </a:rPr>
              <a:t>2 Kings 22-23:25</a:t>
            </a:r>
            <a:endParaRPr lang="en-ZA" sz="6000" dirty="0">
              <a:solidFill>
                <a:schemeClr val="bg1"/>
              </a:solidFill>
              <a:cs typeface="+mj-cs"/>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8A31D4-2241-25B2-1334-36798423E1DF}"/>
              </a:ext>
            </a:extLst>
          </p:cNvPr>
          <p:cNvPicPr>
            <a:picLocks noChangeAspect="1"/>
          </p:cNvPicPr>
          <p:nvPr/>
        </p:nvPicPr>
        <p:blipFill rotWithShape="1">
          <a:blip r:embed="rId2"/>
          <a:srcRect t="3247" b="183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5533DDC-C8F1-EFFB-1CC6-01E06C4FC373}"/>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4The king commanded Hilkiah the high priest, and the priests of the second order, and the keepers of the threshold, to bring out of Yahweh’s temple all the vessels that were made for Baal, for the Asherah, and for all the army of the sky; and he burned them outside of Jerusalem in the fields of the Kidron, and carried their ashes to Bethel. </a:t>
            </a:r>
            <a:endParaRPr lang="en-ZA" sz="3200" dirty="0"/>
          </a:p>
        </p:txBody>
      </p:sp>
      <p:sp>
        <p:nvSpPr>
          <p:cNvPr id="2" name="TextBox 1">
            <a:extLst>
              <a:ext uri="{FF2B5EF4-FFF2-40B4-BE49-F238E27FC236}">
                <a16:creationId xmlns:a16="http://schemas.microsoft.com/office/drawing/2014/main" id="{D8BBA7A8-F000-700E-5AAF-2BAE516F115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7E7B32-1593-DC78-9D26-CFC4A2F91CC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DA36B2B-EB1A-76D3-2A7D-DF9F0A209D1B}"/>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12The king broke down the altars… which the kings of Judah had made…</a:t>
            </a:r>
            <a:endParaRPr lang="en-US" sz="4400" dirty="0">
              <a:solidFill>
                <a:srgbClr val="121212"/>
              </a:solidFill>
              <a:latin typeface="ArialMT"/>
            </a:endParaRPr>
          </a:p>
        </p:txBody>
      </p:sp>
      <p:sp>
        <p:nvSpPr>
          <p:cNvPr id="2" name="TextBox 1">
            <a:extLst>
              <a:ext uri="{FF2B5EF4-FFF2-40B4-BE49-F238E27FC236}">
                <a16:creationId xmlns:a16="http://schemas.microsoft.com/office/drawing/2014/main" id="{65058071-BDA8-F5A0-F4FD-38CB4690CE9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6AC7D2-A18C-3D60-9F61-1D8AA830D313}"/>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CE93804-89A3-1E9E-8339-5EDDF68687AD}"/>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21The king commanded all the people, saying, “Keep the Passover to Yahweh your God, as it is written in this book of the covenant.” </a:t>
            </a:r>
            <a:endParaRPr lang="en-ZA" dirty="0"/>
          </a:p>
        </p:txBody>
      </p:sp>
      <p:sp>
        <p:nvSpPr>
          <p:cNvPr id="2" name="TextBox 1">
            <a:extLst>
              <a:ext uri="{FF2B5EF4-FFF2-40B4-BE49-F238E27FC236}">
                <a16:creationId xmlns:a16="http://schemas.microsoft.com/office/drawing/2014/main" id="{F2DCF1E3-ABB6-D9FC-E5F8-371AAC361A0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E02DCA-8750-D895-9FEF-76A535EA54F4}"/>
              </a:ext>
            </a:extLst>
          </p:cNvPr>
          <p:cNvPicPr>
            <a:picLocks noChangeAspect="1"/>
          </p:cNvPicPr>
          <p:nvPr/>
        </p:nvPicPr>
        <p:blipFill rotWithShape="1">
          <a:blip r:embed="rId2"/>
          <a:srcRect l="3052" r="4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BD2AA40-4139-FBBD-78B1-08222D64CACE}"/>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22Surely there was not kept such a Passover from the days of the judges who judged Israel, nor in all the days of the kings of Israel, nor of the kings of Judah; </a:t>
            </a:r>
            <a:endParaRPr lang="en-ZA" dirty="0"/>
          </a:p>
        </p:txBody>
      </p:sp>
      <p:sp>
        <p:nvSpPr>
          <p:cNvPr id="2" name="TextBox 1">
            <a:extLst>
              <a:ext uri="{FF2B5EF4-FFF2-40B4-BE49-F238E27FC236}">
                <a16:creationId xmlns:a16="http://schemas.microsoft.com/office/drawing/2014/main" id="{143D3B40-A961-73CA-E819-AC583EC633F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1C018F-0D0C-48BE-5C62-4A00D1235160}"/>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0F99C97-D818-6552-A4D0-FFA070F16570}"/>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25There was no king like him before him, who turned to Yahweh with all his heart, and with all his soul, and with all his might, according to all the law of Moses; and there was none like him who arose after him. </a:t>
            </a:r>
            <a:endParaRPr lang="en-ZA" dirty="0"/>
          </a:p>
        </p:txBody>
      </p:sp>
      <p:sp>
        <p:nvSpPr>
          <p:cNvPr id="2" name="TextBox 1">
            <a:extLst>
              <a:ext uri="{FF2B5EF4-FFF2-40B4-BE49-F238E27FC236}">
                <a16:creationId xmlns:a16="http://schemas.microsoft.com/office/drawing/2014/main" id="{5ED12B8B-073C-6B1B-2DAD-D847F7F931E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9417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Book of the law is found - 2 Kings 22-23:25 (Right Top)</a:t>
            </a:r>
          </a:p>
        </p:txBody>
      </p:sp>
      <p:sp>
        <p:nvSpPr>
          <p:cNvPr id="2" name="TextBox 1">
            <a:extLst>
              <a:ext uri="{FF2B5EF4-FFF2-40B4-BE49-F238E27FC236}">
                <a16:creationId xmlns:a16="http://schemas.microsoft.com/office/drawing/2014/main" id="{64605379-5451-1C68-8D93-5520E380A33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CCF23478-789E-A0E8-1574-B8A0D75AEE4E}"/>
              </a:ext>
            </a:extLst>
          </p:cNvPr>
          <p:cNvSpPr txBox="1"/>
          <p:nvPr/>
        </p:nvSpPr>
        <p:spPr>
          <a:xfrm>
            <a:off x="7315200" y="7325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a:t>
            </a:r>
            <a:r>
              <a:rPr lang="bo-CN" sz="3200" i="0" cap="all" dirty="0">
                <a:solidFill>
                  <a:schemeClr val="bg1"/>
                </a:solidFill>
                <a:effectLst/>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7815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2" name="TextBox 1">
            <a:extLst>
              <a:ext uri="{FF2B5EF4-FFF2-40B4-BE49-F238E27FC236}">
                <a16:creationId xmlns:a16="http://schemas.microsoft.com/office/drawing/2014/main" id="{036B1E3A-61E8-E0B2-F640-265CF5DB0795}"/>
              </a:ext>
            </a:extLst>
          </p:cNvPr>
          <p:cNvSpPr txBox="1"/>
          <p:nvPr/>
        </p:nvSpPr>
        <p:spPr>
          <a:xfrm>
            <a:off x="5594069" y="252663"/>
            <a:ext cx="7220729" cy="3227137"/>
          </a:xfrm>
          <a:prstGeom prst="rect">
            <a:avLst/>
          </a:prstGeom>
          <a:noFill/>
        </p:spPr>
        <p:txBody>
          <a:bodyPr wrap="square" rtlCol="0">
            <a:noAutofit/>
          </a:bodyPr>
          <a:lstStyle/>
          <a:p>
            <a:r>
              <a:rPr lang="en-US" sz="6000" b="0" i="0" u="none" strike="noStrike" baseline="0" dirty="0">
                <a:solidFill>
                  <a:schemeClr val="bg1"/>
                </a:solidFill>
                <a:latin typeface="TimesNewRomanPSMT"/>
              </a:rPr>
              <a:t>Book of the law is found – </a:t>
            </a:r>
          </a:p>
          <a:p>
            <a:r>
              <a:rPr lang="en-US" sz="6000" b="0" i="0" u="none" strike="noStrike" baseline="0" dirty="0">
                <a:solidFill>
                  <a:schemeClr val="bg1"/>
                </a:solidFill>
                <a:latin typeface="TimesNewRomanPSMT"/>
              </a:rPr>
              <a:t>2 Kings 22-23:25</a:t>
            </a:r>
            <a:endParaRPr lang="en-ZA" sz="6000" dirty="0">
              <a:solidFill>
                <a:schemeClr val="bg1"/>
              </a:solidFill>
              <a:cs typeface="+mj-cs"/>
            </a:endParaRPr>
          </a:p>
        </p:txBody>
      </p:sp>
    </p:spTree>
    <p:extLst>
      <p:ext uri="{BB962C8B-B14F-4D97-AF65-F5344CB8AC3E}">
        <p14:creationId xmlns:p14="http://schemas.microsoft.com/office/powerpoint/2010/main" val="36127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2Kings22:1Josiah was eight years old when he began to reign, and he reigned thirty-one years in Jerusalem. </a:t>
            </a:r>
            <a:endParaRPr lang="en-US" sz="5400" dirty="0">
              <a:solidFill>
                <a:srgbClr val="121212"/>
              </a:solidFill>
              <a:latin typeface="ArialMT"/>
            </a:endParaRPr>
          </a:p>
        </p:txBody>
      </p:sp>
      <p:sp>
        <p:nvSpPr>
          <p:cNvPr id="2" name="TextBox 1">
            <a:extLst>
              <a:ext uri="{FF2B5EF4-FFF2-40B4-BE49-F238E27FC236}">
                <a16:creationId xmlns:a16="http://schemas.microsoft.com/office/drawing/2014/main" id="{6DB4AD50-C55C-68BC-F046-990D55296F2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4D2AB3-3D16-BE38-77B0-893AF9AF31B8}"/>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F891761-AD44-9F4A-0119-60F90581B1E4}"/>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97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2He did that which was right in Yahweh’s eyes, and walked in all the ways of David his father, and didn’t turn away to the right hand or to the left.</a:t>
            </a:r>
            <a:endParaRPr lang="en-ZA" sz="4400" dirty="0"/>
          </a:p>
        </p:txBody>
      </p:sp>
      <p:sp>
        <p:nvSpPr>
          <p:cNvPr id="2" name="TextBox 1">
            <a:extLst>
              <a:ext uri="{FF2B5EF4-FFF2-40B4-BE49-F238E27FC236}">
                <a16:creationId xmlns:a16="http://schemas.microsoft.com/office/drawing/2014/main" id="{7BFE0169-BCB3-A3BE-9969-6AD1F8AE5B6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57EA89-8D15-0080-0D84-D03FC135AF9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5589A72-2076-3AA5-9894-B11283DF0BAE}"/>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419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3In the eighteenth year of King Josiah, the king sent </a:t>
            </a:r>
            <a:r>
              <a:rPr lang="en-US" sz="4400" b="0" i="0" dirty="0" err="1">
                <a:solidFill>
                  <a:srgbClr val="121212"/>
                </a:solidFill>
                <a:effectLst/>
                <a:latin typeface="ArialMT"/>
              </a:rPr>
              <a:t>Shaphan</a:t>
            </a:r>
            <a:r>
              <a:rPr lang="en-US" sz="4400" b="0" i="0" dirty="0">
                <a:solidFill>
                  <a:srgbClr val="121212"/>
                </a:solidFill>
                <a:effectLst/>
                <a:latin typeface="ArialMT"/>
              </a:rPr>
              <a:t>, the son of </a:t>
            </a:r>
            <a:r>
              <a:rPr lang="en-US" sz="4400" b="0" i="0" dirty="0" err="1">
                <a:solidFill>
                  <a:srgbClr val="121212"/>
                </a:solidFill>
                <a:effectLst/>
                <a:latin typeface="ArialMT"/>
              </a:rPr>
              <a:t>Azaliah</a:t>
            </a:r>
            <a:r>
              <a:rPr lang="en-US" sz="4400" b="0" i="0" dirty="0">
                <a:solidFill>
                  <a:srgbClr val="121212"/>
                </a:solidFill>
                <a:effectLst/>
                <a:latin typeface="ArialMT"/>
              </a:rPr>
              <a:t> the son of </a:t>
            </a:r>
            <a:r>
              <a:rPr lang="en-US" sz="4400" b="0" i="0" dirty="0" err="1">
                <a:solidFill>
                  <a:srgbClr val="121212"/>
                </a:solidFill>
                <a:effectLst/>
                <a:latin typeface="ArialMT"/>
              </a:rPr>
              <a:t>Meshullam</a:t>
            </a:r>
            <a:r>
              <a:rPr lang="en-US" sz="4400" b="0" i="0" dirty="0">
                <a:solidFill>
                  <a:srgbClr val="121212"/>
                </a:solidFill>
                <a:effectLst/>
                <a:latin typeface="ArialMT"/>
              </a:rPr>
              <a:t>, the scribe, to Yahweh’s house, saying,</a:t>
            </a:r>
            <a:r>
              <a:rPr lang="en-US" sz="4400" dirty="0">
                <a:solidFill>
                  <a:srgbClr val="121212"/>
                </a:solidFill>
                <a:latin typeface="ArialMT"/>
              </a:rPr>
              <a:t>…. (Have them use the money that has been collected to repair the temple)</a:t>
            </a:r>
            <a:endParaRPr lang="en-ZA" sz="4400" dirty="0"/>
          </a:p>
        </p:txBody>
      </p:sp>
      <p:sp>
        <p:nvSpPr>
          <p:cNvPr id="2" name="TextBox 1">
            <a:extLst>
              <a:ext uri="{FF2B5EF4-FFF2-40B4-BE49-F238E27FC236}">
                <a16:creationId xmlns:a16="http://schemas.microsoft.com/office/drawing/2014/main" id="{D79924CC-61E4-CF25-58D6-5D5DE5B6D27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782</Words>
  <Application>Microsoft Office PowerPoint</Application>
  <PresentationFormat>Widescreen</PresentationFormat>
  <Paragraphs>59</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ArialMT</vt:lpstr>
      <vt:lpstr>Calibri</vt:lpstr>
      <vt:lpstr>Calibri Light</vt:lpstr>
      <vt:lpstr>Microsoft Himalaya</vt:lpstr>
      <vt:lpstr>TimesNewRomanPS-BoldMT</vt:lpstr>
      <vt:lpstr>TimesNewRomanPSMT</vt:lpstr>
      <vt:lpstr>Office Theme</vt:lpstr>
      <vt:lpstr>25-2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2023-01-19T11:53:08Z</dcterms:modified>
</cp:coreProperties>
</file>