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68" r:id="rId2"/>
    <p:sldId id="438" r:id="rId3"/>
    <p:sldId id="439" r:id="rId4"/>
    <p:sldId id="440" r:id="rId5"/>
    <p:sldId id="441" r:id="rId6"/>
    <p:sldId id="442" r:id="rId7"/>
    <p:sldId id="443" r:id="rId8"/>
    <p:sldId id="444" r:id="rId9"/>
    <p:sldId id="445" r:id="rId10"/>
    <p:sldId id="446" r:id="rId11"/>
    <p:sldId id="447" r:id="rId12"/>
    <p:sldId id="448" r:id="rId13"/>
    <p:sldId id="449" r:id="rId14"/>
    <p:sldId id="450" r:id="rId15"/>
    <p:sldId id="481" r:id="rId16"/>
    <p:sldId id="482" r:id="rId17"/>
    <p:sldId id="451" r:id="rId18"/>
    <p:sldId id="452" r:id="rId19"/>
    <p:sldId id="453" r:id="rId20"/>
    <p:sldId id="454" r:id="rId21"/>
    <p:sldId id="457" r:id="rId22"/>
    <p:sldId id="458" r:id="rId23"/>
    <p:sldId id="459" r:id="rId24"/>
    <p:sldId id="460" r:id="rId25"/>
    <p:sldId id="461" r:id="rId26"/>
    <p:sldId id="462" r:id="rId27"/>
    <p:sldId id="463" r:id="rId28"/>
    <p:sldId id="464" r:id="rId29"/>
    <p:sldId id="465" r:id="rId30"/>
    <p:sldId id="466" r:id="rId31"/>
    <p:sldId id="467" r:id="rId32"/>
    <p:sldId id="479" r:id="rId33"/>
    <p:sldId id="470" r:id="rId34"/>
    <p:sldId id="469" r:id="rId35"/>
    <p:sldId id="472" r:id="rId36"/>
    <p:sldId id="473" r:id="rId37"/>
    <p:sldId id="474" r:id="rId38"/>
    <p:sldId id="475" r:id="rId39"/>
    <p:sldId id="476" r:id="rId40"/>
    <p:sldId id="4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67E40-A7CA-44DB-B030-CC3984F6C9F4}" v="21" dt="2023-01-19T12:05:25.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444" autoAdjust="0"/>
  </p:normalViewPr>
  <p:slideViewPr>
    <p:cSldViewPr snapToGrid="0">
      <p:cViewPr varScale="1">
        <p:scale>
          <a:sx n="57" d="100"/>
          <a:sy n="57" d="100"/>
        </p:scale>
        <p:origin x="72"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66767E40-A7CA-44DB-B030-CC3984F6C9F4}"/>
    <pc:docChg chg="undo custSel modSld">
      <pc:chgData name="Alfred Smith" userId="3c60a3631c0db8ad" providerId="LiveId" clId="{66767E40-A7CA-44DB-B030-CC3984F6C9F4}" dt="2023-01-19T12:05:25.612" v="69"/>
      <pc:docMkLst>
        <pc:docMk/>
      </pc:docMkLst>
      <pc:sldChg chg="modSp mod modTransition">
        <pc:chgData name="Alfred Smith" userId="3c60a3631c0db8ad" providerId="LiveId" clId="{66767E40-A7CA-44DB-B030-CC3984F6C9F4}" dt="2023-01-19T12:03:50.894" v="28"/>
        <pc:sldMkLst>
          <pc:docMk/>
          <pc:sldMk cId="3261377596" sldId="438"/>
        </pc:sldMkLst>
        <pc:spChg chg="mod">
          <ac:chgData name="Alfred Smith" userId="3c60a3631c0db8ad" providerId="LiveId" clId="{66767E40-A7CA-44DB-B030-CC3984F6C9F4}" dt="2023-01-19T12:02:13.109" v="2" actId="207"/>
          <ac:spMkLst>
            <pc:docMk/>
            <pc:sldMk cId="3261377596" sldId="438"/>
            <ac:spMk id="7" creationId="{447EBB8D-B2FA-6969-210C-9BEC77C38A67}"/>
          </ac:spMkLst>
        </pc:spChg>
      </pc:sldChg>
      <pc:sldChg chg="addSp delSp modSp mod modTransition modAnim">
        <pc:chgData name="Alfred Smith" userId="3c60a3631c0db8ad" providerId="LiveId" clId="{66767E40-A7CA-44DB-B030-CC3984F6C9F4}" dt="2023-01-19T12:04:48.556" v="50"/>
        <pc:sldMkLst>
          <pc:docMk/>
          <pc:sldMk cId="3759221820" sldId="439"/>
        </pc:sldMkLst>
        <pc:spChg chg="add del">
          <ac:chgData name="Alfred Smith" userId="3c60a3631c0db8ad" providerId="LiveId" clId="{66767E40-A7CA-44DB-B030-CC3984F6C9F4}" dt="2023-01-19T12:04:43.268" v="49" actId="22"/>
          <ac:spMkLst>
            <pc:docMk/>
            <pc:sldMk cId="3759221820" sldId="439"/>
            <ac:spMk id="5" creationId="{CAE85855-A139-C30E-AD16-FA540316B289}"/>
          </ac:spMkLst>
        </pc:spChg>
        <pc:spChg chg="del">
          <ac:chgData name="Alfred Smith" userId="3c60a3631c0db8ad" providerId="LiveId" clId="{66767E40-A7CA-44DB-B030-CC3984F6C9F4}" dt="2023-01-19T12:04:31.718" v="47" actId="478"/>
          <ac:spMkLst>
            <pc:docMk/>
            <pc:sldMk cId="3759221820" sldId="439"/>
            <ac:spMk id="6" creationId="{416C064E-628E-47C0-A712-DB178FE9901E}"/>
          </ac:spMkLst>
        </pc:spChg>
        <pc:spChg chg="add mod">
          <ac:chgData name="Alfred Smith" userId="3c60a3631c0db8ad" providerId="LiveId" clId="{66767E40-A7CA-44DB-B030-CC3984F6C9F4}" dt="2023-01-19T12:04:48.556" v="50"/>
          <ac:spMkLst>
            <pc:docMk/>
            <pc:sldMk cId="3759221820" sldId="439"/>
            <ac:spMk id="7" creationId="{0D7318AE-4F95-D3D9-D095-7E517381D2A1}"/>
          </ac:spMkLst>
        </pc:spChg>
        <pc:picChg chg="del">
          <ac:chgData name="Alfred Smith" userId="3c60a3631c0db8ad" providerId="LiveId" clId="{66767E40-A7CA-44DB-B030-CC3984F6C9F4}" dt="2023-01-19T12:03:50.894" v="28"/>
          <ac:picMkLst>
            <pc:docMk/>
            <pc:sldMk cId="3759221820" sldId="439"/>
            <ac:picMk id="3" creationId="{F319B514-8B77-4BB5-9D6A-5D2F22CF1880}"/>
          </ac:picMkLst>
        </pc:picChg>
      </pc:sldChg>
      <pc:sldChg chg="addSp delSp modSp mod modTransition">
        <pc:chgData name="Alfred Smith" userId="3c60a3631c0db8ad" providerId="LiveId" clId="{66767E40-A7CA-44DB-B030-CC3984F6C9F4}" dt="2023-01-19T12:03:50.894" v="28"/>
        <pc:sldMkLst>
          <pc:docMk/>
          <pc:sldMk cId="923867738" sldId="440"/>
        </pc:sldMkLst>
        <pc:spChg chg="add mod">
          <ac:chgData name="Alfred Smith" userId="3c60a3631c0db8ad" providerId="LiveId" clId="{66767E40-A7CA-44DB-B030-CC3984F6C9F4}" dt="2023-01-19T12:02:24.443" v="4"/>
          <ac:spMkLst>
            <pc:docMk/>
            <pc:sldMk cId="923867738" sldId="440"/>
            <ac:spMk id="2" creationId="{B321481D-FE8F-C2A3-0A9C-7ACDFC2F9A25}"/>
          </ac:spMkLst>
        </pc:spChg>
        <pc:spChg chg="del">
          <ac:chgData name="Alfred Smith" userId="3c60a3631c0db8ad" providerId="LiveId" clId="{66767E40-A7CA-44DB-B030-CC3984F6C9F4}" dt="2023-01-19T12:02:23.907" v="3" actId="478"/>
          <ac:spMkLst>
            <pc:docMk/>
            <pc:sldMk cId="923867738" sldId="440"/>
            <ac:spMk id="7" creationId="{724C0F35-CB36-5B20-644D-045567138F3D}"/>
          </ac:spMkLst>
        </pc:spChg>
      </pc:sldChg>
      <pc:sldChg chg="addSp delSp modSp mod modTransition modAnim">
        <pc:chgData name="Alfred Smith" userId="3c60a3631c0db8ad" providerId="LiveId" clId="{66767E40-A7CA-44DB-B030-CC3984F6C9F4}" dt="2023-01-19T12:04:57.046" v="52"/>
        <pc:sldMkLst>
          <pc:docMk/>
          <pc:sldMk cId="3676245138" sldId="441"/>
        </pc:sldMkLst>
        <pc:spChg chg="add mod">
          <ac:chgData name="Alfred Smith" userId="3c60a3631c0db8ad" providerId="LiveId" clId="{66767E40-A7CA-44DB-B030-CC3984F6C9F4}" dt="2023-01-19T12:04:57.046" v="52"/>
          <ac:spMkLst>
            <pc:docMk/>
            <pc:sldMk cId="3676245138" sldId="441"/>
            <ac:spMk id="2" creationId="{CADD8D45-F7DA-9F91-68C6-892DA2BA57E3}"/>
          </ac:spMkLst>
        </pc:spChg>
        <pc:spChg chg="del">
          <ac:chgData name="Alfred Smith" userId="3c60a3631c0db8ad" providerId="LiveId" clId="{66767E40-A7CA-44DB-B030-CC3984F6C9F4}" dt="2023-01-19T12:04:29.609" v="46" actId="478"/>
          <ac:spMkLst>
            <pc:docMk/>
            <pc:sldMk cId="3676245138" sldId="441"/>
            <ac:spMk id="6" creationId="{416C064E-628E-47C0-A712-DB178FE9901E}"/>
          </ac:spMkLst>
        </pc:spChg>
        <pc:picChg chg="del">
          <ac:chgData name="Alfred Smith" userId="3c60a3631c0db8ad" providerId="LiveId" clId="{66767E40-A7CA-44DB-B030-CC3984F6C9F4}" dt="2023-01-19T12:03:50.894" v="28"/>
          <ac:picMkLst>
            <pc:docMk/>
            <pc:sldMk cId="3676245138" sldId="441"/>
            <ac:picMk id="28" creationId="{D4FCCE99-288A-3AD0-C33D-3F08696AAB22}"/>
          </ac:picMkLst>
        </pc:picChg>
        <pc:inkChg chg="del">
          <ac:chgData name="Alfred Smith" userId="3c60a3631c0db8ad" providerId="LiveId" clId="{66767E40-A7CA-44DB-B030-CC3984F6C9F4}" dt="2023-01-19T12:04:54.930" v="51" actId="478"/>
          <ac:inkMkLst>
            <pc:docMk/>
            <pc:sldMk cId="3676245138" sldId="441"/>
            <ac:inkMk id="8" creationId="{CCC4BDCE-7989-775F-F9F5-EABB77779D2D}"/>
          </ac:inkMkLst>
        </pc:inkChg>
      </pc:sldChg>
      <pc:sldChg chg="modSp mod modTransition">
        <pc:chgData name="Alfred Smith" userId="3c60a3631c0db8ad" providerId="LiveId" clId="{66767E40-A7CA-44DB-B030-CC3984F6C9F4}" dt="2023-01-19T12:03:50.894" v="28"/>
        <pc:sldMkLst>
          <pc:docMk/>
          <pc:sldMk cId="2180228365" sldId="442"/>
        </pc:sldMkLst>
        <pc:spChg chg="mod">
          <ac:chgData name="Alfred Smith" userId="3c60a3631c0db8ad" providerId="LiveId" clId="{66767E40-A7CA-44DB-B030-CC3984F6C9F4}" dt="2023-01-19T12:02:34.177" v="7"/>
          <ac:spMkLst>
            <pc:docMk/>
            <pc:sldMk cId="2180228365" sldId="442"/>
            <ac:spMk id="7" creationId="{729BE631-5975-43F1-85B7-86B9DAED9658}"/>
          </ac:spMkLst>
        </pc:spChg>
      </pc:sldChg>
      <pc:sldChg chg="addSp delSp modSp mod modTransition modAnim">
        <pc:chgData name="Alfred Smith" userId="3c60a3631c0db8ad" providerId="LiveId" clId="{66767E40-A7CA-44DB-B030-CC3984F6C9F4}" dt="2023-01-19T12:04:59.002" v="53"/>
        <pc:sldMkLst>
          <pc:docMk/>
          <pc:sldMk cId="3095902142" sldId="443"/>
        </pc:sldMkLst>
        <pc:spChg chg="add mod">
          <ac:chgData name="Alfred Smith" userId="3c60a3631c0db8ad" providerId="LiveId" clId="{66767E40-A7CA-44DB-B030-CC3984F6C9F4}" dt="2023-01-19T12:04:59.002" v="53"/>
          <ac:spMkLst>
            <pc:docMk/>
            <pc:sldMk cId="3095902142" sldId="443"/>
            <ac:spMk id="2" creationId="{03DA78B2-BDBF-0594-A9D1-0155DE6BA304}"/>
          </ac:spMkLst>
        </pc:spChg>
        <pc:spChg chg="del">
          <ac:chgData name="Alfred Smith" userId="3c60a3631c0db8ad" providerId="LiveId" clId="{66767E40-A7CA-44DB-B030-CC3984F6C9F4}" dt="2023-01-19T12:04:27.760" v="45" actId="478"/>
          <ac:spMkLst>
            <pc:docMk/>
            <pc:sldMk cId="3095902142" sldId="443"/>
            <ac:spMk id="6" creationId="{416C064E-628E-47C0-A712-DB178FE9901E}"/>
          </ac:spMkLst>
        </pc:spChg>
        <pc:picChg chg="del">
          <ac:chgData name="Alfred Smith" userId="3c60a3631c0db8ad" providerId="LiveId" clId="{66767E40-A7CA-44DB-B030-CC3984F6C9F4}" dt="2023-01-19T12:03:50.894" v="28"/>
          <ac:picMkLst>
            <pc:docMk/>
            <pc:sldMk cId="3095902142" sldId="443"/>
            <ac:picMk id="11" creationId="{E2E3F03D-931B-96C8-C923-5DFC2A0F6541}"/>
          </ac:picMkLst>
        </pc:picChg>
      </pc:sldChg>
      <pc:sldChg chg="modSp mod modTransition">
        <pc:chgData name="Alfred Smith" userId="3c60a3631c0db8ad" providerId="LiveId" clId="{66767E40-A7CA-44DB-B030-CC3984F6C9F4}" dt="2023-01-19T12:03:50.894" v="28"/>
        <pc:sldMkLst>
          <pc:docMk/>
          <pc:sldMk cId="1718612039" sldId="444"/>
        </pc:sldMkLst>
        <pc:spChg chg="mod">
          <ac:chgData name="Alfred Smith" userId="3c60a3631c0db8ad" providerId="LiveId" clId="{66767E40-A7CA-44DB-B030-CC3984F6C9F4}" dt="2023-01-19T12:02:38.321" v="8"/>
          <ac:spMkLst>
            <pc:docMk/>
            <pc:sldMk cId="1718612039" sldId="444"/>
            <ac:spMk id="8" creationId="{E07FBE33-C5CC-0C5C-F7A6-08DB5E08C5AC}"/>
          </ac:spMkLst>
        </pc:spChg>
      </pc:sldChg>
      <pc:sldChg chg="addSp delSp modSp mod modTransition modAnim">
        <pc:chgData name="Alfred Smith" userId="3c60a3631c0db8ad" providerId="LiveId" clId="{66767E40-A7CA-44DB-B030-CC3984F6C9F4}" dt="2023-01-19T12:05:00.585" v="54"/>
        <pc:sldMkLst>
          <pc:docMk/>
          <pc:sldMk cId="2166098122" sldId="445"/>
        </pc:sldMkLst>
        <pc:spChg chg="add mod">
          <ac:chgData name="Alfred Smith" userId="3c60a3631c0db8ad" providerId="LiveId" clId="{66767E40-A7CA-44DB-B030-CC3984F6C9F4}" dt="2023-01-19T12:05:00.585" v="54"/>
          <ac:spMkLst>
            <pc:docMk/>
            <pc:sldMk cId="2166098122" sldId="445"/>
            <ac:spMk id="2" creationId="{F210D683-B62C-4C7C-964E-B2D455B2DDE4}"/>
          </ac:spMkLst>
        </pc:spChg>
        <pc:spChg chg="del">
          <ac:chgData name="Alfred Smith" userId="3c60a3631c0db8ad" providerId="LiveId" clId="{66767E40-A7CA-44DB-B030-CC3984F6C9F4}" dt="2023-01-19T12:04:25.885" v="44" actId="478"/>
          <ac:spMkLst>
            <pc:docMk/>
            <pc:sldMk cId="2166098122" sldId="445"/>
            <ac:spMk id="6" creationId="{416C064E-628E-47C0-A712-DB178FE9901E}"/>
          </ac:spMkLst>
        </pc:spChg>
        <pc:picChg chg="del">
          <ac:chgData name="Alfred Smith" userId="3c60a3631c0db8ad" providerId="LiveId" clId="{66767E40-A7CA-44DB-B030-CC3984F6C9F4}" dt="2023-01-19T12:03:50.894" v="28"/>
          <ac:picMkLst>
            <pc:docMk/>
            <pc:sldMk cId="2166098122" sldId="445"/>
            <ac:picMk id="3" creationId="{EA0EB5D2-835C-2D84-B839-8BDA0D5A1744}"/>
          </ac:picMkLst>
        </pc:picChg>
      </pc:sldChg>
      <pc:sldChg chg="modSp mod modTransition">
        <pc:chgData name="Alfred Smith" userId="3c60a3631c0db8ad" providerId="LiveId" clId="{66767E40-A7CA-44DB-B030-CC3984F6C9F4}" dt="2023-01-19T12:03:50.894" v="28"/>
        <pc:sldMkLst>
          <pc:docMk/>
          <pc:sldMk cId="665805102" sldId="446"/>
        </pc:sldMkLst>
        <pc:spChg chg="mod">
          <ac:chgData name="Alfred Smith" userId="3c60a3631c0db8ad" providerId="LiveId" clId="{66767E40-A7CA-44DB-B030-CC3984F6C9F4}" dt="2023-01-19T12:02:41.962" v="9"/>
          <ac:spMkLst>
            <pc:docMk/>
            <pc:sldMk cId="665805102" sldId="446"/>
            <ac:spMk id="5" creationId="{08539F51-C62D-9314-D2C8-FD7BD8E2489A}"/>
          </ac:spMkLst>
        </pc:spChg>
      </pc:sldChg>
      <pc:sldChg chg="addSp delSp modSp mod modTransition modAnim">
        <pc:chgData name="Alfred Smith" userId="3c60a3631c0db8ad" providerId="LiveId" clId="{66767E40-A7CA-44DB-B030-CC3984F6C9F4}" dt="2023-01-19T12:05:02.630" v="55"/>
        <pc:sldMkLst>
          <pc:docMk/>
          <pc:sldMk cId="2422728137" sldId="447"/>
        </pc:sldMkLst>
        <pc:spChg chg="add mod">
          <ac:chgData name="Alfred Smith" userId="3c60a3631c0db8ad" providerId="LiveId" clId="{66767E40-A7CA-44DB-B030-CC3984F6C9F4}" dt="2023-01-19T12:05:02.630" v="55"/>
          <ac:spMkLst>
            <pc:docMk/>
            <pc:sldMk cId="2422728137" sldId="447"/>
            <ac:spMk id="2" creationId="{7BE44987-BE42-77B7-664C-F22D007F93EF}"/>
          </ac:spMkLst>
        </pc:spChg>
        <pc:spChg chg="del">
          <ac:chgData name="Alfred Smith" userId="3c60a3631c0db8ad" providerId="LiveId" clId="{66767E40-A7CA-44DB-B030-CC3984F6C9F4}" dt="2023-01-19T12:04:23.935" v="43" actId="478"/>
          <ac:spMkLst>
            <pc:docMk/>
            <pc:sldMk cId="2422728137" sldId="447"/>
            <ac:spMk id="6" creationId="{416C064E-628E-47C0-A712-DB178FE9901E}"/>
          </ac:spMkLst>
        </pc:spChg>
        <pc:picChg chg="del">
          <ac:chgData name="Alfred Smith" userId="3c60a3631c0db8ad" providerId="LiveId" clId="{66767E40-A7CA-44DB-B030-CC3984F6C9F4}" dt="2023-01-19T12:03:50.894" v="28"/>
          <ac:picMkLst>
            <pc:docMk/>
            <pc:sldMk cId="2422728137" sldId="447"/>
            <ac:picMk id="3" creationId="{359E09D1-E4D8-A781-B582-58AF6AF38512}"/>
          </ac:picMkLst>
        </pc:picChg>
      </pc:sldChg>
      <pc:sldChg chg="modSp mod modTransition">
        <pc:chgData name="Alfred Smith" userId="3c60a3631c0db8ad" providerId="LiveId" clId="{66767E40-A7CA-44DB-B030-CC3984F6C9F4}" dt="2023-01-19T12:03:50.894" v="28"/>
        <pc:sldMkLst>
          <pc:docMk/>
          <pc:sldMk cId="843663555" sldId="448"/>
        </pc:sldMkLst>
        <pc:spChg chg="mod">
          <ac:chgData name="Alfred Smith" userId="3c60a3631c0db8ad" providerId="LiveId" clId="{66767E40-A7CA-44DB-B030-CC3984F6C9F4}" dt="2023-01-19T12:02:47.168" v="10"/>
          <ac:spMkLst>
            <pc:docMk/>
            <pc:sldMk cId="843663555" sldId="448"/>
            <ac:spMk id="7" creationId="{17D41DE5-A45B-BA4E-7C03-B44DB3585363}"/>
          </ac:spMkLst>
        </pc:spChg>
      </pc:sldChg>
      <pc:sldChg chg="addSp delSp modSp mod modTransition modAnim">
        <pc:chgData name="Alfred Smith" userId="3c60a3631c0db8ad" providerId="LiveId" clId="{66767E40-A7CA-44DB-B030-CC3984F6C9F4}" dt="2023-01-19T12:05:04.015" v="56"/>
        <pc:sldMkLst>
          <pc:docMk/>
          <pc:sldMk cId="4160448636" sldId="449"/>
        </pc:sldMkLst>
        <pc:spChg chg="add mod">
          <ac:chgData name="Alfred Smith" userId="3c60a3631c0db8ad" providerId="LiveId" clId="{66767E40-A7CA-44DB-B030-CC3984F6C9F4}" dt="2023-01-19T12:05:04.015" v="56"/>
          <ac:spMkLst>
            <pc:docMk/>
            <pc:sldMk cId="4160448636" sldId="449"/>
            <ac:spMk id="2" creationId="{33F59847-42C4-196A-0F85-957E5BA6DA84}"/>
          </ac:spMkLst>
        </pc:spChg>
        <pc:spChg chg="del">
          <ac:chgData name="Alfred Smith" userId="3c60a3631c0db8ad" providerId="LiveId" clId="{66767E40-A7CA-44DB-B030-CC3984F6C9F4}" dt="2023-01-19T12:04:20.455" v="42" actId="478"/>
          <ac:spMkLst>
            <pc:docMk/>
            <pc:sldMk cId="4160448636" sldId="449"/>
            <ac:spMk id="6" creationId="{416C064E-628E-47C0-A712-DB178FE9901E}"/>
          </ac:spMkLst>
        </pc:spChg>
        <pc:picChg chg="del">
          <ac:chgData name="Alfred Smith" userId="3c60a3631c0db8ad" providerId="LiveId" clId="{66767E40-A7CA-44DB-B030-CC3984F6C9F4}" dt="2023-01-19T12:03:50.894" v="28"/>
          <ac:picMkLst>
            <pc:docMk/>
            <pc:sldMk cId="4160448636" sldId="449"/>
            <ac:picMk id="11" creationId="{D9A266D2-AD1D-3E42-12DA-0E3E95BE8755}"/>
          </ac:picMkLst>
        </pc:picChg>
      </pc:sldChg>
      <pc:sldChg chg="modSp mod modTransition">
        <pc:chgData name="Alfred Smith" userId="3c60a3631c0db8ad" providerId="LiveId" clId="{66767E40-A7CA-44DB-B030-CC3984F6C9F4}" dt="2023-01-19T12:03:50.894" v="28"/>
        <pc:sldMkLst>
          <pc:docMk/>
          <pc:sldMk cId="538051216" sldId="450"/>
        </pc:sldMkLst>
        <pc:spChg chg="mod">
          <ac:chgData name="Alfred Smith" userId="3c60a3631c0db8ad" providerId="LiveId" clId="{66767E40-A7CA-44DB-B030-CC3984F6C9F4}" dt="2023-01-19T12:02:50.955" v="11"/>
          <ac:spMkLst>
            <pc:docMk/>
            <pc:sldMk cId="538051216" sldId="450"/>
            <ac:spMk id="7" creationId="{5D4FC3F9-5803-28AB-199B-8F8BE3162DFE}"/>
          </ac:spMkLst>
        </pc:spChg>
      </pc:sldChg>
      <pc:sldChg chg="addSp delSp modSp mod modTransition modAnim">
        <pc:chgData name="Alfred Smith" userId="3c60a3631c0db8ad" providerId="LiveId" clId="{66767E40-A7CA-44DB-B030-CC3984F6C9F4}" dt="2023-01-19T12:05:06.805" v="58"/>
        <pc:sldMkLst>
          <pc:docMk/>
          <pc:sldMk cId="3386340796" sldId="451"/>
        </pc:sldMkLst>
        <pc:spChg chg="add mod">
          <ac:chgData name="Alfred Smith" userId="3c60a3631c0db8ad" providerId="LiveId" clId="{66767E40-A7CA-44DB-B030-CC3984F6C9F4}" dt="2023-01-19T12:05:06.805" v="58"/>
          <ac:spMkLst>
            <pc:docMk/>
            <pc:sldMk cId="3386340796" sldId="451"/>
            <ac:spMk id="2" creationId="{81AFD13A-3BB0-8F3E-DC87-C16CE33D01E2}"/>
          </ac:spMkLst>
        </pc:spChg>
        <pc:spChg chg="del">
          <ac:chgData name="Alfred Smith" userId="3c60a3631c0db8ad" providerId="LiveId" clId="{66767E40-A7CA-44DB-B030-CC3984F6C9F4}" dt="2023-01-19T12:04:16.554" v="40" actId="478"/>
          <ac:spMkLst>
            <pc:docMk/>
            <pc:sldMk cId="3386340796" sldId="451"/>
            <ac:spMk id="6" creationId="{416C064E-628E-47C0-A712-DB178FE9901E}"/>
          </ac:spMkLst>
        </pc:spChg>
        <pc:picChg chg="del">
          <ac:chgData name="Alfred Smith" userId="3c60a3631c0db8ad" providerId="LiveId" clId="{66767E40-A7CA-44DB-B030-CC3984F6C9F4}" dt="2023-01-19T12:03:50.894" v="28"/>
          <ac:picMkLst>
            <pc:docMk/>
            <pc:sldMk cId="3386340796" sldId="451"/>
            <ac:picMk id="3" creationId="{2EA98189-A0D7-105B-B747-8ED98BC0F161}"/>
          </ac:picMkLst>
        </pc:picChg>
      </pc:sldChg>
      <pc:sldChg chg="modSp mod modTransition">
        <pc:chgData name="Alfred Smith" userId="3c60a3631c0db8ad" providerId="LiveId" clId="{66767E40-A7CA-44DB-B030-CC3984F6C9F4}" dt="2023-01-19T12:03:50.894" v="28"/>
        <pc:sldMkLst>
          <pc:docMk/>
          <pc:sldMk cId="4002949039" sldId="452"/>
        </pc:sldMkLst>
        <pc:spChg chg="mod">
          <ac:chgData name="Alfred Smith" userId="3c60a3631c0db8ad" providerId="LiveId" clId="{66767E40-A7CA-44DB-B030-CC3984F6C9F4}" dt="2023-01-19T12:03:02.080" v="14" actId="20577"/>
          <ac:spMkLst>
            <pc:docMk/>
            <pc:sldMk cId="4002949039" sldId="452"/>
            <ac:spMk id="7" creationId="{74265932-CEE6-9075-525C-EB52D22E5242}"/>
          </ac:spMkLst>
        </pc:spChg>
      </pc:sldChg>
      <pc:sldChg chg="addSp delSp modSp mod modTransition modAnim">
        <pc:chgData name="Alfred Smith" userId="3c60a3631c0db8ad" providerId="LiveId" clId="{66767E40-A7CA-44DB-B030-CC3984F6C9F4}" dt="2023-01-19T12:05:08.356" v="59"/>
        <pc:sldMkLst>
          <pc:docMk/>
          <pc:sldMk cId="283334129" sldId="453"/>
        </pc:sldMkLst>
        <pc:spChg chg="add mod">
          <ac:chgData name="Alfred Smith" userId="3c60a3631c0db8ad" providerId="LiveId" clId="{66767E40-A7CA-44DB-B030-CC3984F6C9F4}" dt="2023-01-19T12:05:08.356" v="59"/>
          <ac:spMkLst>
            <pc:docMk/>
            <pc:sldMk cId="283334129" sldId="453"/>
            <ac:spMk id="3" creationId="{752B287E-4317-EB42-A2BE-AE893603C6CC}"/>
          </ac:spMkLst>
        </pc:spChg>
        <pc:spChg chg="del">
          <ac:chgData name="Alfred Smith" userId="3c60a3631c0db8ad" providerId="LiveId" clId="{66767E40-A7CA-44DB-B030-CC3984F6C9F4}" dt="2023-01-19T12:04:14.911" v="39" actId="478"/>
          <ac:spMkLst>
            <pc:docMk/>
            <pc:sldMk cId="283334129" sldId="453"/>
            <ac:spMk id="6" creationId="{416C064E-628E-47C0-A712-DB178FE9901E}"/>
          </ac:spMkLst>
        </pc:spChg>
        <pc:picChg chg="del">
          <ac:chgData name="Alfred Smith" userId="3c60a3631c0db8ad" providerId="LiveId" clId="{66767E40-A7CA-44DB-B030-CC3984F6C9F4}" dt="2023-01-19T12:03:50.894" v="28"/>
          <ac:picMkLst>
            <pc:docMk/>
            <pc:sldMk cId="283334129" sldId="453"/>
            <ac:picMk id="2" creationId="{EC351FC0-5D86-B2BA-7B67-18A5E6A6A1BB}"/>
          </ac:picMkLst>
        </pc:picChg>
      </pc:sldChg>
      <pc:sldChg chg="modSp mod modTransition">
        <pc:chgData name="Alfred Smith" userId="3c60a3631c0db8ad" providerId="LiveId" clId="{66767E40-A7CA-44DB-B030-CC3984F6C9F4}" dt="2023-01-19T12:03:50.894" v="28"/>
        <pc:sldMkLst>
          <pc:docMk/>
          <pc:sldMk cId="2511564658" sldId="454"/>
        </pc:sldMkLst>
        <pc:spChg chg="mod">
          <ac:chgData name="Alfred Smith" userId="3c60a3631c0db8ad" providerId="LiveId" clId="{66767E40-A7CA-44DB-B030-CC3984F6C9F4}" dt="2023-01-19T12:03:06.717" v="15"/>
          <ac:spMkLst>
            <pc:docMk/>
            <pc:sldMk cId="2511564658" sldId="454"/>
            <ac:spMk id="5" creationId="{376C7DD5-0888-188C-42D0-22603DF76509}"/>
          </ac:spMkLst>
        </pc:spChg>
      </pc:sldChg>
      <pc:sldChg chg="addSp delSp modSp mod modTransition modAnim">
        <pc:chgData name="Alfred Smith" userId="3c60a3631c0db8ad" providerId="LiveId" clId="{66767E40-A7CA-44DB-B030-CC3984F6C9F4}" dt="2023-01-19T12:05:09.692" v="60"/>
        <pc:sldMkLst>
          <pc:docMk/>
          <pc:sldMk cId="2618424304" sldId="457"/>
        </pc:sldMkLst>
        <pc:spChg chg="add mod">
          <ac:chgData name="Alfred Smith" userId="3c60a3631c0db8ad" providerId="LiveId" clId="{66767E40-A7CA-44DB-B030-CC3984F6C9F4}" dt="2023-01-19T12:05:09.692" v="60"/>
          <ac:spMkLst>
            <pc:docMk/>
            <pc:sldMk cId="2618424304" sldId="457"/>
            <ac:spMk id="2" creationId="{FC34F815-0836-702F-56DB-E8193644E68E}"/>
          </ac:spMkLst>
        </pc:spChg>
        <pc:spChg chg="del">
          <ac:chgData name="Alfred Smith" userId="3c60a3631c0db8ad" providerId="LiveId" clId="{66767E40-A7CA-44DB-B030-CC3984F6C9F4}" dt="2023-01-19T12:04:13.468" v="38" actId="478"/>
          <ac:spMkLst>
            <pc:docMk/>
            <pc:sldMk cId="2618424304" sldId="457"/>
            <ac:spMk id="6" creationId="{416C064E-628E-47C0-A712-DB178FE9901E}"/>
          </ac:spMkLst>
        </pc:spChg>
        <pc:picChg chg="del">
          <ac:chgData name="Alfred Smith" userId="3c60a3631c0db8ad" providerId="LiveId" clId="{66767E40-A7CA-44DB-B030-CC3984F6C9F4}" dt="2023-01-19T12:03:50.894" v="28"/>
          <ac:picMkLst>
            <pc:docMk/>
            <pc:sldMk cId="2618424304" sldId="457"/>
            <ac:picMk id="5" creationId="{14DD6EED-3F8F-C76F-AC06-EF746D8EEA7A}"/>
          </ac:picMkLst>
        </pc:picChg>
      </pc:sldChg>
      <pc:sldChg chg="modSp mod modTransition">
        <pc:chgData name="Alfred Smith" userId="3c60a3631c0db8ad" providerId="LiveId" clId="{66767E40-A7CA-44DB-B030-CC3984F6C9F4}" dt="2023-01-19T12:03:50.894" v="28"/>
        <pc:sldMkLst>
          <pc:docMk/>
          <pc:sldMk cId="2789980734" sldId="458"/>
        </pc:sldMkLst>
        <pc:spChg chg="mod">
          <ac:chgData name="Alfred Smith" userId="3c60a3631c0db8ad" providerId="LiveId" clId="{66767E40-A7CA-44DB-B030-CC3984F6C9F4}" dt="2023-01-19T12:03:10.281" v="16"/>
          <ac:spMkLst>
            <pc:docMk/>
            <pc:sldMk cId="2789980734" sldId="458"/>
            <ac:spMk id="7" creationId="{8EB14C8E-A472-59EF-3D30-185A5AA9496C}"/>
          </ac:spMkLst>
        </pc:spChg>
      </pc:sldChg>
      <pc:sldChg chg="addSp delSp modSp mod modTransition modAnim">
        <pc:chgData name="Alfred Smith" userId="3c60a3631c0db8ad" providerId="LiveId" clId="{66767E40-A7CA-44DB-B030-CC3984F6C9F4}" dt="2023-01-19T12:05:11.048" v="61"/>
        <pc:sldMkLst>
          <pc:docMk/>
          <pc:sldMk cId="783514268" sldId="459"/>
        </pc:sldMkLst>
        <pc:spChg chg="add mod">
          <ac:chgData name="Alfred Smith" userId="3c60a3631c0db8ad" providerId="LiveId" clId="{66767E40-A7CA-44DB-B030-CC3984F6C9F4}" dt="2023-01-19T12:05:11.048" v="61"/>
          <ac:spMkLst>
            <pc:docMk/>
            <pc:sldMk cId="783514268" sldId="459"/>
            <ac:spMk id="3" creationId="{3EF851DB-5822-A148-820D-A6483FD0E1AD}"/>
          </ac:spMkLst>
        </pc:spChg>
        <pc:spChg chg="del">
          <ac:chgData name="Alfred Smith" userId="3c60a3631c0db8ad" providerId="LiveId" clId="{66767E40-A7CA-44DB-B030-CC3984F6C9F4}" dt="2023-01-19T12:04:11.959" v="37" actId="478"/>
          <ac:spMkLst>
            <pc:docMk/>
            <pc:sldMk cId="783514268" sldId="459"/>
            <ac:spMk id="6" creationId="{416C064E-628E-47C0-A712-DB178FE9901E}"/>
          </ac:spMkLst>
        </pc:spChg>
        <pc:picChg chg="del">
          <ac:chgData name="Alfred Smith" userId="3c60a3631c0db8ad" providerId="LiveId" clId="{66767E40-A7CA-44DB-B030-CC3984F6C9F4}" dt="2023-01-19T12:03:50.894" v="28"/>
          <ac:picMkLst>
            <pc:docMk/>
            <pc:sldMk cId="783514268" sldId="459"/>
            <ac:picMk id="2" creationId="{5C5A7EEC-FB26-64B0-4A90-1C0E554B77A1}"/>
          </ac:picMkLst>
        </pc:picChg>
      </pc:sldChg>
      <pc:sldChg chg="modSp mod modTransition">
        <pc:chgData name="Alfred Smith" userId="3c60a3631c0db8ad" providerId="LiveId" clId="{66767E40-A7CA-44DB-B030-CC3984F6C9F4}" dt="2023-01-19T12:03:50.894" v="28"/>
        <pc:sldMkLst>
          <pc:docMk/>
          <pc:sldMk cId="2691432836" sldId="460"/>
        </pc:sldMkLst>
        <pc:spChg chg="mod">
          <ac:chgData name="Alfred Smith" userId="3c60a3631c0db8ad" providerId="LiveId" clId="{66767E40-A7CA-44DB-B030-CC3984F6C9F4}" dt="2023-01-19T12:03:15.489" v="17"/>
          <ac:spMkLst>
            <pc:docMk/>
            <pc:sldMk cId="2691432836" sldId="460"/>
            <ac:spMk id="7" creationId="{A9D60405-3A09-9BF0-835D-CD5A1CDECC24}"/>
          </ac:spMkLst>
        </pc:spChg>
      </pc:sldChg>
      <pc:sldChg chg="addSp delSp modSp mod modTransition modAnim">
        <pc:chgData name="Alfred Smith" userId="3c60a3631c0db8ad" providerId="LiveId" clId="{66767E40-A7CA-44DB-B030-CC3984F6C9F4}" dt="2023-01-19T12:05:12.222" v="62"/>
        <pc:sldMkLst>
          <pc:docMk/>
          <pc:sldMk cId="3868250199" sldId="461"/>
        </pc:sldMkLst>
        <pc:spChg chg="add mod">
          <ac:chgData name="Alfred Smith" userId="3c60a3631c0db8ad" providerId="LiveId" clId="{66767E40-A7CA-44DB-B030-CC3984F6C9F4}" dt="2023-01-19T12:05:12.222" v="62"/>
          <ac:spMkLst>
            <pc:docMk/>
            <pc:sldMk cId="3868250199" sldId="461"/>
            <ac:spMk id="2" creationId="{40C0647C-BD67-380E-83C3-A49A06FB7903}"/>
          </ac:spMkLst>
        </pc:spChg>
        <pc:spChg chg="del">
          <ac:chgData name="Alfred Smith" userId="3c60a3631c0db8ad" providerId="LiveId" clId="{66767E40-A7CA-44DB-B030-CC3984F6C9F4}" dt="2023-01-19T12:04:09.788" v="36" actId="478"/>
          <ac:spMkLst>
            <pc:docMk/>
            <pc:sldMk cId="3868250199" sldId="461"/>
            <ac:spMk id="6" creationId="{416C064E-628E-47C0-A712-DB178FE9901E}"/>
          </ac:spMkLst>
        </pc:spChg>
        <pc:picChg chg="del">
          <ac:chgData name="Alfred Smith" userId="3c60a3631c0db8ad" providerId="LiveId" clId="{66767E40-A7CA-44DB-B030-CC3984F6C9F4}" dt="2023-01-19T12:03:50.894" v="28"/>
          <ac:picMkLst>
            <pc:docMk/>
            <pc:sldMk cId="3868250199" sldId="461"/>
            <ac:picMk id="9" creationId="{BA29BEB3-D5EE-B2A5-4E96-91010D9AFDEF}"/>
          </ac:picMkLst>
        </pc:picChg>
      </pc:sldChg>
      <pc:sldChg chg="modSp mod modTransition">
        <pc:chgData name="Alfred Smith" userId="3c60a3631c0db8ad" providerId="LiveId" clId="{66767E40-A7CA-44DB-B030-CC3984F6C9F4}" dt="2023-01-19T12:03:50.894" v="28"/>
        <pc:sldMkLst>
          <pc:docMk/>
          <pc:sldMk cId="3941201962" sldId="462"/>
        </pc:sldMkLst>
        <pc:spChg chg="mod">
          <ac:chgData name="Alfred Smith" userId="3c60a3631c0db8ad" providerId="LiveId" clId="{66767E40-A7CA-44DB-B030-CC3984F6C9F4}" dt="2023-01-19T12:03:18.517" v="18"/>
          <ac:spMkLst>
            <pc:docMk/>
            <pc:sldMk cId="3941201962" sldId="462"/>
            <ac:spMk id="5" creationId="{67A78ABC-8990-2ED1-C75B-F711D1F1CA3C}"/>
          </ac:spMkLst>
        </pc:spChg>
      </pc:sldChg>
      <pc:sldChg chg="addSp delSp modSp mod modTransition modAnim">
        <pc:chgData name="Alfred Smith" userId="3c60a3631c0db8ad" providerId="LiveId" clId="{66767E40-A7CA-44DB-B030-CC3984F6C9F4}" dt="2023-01-19T12:05:14.963" v="63"/>
        <pc:sldMkLst>
          <pc:docMk/>
          <pc:sldMk cId="2982327576" sldId="463"/>
        </pc:sldMkLst>
        <pc:spChg chg="add mod">
          <ac:chgData name="Alfred Smith" userId="3c60a3631c0db8ad" providerId="LiveId" clId="{66767E40-A7CA-44DB-B030-CC3984F6C9F4}" dt="2023-01-19T12:05:14.963" v="63"/>
          <ac:spMkLst>
            <pc:docMk/>
            <pc:sldMk cId="2982327576" sldId="463"/>
            <ac:spMk id="2" creationId="{FF0D144C-4FF3-E4A8-4EBD-235A53D79C21}"/>
          </ac:spMkLst>
        </pc:spChg>
        <pc:spChg chg="del">
          <ac:chgData name="Alfred Smith" userId="3c60a3631c0db8ad" providerId="LiveId" clId="{66767E40-A7CA-44DB-B030-CC3984F6C9F4}" dt="2023-01-19T12:04:08.339" v="35" actId="478"/>
          <ac:spMkLst>
            <pc:docMk/>
            <pc:sldMk cId="2982327576" sldId="463"/>
            <ac:spMk id="6" creationId="{416C064E-628E-47C0-A712-DB178FE9901E}"/>
          </ac:spMkLst>
        </pc:spChg>
        <pc:picChg chg="del">
          <ac:chgData name="Alfred Smith" userId="3c60a3631c0db8ad" providerId="LiveId" clId="{66767E40-A7CA-44DB-B030-CC3984F6C9F4}" dt="2023-01-19T12:03:50.894" v="28"/>
          <ac:picMkLst>
            <pc:docMk/>
            <pc:sldMk cId="2982327576" sldId="463"/>
            <ac:picMk id="5" creationId="{41CA8121-7029-8E8E-D49B-9A149D35A0FF}"/>
          </ac:picMkLst>
        </pc:picChg>
      </pc:sldChg>
      <pc:sldChg chg="modSp mod modTransition">
        <pc:chgData name="Alfred Smith" userId="3c60a3631c0db8ad" providerId="LiveId" clId="{66767E40-A7CA-44DB-B030-CC3984F6C9F4}" dt="2023-01-19T12:03:50.894" v="28"/>
        <pc:sldMkLst>
          <pc:docMk/>
          <pc:sldMk cId="3471468068" sldId="464"/>
        </pc:sldMkLst>
        <pc:spChg chg="mod">
          <ac:chgData name="Alfred Smith" userId="3c60a3631c0db8ad" providerId="LiveId" clId="{66767E40-A7CA-44DB-B030-CC3984F6C9F4}" dt="2023-01-19T12:03:21.503" v="19"/>
          <ac:spMkLst>
            <pc:docMk/>
            <pc:sldMk cId="3471468068" sldId="464"/>
            <ac:spMk id="7" creationId="{AD983CAD-AEDD-0A19-7AA5-D578D511E733}"/>
          </ac:spMkLst>
        </pc:spChg>
      </pc:sldChg>
      <pc:sldChg chg="addSp delSp modSp mod modTransition modAnim">
        <pc:chgData name="Alfred Smith" userId="3c60a3631c0db8ad" providerId="LiveId" clId="{66767E40-A7CA-44DB-B030-CC3984F6C9F4}" dt="2023-01-19T12:05:16.503" v="64"/>
        <pc:sldMkLst>
          <pc:docMk/>
          <pc:sldMk cId="3894174290" sldId="465"/>
        </pc:sldMkLst>
        <pc:spChg chg="add mod">
          <ac:chgData name="Alfred Smith" userId="3c60a3631c0db8ad" providerId="LiveId" clId="{66767E40-A7CA-44DB-B030-CC3984F6C9F4}" dt="2023-01-19T12:05:16.503" v="64"/>
          <ac:spMkLst>
            <pc:docMk/>
            <pc:sldMk cId="3894174290" sldId="465"/>
            <ac:spMk id="2" creationId="{2F131AEB-D83C-DC61-327E-D558EA2F270E}"/>
          </ac:spMkLst>
        </pc:spChg>
        <pc:spChg chg="del">
          <ac:chgData name="Alfred Smith" userId="3c60a3631c0db8ad" providerId="LiveId" clId="{66767E40-A7CA-44DB-B030-CC3984F6C9F4}" dt="2023-01-19T12:04:05.820" v="34" actId="478"/>
          <ac:spMkLst>
            <pc:docMk/>
            <pc:sldMk cId="3894174290" sldId="465"/>
            <ac:spMk id="6" creationId="{416C064E-628E-47C0-A712-DB178FE9901E}"/>
          </ac:spMkLst>
        </pc:spChg>
        <pc:picChg chg="del">
          <ac:chgData name="Alfred Smith" userId="3c60a3631c0db8ad" providerId="LiveId" clId="{66767E40-A7CA-44DB-B030-CC3984F6C9F4}" dt="2023-01-19T12:03:50.894" v="28"/>
          <ac:picMkLst>
            <pc:docMk/>
            <pc:sldMk cId="3894174290" sldId="465"/>
            <ac:picMk id="5" creationId="{C662E55A-89DD-DFC2-6D30-3B20484B7FC9}"/>
          </ac:picMkLst>
        </pc:picChg>
      </pc:sldChg>
      <pc:sldChg chg="modSp mod modTransition">
        <pc:chgData name="Alfred Smith" userId="3c60a3631c0db8ad" providerId="LiveId" clId="{66767E40-A7CA-44DB-B030-CC3984F6C9F4}" dt="2023-01-19T12:03:50.894" v="28"/>
        <pc:sldMkLst>
          <pc:docMk/>
          <pc:sldMk cId="581074576" sldId="466"/>
        </pc:sldMkLst>
        <pc:spChg chg="mod">
          <ac:chgData name="Alfred Smith" userId="3c60a3631c0db8ad" providerId="LiveId" clId="{66767E40-A7CA-44DB-B030-CC3984F6C9F4}" dt="2023-01-19T12:03:24.046" v="20"/>
          <ac:spMkLst>
            <pc:docMk/>
            <pc:sldMk cId="581074576" sldId="466"/>
            <ac:spMk id="5" creationId="{D23697F5-E831-A0B8-CE25-91649ABA0F3A}"/>
          </ac:spMkLst>
        </pc:spChg>
      </pc:sldChg>
      <pc:sldChg chg="addSp delSp modSp mod modTransition modAnim">
        <pc:chgData name="Alfred Smith" userId="3c60a3631c0db8ad" providerId="LiveId" clId="{66767E40-A7CA-44DB-B030-CC3984F6C9F4}" dt="2023-01-19T12:05:17.865" v="65"/>
        <pc:sldMkLst>
          <pc:docMk/>
          <pc:sldMk cId="2711152741" sldId="467"/>
        </pc:sldMkLst>
        <pc:spChg chg="add mod">
          <ac:chgData name="Alfred Smith" userId="3c60a3631c0db8ad" providerId="LiveId" clId="{66767E40-A7CA-44DB-B030-CC3984F6C9F4}" dt="2023-01-19T12:05:17.865" v="65"/>
          <ac:spMkLst>
            <pc:docMk/>
            <pc:sldMk cId="2711152741" sldId="467"/>
            <ac:spMk id="2" creationId="{6D856964-FD76-E7FB-FEEF-4E4984382B86}"/>
          </ac:spMkLst>
        </pc:spChg>
        <pc:spChg chg="del">
          <ac:chgData name="Alfred Smith" userId="3c60a3631c0db8ad" providerId="LiveId" clId="{66767E40-A7CA-44DB-B030-CC3984F6C9F4}" dt="2023-01-19T12:04:02.161" v="33" actId="478"/>
          <ac:spMkLst>
            <pc:docMk/>
            <pc:sldMk cId="2711152741" sldId="467"/>
            <ac:spMk id="6" creationId="{416C064E-628E-47C0-A712-DB178FE9901E}"/>
          </ac:spMkLst>
        </pc:spChg>
        <pc:picChg chg="del">
          <ac:chgData name="Alfred Smith" userId="3c60a3631c0db8ad" providerId="LiveId" clId="{66767E40-A7CA-44DB-B030-CC3984F6C9F4}" dt="2023-01-19T12:03:50.894" v="28"/>
          <ac:picMkLst>
            <pc:docMk/>
            <pc:sldMk cId="2711152741" sldId="467"/>
            <ac:picMk id="3" creationId="{6261D6F0-6C10-7584-354E-6017EDDE827A}"/>
          </ac:picMkLst>
        </pc:picChg>
      </pc:sldChg>
      <pc:sldChg chg="delSp modTransition modAnim">
        <pc:chgData name="Alfred Smith" userId="3c60a3631c0db8ad" providerId="LiveId" clId="{66767E40-A7CA-44DB-B030-CC3984F6C9F4}" dt="2023-01-19T12:03:50.894" v="28"/>
        <pc:sldMkLst>
          <pc:docMk/>
          <pc:sldMk cId="3596600315" sldId="468"/>
        </pc:sldMkLst>
        <pc:picChg chg="del">
          <ac:chgData name="Alfred Smith" userId="3c60a3631c0db8ad" providerId="LiveId" clId="{66767E40-A7CA-44DB-B030-CC3984F6C9F4}" dt="2023-01-19T12:03:50.894" v="28"/>
          <ac:picMkLst>
            <pc:docMk/>
            <pc:sldMk cId="3596600315" sldId="468"/>
            <ac:picMk id="4" creationId="{8B68C86B-3DDF-0AAA-25D2-CAD0537D471A}"/>
          </ac:picMkLst>
        </pc:picChg>
      </pc:sldChg>
      <pc:sldChg chg="modSp mod modTransition">
        <pc:chgData name="Alfred Smith" userId="3c60a3631c0db8ad" providerId="LiveId" clId="{66767E40-A7CA-44DB-B030-CC3984F6C9F4}" dt="2023-01-19T12:03:50.894" v="28"/>
        <pc:sldMkLst>
          <pc:docMk/>
          <pc:sldMk cId="2947489833" sldId="469"/>
        </pc:sldMkLst>
        <pc:spChg chg="mod">
          <ac:chgData name="Alfred Smith" userId="3c60a3631c0db8ad" providerId="LiveId" clId="{66767E40-A7CA-44DB-B030-CC3984F6C9F4}" dt="2023-01-19T12:03:32.433" v="24"/>
          <ac:spMkLst>
            <pc:docMk/>
            <pc:sldMk cId="2947489833" sldId="469"/>
            <ac:spMk id="7" creationId="{A25615CA-141D-4459-9677-7440BF1D766E}"/>
          </ac:spMkLst>
        </pc:spChg>
      </pc:sldChg>
      <pc:sldChg chg="addSp delSp modSp mod modTransition modAnim">
        <pc:chgData name="Alfred Smith" userId="3c60a3631c0db8ad" providerId="LiveId" clId="{66767E40-A7CA-44DB-B030-CC3984F6C9F4}" dt="2023-01-19T12:05:21.492" v="66"/>
        <pc:sldMkLst>
          <pc:docMk/>
          <pc:sldMk cId="1528099671" sldId="470"/>
        </pc:sldMkLst>
        <pc:spChg chg="add mod">
          <ac:chgData name="Alfred Smith" userId="3c60a3631c0db8ad" providerId="LiveId" clId="{66767E40-A7CA-44DB-B030-CC3984F6C9F4}" dt="2023-01-19T12:05:21.492" v="66"/>
          <ac:spMkLst>
            <pc:docMk/>
            <pc:sldMk cId="1528099671" sldId="470"/>
            <ac:spMk id="2" creationId="{58CF7EA3-BD21-D0AD-0379-2CC41A9A0EAE}"/>
          </ac:spMkLst>
        </pc:spChg>
        <pc:spChg chg="del">
          <ac:chgData name="Alfred Smith" userId="3c60a3631c0db8ad" providerId="LiveId" clId="{66767E40-A7CA-44DB-B030-CC3984F6C9F4}" dt="2023-01-19T12:04:00.617" v="32" actId="478"/>
          <ac:spMkLst>
            <pc:docMk/>
            <pc:sldMk cId="1528099671" sldId="470"/>
            <ac:spMk id="6" creationId="{416C064E-628E-47C0-A712-DB178FE9901E}"/>
          </ac:spMkLst>
        </pc:spChg>
        <pc:picChg chg="del">
          <ac:chgData name="Alfred Smith" userId="3c60a3631c0db8ad" providerId="LiveId" clId="{66767E40-A7CA-44DB-B030-CC3984F6C9F4}" dt="2023-01-19T12:03:50.894" v="28"/>
          <ac:picMkLst>
            <pc:docMk/>
            <pc:sldMk cId="1528099671" sldId="470"/>
            <ac:picMk id="7" creationId="{7CF48CE0-39BE-BFF2-C8A0-6B7CF2A3C2E6}"/>
          </ac:picMkLst>
        </pc:picChg>
      </pc:sldChg>
      <pc:sldChg chg="addSp delSp modSp mod modTransition modAnim">
        <pc:chgData name="Alfred Smith" userId="3c60a3631c0db8ad" providerId="LiveId" clId="{66767E40-A7CA-44DB-B030-CC3984F6C9F4}" dt="2023-01-19T12:05:23.021" v="67"/>
        <pc:sldMkLst>
          <pc:docMk/>
          <pc:sldMk cId="3162141136" sldId="472"/>
        </pc:sldMkLst>
        <pc:spChg chg="add mod">
          <ac:chgData name="Alfred Smith" userId="3c60a3631c0db8ad" providerId="LiveId" clId="{66767E40-A7CA-44DB-B030-CC3984F6C9F4}" dt="2023-01-19T12:05:23.021" v="67"/>
          <ac:spMkLst>
            <pc:docMk/>
            <pc:sldMk cId="3162141136" sldId="472"/>
            <ac:spMk id="2" creationId="{3751E22A-C67C-AFE3-44DC-73010B0D4BE5}"/>
          </ac:spMkLst>
        </pc:spChg>
        <pc:spChg chg="del">
          <ac:chgData name="Alfred Smith" userId="3c60a3631c0db8ad" providerId="LiveId" clId="{66767E40-A7CA-44DB-B030-CC3984F6C9F4}" dt="2023-01-19T12:03:59.032" v="31" actId="478"/>
          <ac:spMkLst>
            <pc:docMk/>
            <pc:sldMk cId="3162141136" sldId="472"/>
            <ac:spMk id="6" creationId="{416C064E-628E-47C0-A712-DB178FE9901E}"/>
          </ac:spMkLst>
        </pc:spChg>
        <pc:picChg chg="del">
          <ac:chgData name="Alfred Smith" userId="3c60a3631c0db8ad" providerId="LiveId" clId="{66767E40-A7CA-44DB-B030-CC3984F6C9F4}" dt="2023-01-19T12:03:50.894" v="28"/>
          <ac:picMkLst>
            <pc:docMk/>
            <pc:sldMk cId="3162141136" sldId="472"/>
            <ac:picMk id="8" creationId="{93F9CC2F-7E71-28FE-CF60-22669DE7A587}"/>
          </ac:picMkLst>
        </pc:picChg>
      </pc:sldChg>
      <pc:sldChg chg="modSp mod modTransition">
        <pc:chgData name="Alfred Smith" userId="3c60a3631c0db8ad" providerId="LiveId" clId="{66767E40-A7CA-44DB-B030-CC3984F6C9F4}" dt="2023-01-19T12:03:50.894" v="28"/>
        <pc:sldMkLst>
          <pc:docMk/>
          <pc:sldMk cId="2273922403" sldId="473"/>
        </pc:sldMkLst>
        <pc:spChg chg="mod">
          <ac:chgData name="Alfred Smith" userId="3c60a3631c0db8ad" providerId="LiveId" clId="{66767E40-A7CA-44DB-B030-CC3984F6C9F4}" dt="2023-01-19T12:03:35.572" v="25"/>
          <ac:spMkLst>
            <pc:docMk/>
            <pc:sldMk cId="2273922403" sldId="473"/>
            <ac:spMk id="7" creationId="{1C0E4EBB-3A25-6983-C54F-49C98C258117}"/>
          </ac:spMkLst>
        </pc:spChg>
      </pc:sldChg>
      <pc:sldChg chg="addSp delSp modSp mod modTransition modAnim">
        <pc:chgData name="Alfred Smith" userId="3c60a3631c0db8ad" providerId="LiveId" clId="{66767E40-A7CA-44DB-B030-CC3984F6C9F4}" dt="2023-01-19T12:05:24.361" v="68"/>
        <pc:sldMkLst>
          <pc:docMk/>
          <pc:sldMk cId="1617303656" sldId="474"/>
        </pc:sldMkLst>
        <pc:spChg chg="add mod">
          <ac:chgData name="Alfred Smith" userId="3c60a3631c0db8ad" providerId="LiveId" clId="{66767E40-A7CA-44DB-B030-CC3984F6C9F4}" dt="2023-01-19T12:05:24.361" v="68"/>
          <ac:spMkLst>
            <pc:docMk/>
            <pc:sldMk cId="1617303656" sldId="474"/>
            <ac:spMk id="2" creationId="{353A2AC9-E1CA-583F-D2D6-9FFBC7360943}"/>
          </ac:spMkLst>
        </pc:spChg>
        <pc:spChg chg="del">
          <ac:chgData name="Alfred Smith" userId="3c60a3631c0db8ad" providerId="LiveId" clId="{66767E40-A7CA-44DB-B030-CC3984F6C9F4}" dt="2023-01-19T12:03:57.473" v="30" actId="478"/>
          <ac:spMkLst>
            <pc:docMk/>
            <pc:sldMk cId="1617303656" sldId="474"/>
            <ac:spMk id="6" creationId="{416C064E-628E-47C0-A712-DB178FE9901E}"/>
          </ac:spMkLst>
        </pc:spChg>
        <pc:picChg chg="del">
          <ac:chgData name="Alfred Smith" userId="3c60a3631c0db8ad" providerId="LiveId" clId="{66767E40-A7CA-44DB-B030-CC3984F6C9F4}" dt="2023-01-19T12:03:50.894" v="28"/>
          <ac:picMkLst>
            <pc:docMk/>
            <pc:sldMk cId="1617303656" sldId="474"/>
            <ac:picMk id="3" creationId="{2AA62E2D-DD9E-C0DD-55FC-85906CA3403E}"/>
          </ac:picMkLst>
        </pc:picChg>
      </pc:sldChg>
      <pc:sldChg chg="modSp mod modTransition">
        <pc:chgData name="Alfred Smith" userId="3c60a3631c0db8ad" providerId="LiveId" clId="{66767E40-A7CA-44DB-B030-CC3984F6C9F4}" dt="2023-01-19T12:03:50.894" v="28"/>
        <pc:sldMkLst>
          <pc:docMk/>
          <pc:sldMk cId="1506583035" sldId="475"/>
        </pc:sldMkLst>
        <pc:spChg chg="mod">
          <ac:chgData name="Alfred Smith" userId="3c60a3631c0db8ad" providerId="LiveId" clId="{66767E40-A7CA-44DB-B030-CC3984F6C9F4}" dt="2023-01-19T12:03:38.943" v="26"/>
          <ac:spMkLst>
            <pc:docMk/>
            <pc:sldMk cId="1506583035" sldId="475"/>
            <ac:spMk id="5" creationId="{F4C3EAA5-B6F1-6118-774B-3CE5CC7EC32A}"/>
          </ac:spMkLst>
        </pc:spChg>
      </pc:sldChg>
      <pc:sldChg chg="addSp delSp modSp mod modTransition modAnim">
        <pc:chgData name="Alfred Smith" userId="3c60a3631c0db8ad" providerId="LiveId" clId="{66767E40-A7CA-44DB-B030-CC3984F6C9F4}" dt="2023-01-19T12:05:25.612" v="69"/>
        <pc:sldMkLst>
          <pc:docMk/>
          <pc:sldMk cId="2224134532" sldId="476"/>
        </pc:sldMkLst>
        <pc:spChg chg="add mod">
          <ac:chgData name="Alfred Smith" userId="3c60a3631c0db8ad" providerId="LiveId" clId="{66767E40-A7CA-44DB-B030-CC3984F6C9F4}" dt="2023-01-19T12:05:25.612" v="69"/>
          <ac:spMkLst>
            <pc:docMk/>
            <pc:sldMk cId="2224134532" sldId="476"/>
            <ac:spMk id="2" creationId="{BB5767BE-0300-630E-D074-6B85B2B96B05}"/>
          </ac:spMkLst>
        </pc:spChg>
        <pc:spChg chg="del">
          <ac:chgData name="Alfred Smith" userId="3c60a3631c0db8ad" providerId="LiveId" clId="{66767E40-A7CA-44DB-B030-CC3984F6C9F4}" dt="2023-01-19T12:03:54.913" v="29" actId="478"/>
          <ac:spMkLst>
            <pc:docMk/>
            <pc:sldMk cId="2224134532" sldId="476"/>
            <ac:spMk id="6" creationId="{416C064E-628E-47C0-A712-DB178FE9901E}"/>
          </ac:spMkLst>
        </pc:spChg>
        <pc:picChg chg="del">
          <ac:chgData name="Alfred Smith" userId="3c60a3631c0db8ad" providerId="LiveId" clId="{66767E40-A7CA-44DB-B030-CC3984F6C9F4}" dt="2023-01-19T12:03:50.894" v="28"/>
          <ac:picMkLst>
            <pc:docMk/>
            <pc:sldMk cId="2224134532" sldId="476"/>
            <ac:picMk id="25" creationId="{F80884D7-2080-9E08-DBE6-396F36F47A01}"/>
          </ac:picMkLst>
        </pc:picChg>
      </pc:sldChg>
      <pc:sldChg chg="modSp mod modTransition">
        <pc:chgData name="Alfred Smith" userId="3c60a3631c0db8ad" providerId="LiveId" clId="{66767E40-A7CA-44DB-B030-CC3984F6C9F4}" dt="2023-01-19T12:03:50.894" v="28"/>
        <pc:sldMkLst>
          <pc:docMk/>
          <pc:sldMk cId="3462079853" sldId="479"/>
        </pc:sldMkLst>
        <pc:spChg chg="mod">
          <ac:chgData name="Alfred Smith" userId="3c60a3631c0db8ad" providerId="LiveId" clId="{66767E40-A7CA-44DB-B030-CC3984F6C9F4}" dt="2023-01-19T12:03:28.773" v="23"/>
          <ac:spMkLst>
            <pc:docMk/>
            <pc:sldMk cId="3462079853" sldId="479"/>
            <ac:spMk id="5" creationId="{1833BA5E-3998-DE1D-7167-FF79961B31EA}"/>
          </ac:spMkLst>
        </pc:spChg>
      </pc:sldChg>
      <pc:sldChg chg="modSp mod modTransition">
        <pc:chgData name="Alfred Smith" userId="3c60a3631c0db8ad" providerId="LiveId" clId="{66767E40-A7CA-44DB-B030-CC3984F6C9F4}" dt="2023-01-19T12:03:50.894" v="28"/>
        <pc:sldMkLst>
          <pc:docMk/>
          <pc:sldMk cId="3115037747" sldId="480"/>
        </pc:sldMkLst>
        <pc:spChg chg="mod">
          <ac:chgData name="Alfred Smith" userId="3c60a3631c0db8ad" providerId="LiveId" clId="{66767E40-A7CA-44DB-B030-CC3984F6C9F4}" dt="2023-01-19T12:03:43.533" v="27"/>
          <ac:spMkLst>
            <pc:docMk/>
            <pc:sldMk cId="3115037747" sldId="480"/>
            <ac:spMk id="5" creationId="{17218AAD-F382-EC5A-A916-DE543B5A631A}"/>
          </ac:spMkLst>
        </pc:spChg>
      </pc:sldChg>
      <pc:sldChg chg="addSp delSp modSp mod modTransition modAnim">
        <pc:chgData name="Alfred Smith" userId="3c60a3631c0db8ad" providerId="LiveId" clId="{66767E40-A7CA-44DB-B030-CC3984F6C9F4}" dt="2023-01-19T12:05:05.437" v="57"/>
        <pc:sldMkLst>
          <pc:docMk/>
          <pc:sldMk cId="2276566736" sldId="481"/>
        </pc:sldMkLst>
        <pc:spChg chg="add mod">
          <ac:chgData name="Alfred Smith" userId="3c60a3631c0db8ad" providerId="LiveId" clId="{66767E40-A7CA-44DB-B030-CC3984F6C9F4}" dt="2023-01-19T12:05:05.437" v="57"/>
          <ac:spMkLst>
            <pc:docMk/>
            <pc:sldMk cId="2276566736" sldId="481"/>
            <ac:spMk id="2" creationId="{79472B9C-8041-CE30-4DAA-B0837AA67918}"/>
          </ac:spMkLst>
        </pc:spChg>
        <pc:spChg chg="del">
          <ac:chgData name="Alfred Smith" userId="3c60a3631c0db8ad" providerId="LiveId" clId="{66767E40-A7CA-44DB-B030-CC3984F6C9F4}" dt="2023-01-19T12:04:18.671" v="41" actId="478"/>
          <ac:spMkLst>
            <pc:docMk/>
            <pc:sldMk cId="2276566736" sldId="481"/>
            <ac:spMk id="6" creationId="{416C064E-628E-47C0-A712-DB178FE9901E}"/>
          </ac:spMkLst>
        </pc:spChg>
        <pc:picChg chg="del">
          <ac:chgData name="Alfred Smith" userId="3c60a3631c0db8ad" providerId="LiveId" clId="{66767E40-A7CA-44DB-B030-CC3984F6C9F4}" dt="2023-01-19T12:03:50.894" v="28"/>
          <ac:picMkLst>
            <pc:docMk/>
            <pc:sldMk cId="2276566736" sldId="481"/>
            <ac:picMk id="3" creationId="{938AE496-0349-A93F-EAB5-6F8A1DD70B47}"/>
          </ac:picMkLst>
        </pc:picChg>
      </pc:sldChg>
      <pc:sldChg chg="modSp mod modTransition">
        <pc:chgData name="Alfred Smith" userId="3c60a3631c0db8ad" providerId="LiveId" clId="{66767E40-A7CA-44DB-B030-CC3984F6C9F4}" dt="2023-01-19T12:03:50.894" v="28"/>
        <pc:sldMkLst>
          <pc:docMk/>
          <pc:sldMk cId="4220919651" sldId="482"/>
        </pc:sldMkLst>
        <pc:spChg chg="mod">
          <ac:chgData name="Alfred Smith" userId="3c60a3631c0db8ad" providerId="LiveId" clId="{66767E40-A7CA-44DB-B030-CC3984F6C9F4}" dt="2023-01-19T12:02:53.484" v="12"/>
          <ac:spMkLst>
            <pc:docMk/>
            <pc:sldMk cId="4220919651" sldId="482"/>
            <ac:spMk id="5" creationId="{3B62898B-12D0-3471-7995-C555F719D8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25 </a:t>
            </a:r>
            <a:r>
              <a:rPr lang="en-IN" sz="1200" b="1" i="0" u="none" strike="noStrike" baseline="0" dirty="0">
                <a:latin typeface="TimesNewRomanPS-BoldMT"/>
              </a:rPr>
              <a:t>Into Exile</a:t>
            </a:r>
          </a:p>
          <a:p>
            <a:pPr algn="l"/>
            <a:r>
              <a:rPr lang="en-US" sz="1200" b="0" i="0" u="none" strike="noStrike" baseline="0" dirty="0">
                <a:latin typeface="TimesNewRomanPSMT"/>
              </a:rPr>
              <a:t>1. Israel’s evil deeds -1 Kings 12:25- 13:5; 2 Kings 17:1-19 (Left Top)</a:t>
            </a:r>
          </a:p>
          <a:p>
            <a:pPr algn="l"/>
            <a:r>
              <a:rPr lang="en-US" sz="1200" b="0" i="0" u="none" strike="noStrike" baseline="0" dirty="0">
                <a:latin typeface="TimesNewRomanPSMT"/>
              </a:rPr>
              <a:t>2. Book of the law is found - 2 Kings 22-23:25 (Right Top)</a:t>
            </a:r>
          </a:p>
          <a:p>
            <a:pPr algn="l"/>
            <a:r>
              <a:rPr lang="en-IN" sz="1200" b="0" i="0" u="none" strike="noStrike" baseline="0" dirty="0">
                <a:latin typeface="TimesNewRomanPSMT"/>
              </a:rPr>
              <a:t>3. Jehoiakim burns Jeremiah’s scroll - Jeremiah 36 (Right Bottom)</a:t>
            </a:r>
          </a:p>
          <a:p>
            <a:pPr algn="l"/>
            <a:r>
              <a:rPr lang="en-US" sz="1200" b="0" i="0" u="none" strike="noStrike" baseline="0" dirty="0">
                <a:latin typeface="TimesNewRomanPSMT"/>
              </a:rPr>
              <a:t>4. Jeremiah is thrown into the cistern - Jeremiah 38:1-13 (Left Bottom)</a:t>
            </a:r>
          </a:p>
          <a:p>
            <a:pPr algn="l"/>
            <a:r>
              <a:rPr lang="en-US" sz="1200" b="0" i="0" u="none" strike="noStrike" baseline="0" dirty="0">
                <a:latin typeface="TimesNewRomanPSMT"/>
              </a:rPr>
              <a:t>5. Destruction of Jerusalem/ Judah into exile - 2 Kings 24:8-16 , 25:8-21 Jeremiah</a:t>
            </a:r>
          </a:p>
          <a:p>
            <a:pPr algn="l"/>
            <a:r>
              <a:rPr lang="en-IN" sz="1200" b="0" i="0" u="none" strike="noStrike" baseline="0" dirty="0">
                <a:latin typeface="TimesNewRomanPSMT"/>
              </a:rPr>
              <a:t>39:11-14 (</a:t>
            </a:r>
            <a:r>
              <a:rPr lang="en-IN" sz="1200" b="0" i="0" u="none" strike="noStrike" baseline="0" dirty="0" err="1">
                <a:latin typeface="TimesNewRomanPSMT"/>
              </a:rPr>
              <a:t>Center</a:t>
            </a:r>
            <a:r>
              <a:rPr lang="en-IN" sz="1200" b="0" i="0" u="none" strike="noStrike" baseline="0" dirty="0">
                <a:latin typeface="TimesNewRomanPSMT"/>
              </a:rPr>
              <a:t>)</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25-3</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6151585-5FA8-4E3A-87E3-4C2876A39BA1}"/>
              </a:ext>
            </a:extLst>
          </p:cNvPr>
          <p:cNvPicPr>
            <a:picLocks noChangeAspect="1"/>
          </p:cNvPicPr>
          <p:nvPr/>
        </p:nvPicPr>
        <p:blipFill>
          <a:blip r:embed="rId2"/>
          <a:stretch>
            <a:fillRect/>
          </a:stretch>
        </p:blipFill>
        <p:spPr>
          <a:xfrm>
            <a:off x="-1" y="-81310"/>
            <a:ext cx="12404785" cy="6939310"/>
          </a:xfrm>
          <a:prstGeom prst="rect">
            <a:avLst/>
          </a:prstGeom>
        </p:spPr>
      </p:pic>
      <p:sp>
        <p:nvSpPr>
          <p:cNvPr id="5" name="TextBox 4">
            <a:extLst>
              <a:ext uri="{FF2B5EF4-FFF2-40B4-BE49-F238E27FC236}">
                <a16:creationId xmlns:a16="http://schemas.microsoft.com/office/drawing/2014/main" id="{08539F51-C62D-9314-D2C8-FD7BD8E2489A}"/>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4Then Jeremiah called Baruch the son of Neriah; and Baruch wrote from the mouth of Jeremiah all Yahweh’s words, which he had spoken to him, on a scroll of a book. </a:t>
            </a:r>
            <a:endParaRPr lang="en-ZA" dirty="0"/>
          </a:p>
        </p:txBody>
      </p:sp>
      <p:sp>
        <p:nvSpPr>
          <p:cNvPr id="2" name="TextBox 1">
            <a:extLst>
              <a:ext uri="{FF2B5EF4-FFF2-40B4-BE49-F238E27FC236}">
                <a16:creationId xmlns:a16="http://schemas.microsoft.com/office/drawing/2014/main" id="{7BE44987-BE42-77B7-664C-F22D007F93EF}"/>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42272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B26E704-2BC6-14D1-D171-6069F8F73812}"/>
              </a:ext>
            </a:extLst>
          </p:cNvPr>
          <p:cNvPicPr>
            <a:picLocks noChangeAspect="1"/>
          </p:cNvPicPr>
          <p:nvPr/>
        </p:nvPicPr>
        <p:blipFill rotWithShape="1">
          <a:blip r:embed="rId2"/>
          <a:srcRect l="131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7D41DE5-A45B-BA4E-7C03-B44DB3585363}"/>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 5Jeremiah commanded Baruch, saying, “I am restricted. I can’t go into Yahweh’s house. 6Therefore you go, and read from the scroll which you have written from my mouth, Yahweh’s words, in the ears of the people in Yahweh’s house on the fast day.</a:t>
            </a:r>
            <a:endParaRPr lang="en-ZA" dirty="0"/>
          </a:p>
        </p:txBody>
      </p:sp>
      <p:sp>
        <p:nvSpPr>
          <p:cNvPr id="2" name="TextBox 1">
            <a:extLst>
              <a:ext uri="{FF2B5EF4-FFF2-40B4-BE49-F238E27FC236}">
                <a16:creationId xmlns:a16="http://schemas.microsoft.com/office/drawing/2014/main" id="{33F59847-42C4-196A-0F85-957E5BA6DA8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16044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E821716-A4FC-9A00-053F-8A15533386EC}"/>
              </a:ext>
            </a:extLst>
          </p:cNvPr>
          <p:cNvPicPr>
            <a:picLocks noChangeAspect="1"/>
          </p:cNvPicPr>
          <p:nvPr/>
        </p:nvPicPr>
        <p:blipFill rotWithShape="1">
          <a:blip r:embed="rId2"/>
          <a:srcRect t="1037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D4FC3F9-5803-28AB-199B-8F8BE3162DFE}"/>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Also you shall read them in the ears of all Judah who come out of their cities. </a:t>
            </a:r>
            <a:endParaRPr lang="en-ZA" sz="3200" dirty="0"/>
          </a:p>
        </p:txBody>
      </p:sp>
      <p:sp>
        <p:nvSpPr>
          <p:cNvPr id="2" name="TextBox 1">
            <a:extLst>
              <a:ext uri="{FF2B5EF4-FFF2-40B4-BE49-F238E27FC236}">
                <a16:creationId xmlns:a16="http://schemas.microsoft.com/office/drawing/2014/main" id="{79472B9C-8041-CE30-4DAA-B0837AA67918}"/>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27656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E821716-A4FC-9A00-053F-8A15533386EC}"/>
              </a:ext>
            </a:extLst>
          </p:cNvPr>
          <p:cNvPicPr>
            <a:picLocks noChangeAspect="1"/>
          </p:cNvPicPr>
          <p:nvPr/>
        </p:nvPicPr>
        <p:blipFill rotWithShape="1">
          <a:blip r:embed="rId2"/>
          <a:srcRect t="10375"/>
          <a:stretch/>
        </p:blipFill>
        <p:spPr>
          <a:xfrm>
            <a:off x="-3125702" y="-1756611"/>
            <a:ext cx="15317702" cy="8614611"/>
          </a:xfrm>
          <a:prstGeom prst="rect">
            <a:avLst/>
          </a:prstGeom>
        </p:spPr>
      </p:pic>
      <p:sp>
        <p:nvSpPr>
          <p:cNvPr id="5" name="TextBox 4">
            <a:extLst>
              <a:ext uri="{FF2B5EF4-FFF2-40B4-BE49-F238E27FC236}">
                <a16:creationId xmlns:a16="http://schemas.microsoft.com/office/drawing/2014/main" id="{3B62898B-12D0-3471-7995-C555F719D8A5}"/>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2091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7It may be they will present their supplication before Yahweh, and will each return from his evil way; for Yahweh has pronounced great anger and wrath against this people.”</a:t>
            </a:r>
            <a:endParaRPr lang="en-ZA" dirty="0"/>
          </a:p>
        </p:txBody>
      </p:sp>
      <p:sp>
        <p:nvSpPr>
          <p:cNvPr id="2" name="TextBox 1">
            <a:extLst>
              <a:ext uri="{FF2B5EF4-FFF2-40B4-BE49-F238E27FC236}">
                <a16:creationId xmlns:a16="http://schemas.microsoft.com/office/drawing/2014/main" id="{81AFD13A-3BB0-8F3E-DC87-C16CE33D01E2}"/>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38634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9D5E238-6552-F8A5-BA55-BEA203BE8264}"/>
              </a:ext>
            </a:extLst>
          </p:cNvPr>
          <p:cNvPicPr>
            <a:picLocks noChangeAspect="1"/>
          </p:cNvPicPr>
          <p:nvPr/>
        </p:nvPicPr>
        <p:blipFill rotWithShape="1">
          <a:blip r:embed="rId2"/>
          <a:srcRect t="587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4265932-CEE6-9075-525C-EB52D22E5242}"/>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8Baruch the son of Neriah did according to all that Jeremiah the prophet commanded him, reading in the book Yahweh’s words in Yahweh’s house. </a:t>
            </a:r>
            <a:endParaRPr lang="en-ZA" dirty="0"/>
          </a:p>
        </p:txBody>
      </p:sp>
      <p:sp>
        <p:nvSpPr>
          <p:cNvPr id="3" name="TextBox 2">
            <a:extLst>
              <a:ext uri="{FF2B5EF4-FFF2-40B4-BE49-F238E27FC236}">
                <a16:creationId xmlns:a16="http://schemas.microsoft.com/office/drawing/2014/main" id="{752B287E-4317-EB42-A2BE-AE893603C6CC}"/>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8333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D78F5A3-336E-EF5E-369C-3A95FEAC4B45}"/>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447EBB8D-B2FA-6969-210C-9BEC77C38A67}"/>
              </a:ext>
            </a:extLst>
          </p:cNvPr>
          <p:cNvSpPr txBox="1"/>
          <p:nvPr/>
        </p:nvSpPr>
        <p:spPr>
          <a:xfrm>
            <a:off x="1746470" y="317500"/>
            <a:ext cx="5975129" cy="4025900"/>
          </a:xfrm>
          <a:prstGeom prst="rect">
            <a:avLst/>
          </a:prstGeom>
          <a:noFill/>
        </p:spPr>
        <p:txBody>
          <a:bodyPr wrap="square" rtlCol="0">
            <a:noAutofit/>
          </a:bodyPr>
          <a:lstStyle/>
          <a:p>
            <a:r>
              <a:rPr lang="en-IN" sz="6000" b="0" i="0" u="none" strike="noStrike" baseline="0" dirty="0">
                <a:solidFill>
                  <a:schemeClr val="bg1"/>
                </a:solidFill>
                <a:latin typeface="TimesNewRomanPSMT"/>
              </a:rPr>
              <a:t>Jehoiakim burns Jeremiah’s scroll - Jeremiah 36</a:t>
            </a:r>
            <a:endParaRPr lang="en-ZA" sz="6000" dirty="0">
              <a:solidFill>
                <a:schemeClr val="bg1"/>
              </a:solidFill>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113654D-5B5A-CA73-1D6F-C292C5447BE0}"/>
              </a:ext>
            </a:extLst>
          </p:cNvPr>
          <p:cNvPicPr>
            <a:picLocks noChangeAspect="1"/>
          </p:cNvPicPr>
          <p:nvPr/>
        </p:nvPicPr>
        <p:blipFill>
          <a:blip r:embed="rId2"/>
          <a:stretch>
            <a:fillRect/>
          </a:stretch>
        </p:blipFill>
        <p:spPr>
          <a:xfrm>
            <a:off x="-1" y="-141111"/>
            <a:ext cx="12191999" cy="6999111"/>
          </a:xfrm>
          <a:prstGeom prst="rect">
            <a:avLst/>
          </a:prstGeom>
        </p:spPr>
      </p:pic>
      <p:sp>
        <p:nvSpPr>
          <p:cNvPr id="5" name="TextBox 4">
            <a:extLst>
              <a:ext uri="{FF2B5EF4-FFF2-40B4-BE49-F238E27FC236}">
                <a16:creationId xmlns:a16="http://schemas.microsoft.com/office/drawing/2014/main" id="{376C7DD5-0888-188C-42D0-22603DF76509}"/>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21So the king sent </a:t>
            </a:r>
            <a:r>
              <a:rPr lang="en-US" sz="4400" b="0" i="0" dirty="0" err="1">
                <a:solidFill>
                  <a:srgbClr val="121212"/>
                </a:solidFill>
                <a:effectLst/>
                <a:latin typeface="ArialMT"/>
              </a:rPr>
              <a:t>Jehudi</a:t>
            </a:r>
            <a:r>
              <a:rPr lang="en-US" sz="4400" b="0" i="0" dirty="0">
                <a:solidFill>
                  <a:srgbClr val="121212"/>
                </a:solidFill>
                <a:effectLst/>
                <a:latin typeface="ArialMT"/>
              </a:rPr>
              <a:t> to get the scroll</a:t>
            </a:r>
            <a:r>
              <a:rPr lang="en-US" sz="4400" dirty="0">
                <a:solidFill>
                  <a:srgbClr val="121212"/>
                </a:solidFill>
                <a:latin typeface="ArialMT"/>
              </a:rPr>
              <a:t>…</a:t>
            </a:r>
            <a:r>
              <a:rPr lang="en-US" sz="4400" b="0" i="0" dirty="0">
                <a:solidFill>
                  <a:srgbClr val="121212"/>
                </a:solidFill>
                <a:effectLst/>
                <a:latin typeface="ArialMT"/>
              </a:rPr>
              <a:t> </a:t>
            </a:r>
            <a:r>
              <a:rPr lang="en-US" sz="4400" b="0" i="0" dirty="0" err="1">
                <a:solidFill>
                  <a:srgbClr val="121212"/>
                </a:solidFill>
                <a:effectLst/>
                <a:latin typeface="ArialMT"/>
              </a:rPr>
              <a:t>Jehudi</a:t>
            </a:r>
            <a:r>
              <a:rPr lang="en-US" sz="4400" b="0" i="0" dirty="0">
                <a:solidFill>
                  <a:srgbClr val="121212"/>
                </a:solidFill>
                <a:effectLst/>
                <a:latin typeface="ArialMT"/>
              </a:rPr>
              <a:t> read it in the hearing of the king, and in the hearing of all the princes who stood beside the king. </a:t>
            </a:r>
            <a:r>
              <a:rPr lang="en-US" sz="4400" dirty="0">
                <a:solidFill>
                  <a:srgbClr val="121212"/>
                </a:solidFill>
                <a:latin typeface="ArialMT"/>
              </a:rPr>
              <a:t> </a:t>
            </a:r>
            <a:endParaRPr lang="en-ZA" dirty="0"/>
          </a:p>
        </p:txBody>
      </p:sp>
      <p:sp>
        <p:nvSpPr>
          <p:cNvPr id="2" name="TextBox 1">
            <a:extLst>
              <a:ext uri="{FF2B5EF4-FFF2-40B4-BE49-F238E27FC236}">
                <a16:creationId xmlns:a16="http://schemas.microsoft.com/office/drawing/2014/main" id="{FC34F815-0836-702F-56DB-E8193644E68E}"/>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61842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A224116-AA07-C5EA-1E93-F42F80C1152E}"/>
              </a:ext>
            </a:extLst>
          </p:cNvPr>
          <p:cNvPicPr>
            <a:picLocks noChangeAspect="1"/>
          </p:cNvPicPr>
          <p:nvPr/>
        </p:nvPicPr>
        <p:blipFill rotWithShape="1">
          <a:blip r:embed="rId2"/>
          <a:srcRect t="780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EB14C8E-A472-59EF-3D30-185A5AA9496C}"/>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bo-CN" sz="3200" i="0" cap="all" dirty="0">
                <a:solidFill>
                  <a:schemeClr val="bg1"/>
                </a:solidFill>
                <a:effectLst/>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8998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22Now the king was sitting in the winter house in the ninth month, and there was a fire in the brazier burning before him. </a:t>
            </a:r>
            <a:endParaRPr lang="en-ZA" dirty="0"/>
          </a:p>
        </p:txBody>
      </p:sp>
      <p:sp>
        <p:nvSpPr>
          <p:cNvPr id="3" name="TextBox 2">
            <a:extLst>
              <a:ext uri="{FF2B5EF4-FFF2-40B4-BE49-F238E27FC236}">
                <a16:creationId xmlns:a16="http://schemas.microsoft.com/office/drawing/2014/main" id="{3EF851DB-5822-A148-820D-A6483FD0E1A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78351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70A47FF-ED28-9141-5416-A68FF723BD38}"/>
              </a:ext>
            </a:extLst>
          </p:cNvPr>
          <p:cNvPicPr>
            <a:picLocks noChangeAspect="1"/>
          </p:cNvPicPr>
          <p:nvPr/>
        </p:nvPicPr>
        <p:blipFill rotWithShape="1">
          <a:blip r:embed="rId2"/>
          <a:srcRect l="7983"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9D60405-3A09-9BF0-835D-CD5A1CDECC24}"/>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91432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23When </a:t>
            </a:r>
            <a:r>
              <a:rPr lang="en-US" sz="4400" b="0" i="0" dirty="0" err="1">
                <a:solidFill>
                  <a:srgbClr val="121212"/>
                </a:solidFill>
                <a:effectLst/>
                <a:latin typeface="ArialMT"/>
              </a:rPr>
              <a:t>Jehudi</a:t>
            </a:r>
            <a:r>
              <a:rPr lang="en-US" sz="4400" b="0" i="0" dirty="0">
                <a:solidFill>
                  <a:srgbClr val="121212"/>
                </a:solidFill>
                <a:effectLst/>
                <a:latin typeface="ArialMT"/>
              </a:rPr>
              <a:t> had read three or four columns, the king cut it with the penknife, and cast it into the fire that was in the brazier, until all the scroll was consumed in the fire that was in the brazier. </a:t>
            </a:r>
            <a:endParaRPr lang="en-ZA" dirty="0"/>
          </a:p>
        </p:txBody>
      </p:sp>
      <p:sp>
        <p:nvSpPr>
          <p:cNvPr id="2" name="TextBox 1">
            <a:extLst>
              <a:ext uri="{FF2B5EF4-FFF2-40B4-BE49-F238E27FC236}">
                <a16:creationId xmlns:a16="http://schemas.microsoft.com/office/drawing/2014/main" id="{40C0647C-BD67-380E-83C3-A49A06FB790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86825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097C3A0-EFA2-BC8D-81F1-7050588FE1A3}"/>
              </a:ext>
            </a:extLst>
          </p:cNvPr>
          <p:cNvPicPr>
            <a:picLocks noChangeAspect="1"/>
          </p:cNvPicPr>
          <p:nvPr/>
        </p:nvPicPr>
        <p:blipFill>
          <a:blip r:embed="rId2"/>
          <a:stretch>
            <a:fillRect/>
          </a:stretch>
        </p:blipFill>
        <p:spPr>
          <a:xfrm>
            <a:off x="-2218481" y="1"/>
            <a:ext cx="14410481" cy="6858000"/>
          </a:xfrm>
          <a:prstGeom prst="rect">
            <a:avLst/>
          </a:prstGeom>
        </p:spPr>
      </p:pic>
      <p:sp>
        <p:nvSpPr>
          <p:cNvPr id="5" name="TextBox 4">
            <a:extLst>
              <a:ext uri="{FF2B5EF4-FFF2-40B4-BE49-F238E27FC236}">
                <a16:creationId xmlns:a16="http://schemas.microsoft.com/office/drawing/2014/main" id="{67A78ABC-8990-2ED1-C75B-F711D1F1CA3C}"/>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41201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24The king and his servants who heard all these words were not afraid, and didn’t tear their garments. 25Moreover Elnathan and </a:t>
            </a:r>
            <a:r>
              <a:rPr lang="en-US" sz="3600" b="0" i="0" dirty="0" err="1">
                <a:solidFill>
                  <a:srgbClr val="121212"/>
                </a:solidFill>
                <a:effectLst/>
                <a:latin typeface="ArialMT"/>
              </a:rPr>
              <a:t>Delaiah</a:t>
            </a:r>
            <a:r>
              <a:rPr lang="en-US" sz="3600" b="0" i="0" dirty="0">
                <a:solidFill>
                  <a:srgbClr val="121212"/>
                </a:solidFill>
                <a:effectLst/>
                <a:latin typeface="ArialMT"/>
              </a:rPr>
              <a:t> and </a:t>
            </a:r>
            <a:r>
              <a:rPr lang="en-US" sz="3600" b="0" i="0" dirty="0" err="1">
                <a:solidFill>
                  <a:srgbClr val="121212"/>
                </a:solidFill>
                <a:effectLst/>
                <a:latin typeface="ArialMT"/>
              </a:rPr>
              <a:t>Gemariah</a:t>
            </a:r>
            <a:r>
              <a:rPr lang="en-US" sz="3600" b="0" i="0" dirty="0">
                <a:solidFill>
                  <a:srgbClr val="121212"/>
                </a:solidFill>
                <a:effectLst/>
                <a:latin typeface="ArialMT"/>
              </a:rPr>
              <a:t> had made intercession to the king that he would not burn the scroll; but he would not listen to them. </a:t>
            </a:r>
            <a:endParaRPr lang="en-ZA" sz="1400" dirty="0"/>
          </a:p>
        </p:txBody>
      </p:sp>
      <p:sp>
        <p:nvSpPr>
          <p:cNvPr id="2" name="TextBox 1">
            <a:extLst>
              <a:ext uri="{FF2B5EF4-FFF2-40B4-BE49-F238E27FC236}">
                <a16:creationId xmlns:a16="http://schemas.microsoft.com/office/drawing/2014/main" id="{FF0D144C-4FF3-E4A8-4EBD-235A53D79C2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982327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6163F7C-59A1-65BC-3084-D1B39568C349}"/>
              </a:ext>
            </a:extLst>
          </p:cNvPr>
          <p:cNvPicPr>
            <a:picLocks noChangeAspect="1"/>
          </p:cNvPicPr>
          <p:nvPr/>
        </p:nvPicPr>
        <p:blipFill rotWithShape="1">
          <a:blip r:embed="rId2"/>
          <a:srcRect t="2568" b="211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D983CAD-AEDD-0A19-7AA5-D578D511E733}"/>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471468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26The king commanded </a:t>
            </a:r>
            <a:r>
              <a:rPr lang="en-US" sz="4400" b="0" i="0" dirty="0" err="1">
                <a:solidFill>
                  <a:srgbClr val="121212"/>
                </a:solidFill>
                <a:effectLst/>
                <a:latin typeface="ArialMT"/>
              </a:rPr>
              <a:t>Jerahmeel</a:t>
            </a:r>
            <a:r>
              <a:rPr lang="en-US" sz="4400" b="0" i="0" dirty="0">
                <a:solidFill>
                  <a:srgbClr val="121212"/>
                </a:solidFill>
                <a:effectLst/>
                <a:latin typeface="ArialMT"/>
              </a:rPr>
              <a:t> the king’s son, and </a:t>
            </a:r>
            <a:r>
              <a:rPr lang="en-US" sz="4400" b="0" i="0" dirty="0" err="1">
                <a:solidFill>
                  <a:srgbClr val="121212"/>
                </a:solidFill>
                <a:effectLst/>
                <a:latin typeface="ArialMT"/>
              </a:rPr>
              <a:t>Seraiah</a:t>
            </a:r>
            <a:r>
              <a:rPr lang="en-US" sz="4400" b="0" i="0" dirty="0">
                <a:solidFill>
                  <a:srgbClr val="121212"/>
                </a:solidFill>
                <a:effectLst/>
                <a:latin typeface="ArialMT"/>
              </a:rPr>
              <a:t> the son of </a:t>
            </a:r>
            <a:r>
              <a:rPr lang="en-US" sz="4400" b="0" i="0" dirty="0" err="1">
                <a:solidFill>
                  <a:srgbClr val="121212"/>
                </a:solidFill>
                <a:effectLst/>
                <a:latin typeface="ArialMT"/>
              </a:rPr>
              <a:t>Azriel</a:t>
            </a:r>
            <a:r>
              <a:rPr lang="en-US" sz="4400" b="0" i="0" dirty="0">
                <a:solidFill>
                  <a:srgbClr val="121212"/>
                </a:solidFill>
                <a:effectLst/>
                <a:latin typeface="ArialMT"/>
              </a:rPr>
              <a:t>, and </a:t>
            </a:r>
            <a:r>
              <a:rPr lang="en-US" sz="4400" b="0" i="0" dirty="0" err="1">
                <a:solidFill>
                  <a:srgbClr val="121212"/>
                </a:solidFill>
                <a:effectLst/>
                <a:latin typeface="ArialMT"/>
              </a:rPr>
              <a:t>Shelemiah</a:t>
            </a:r>
            <a:r>
              <a:rPr lang="en-US" sz="4400" b="0" i="0" dirty="0">
                <a:solidFill>
                  <a:srgbClr val="121212"/>
                </a:solidFill>
                <a:effectLst/>
                <a:latin typeface="ArialMT"/>
              </a:rPr>
              <a:t> the son of </a:t>
            </a:r>
            <a:r>
              <a:rPr lang="en-US" sz="4400" b="0" i="0" dirty="0" err="1">
                <a:solidFill>
                  <a:srgbClr val="121212"/>
                </a:solidFill>
                <a:effectLst/>
                <a:latin typeface="ArialMT"/>
              </a:rPr>
              <a:t>Abdeel</a:t>
            </a:r>
            <a:r>
              <a:rPr lang="en-US" sz="4400" b="0" i="0" dirty="0">
                <a:solidFill>
                  <a:srgbClr val="121212"/>
                </a:solidFill>
                <a:effectLst/>
                <a:latin typeface="ArialMT"/>
              </a:rPr>
              <a:t>, to arrest Baruch the scribe and Jeremiah the prophet; but Yahweh hid them.</a:t>
            </a:r>
            <a:endParaRPr lang="en-ZA" dirty="0"/>
          </a:p>
        </p:txBody>
      </p:sp>
      <p:sp>
        <p:nvSpPr>
          <p:cNvPr id="2" name="TextBox 1">
            <a:extLst>
              <a:ext uri="{FF2B5EF4-FFF2-40B4-BE49-F238E27FC236}">
                <a16:creationId xmlns:a16="http://schemas.microsoft.com/office/drawing/2014/main" id="{2F131AEB-D83C-DC61-327E-D558EA2F270E}"/>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89417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IN" sz="4800" b="0" i="0" u="none" strike="noStrike" baseline="0" dirty="0">
                <a:latin typeface="TimesNewRomanPSMT"/>
              </a:rPr>
              <a:t>3. Jehoiakim burns Jeremiah’s scroll - Jeremiah 36 (Right Bottom)</a:t>
            </a:r>
          </a:p>
        </p:txBody>
      </p:sp>
      <p:sp>
        <p:nvSpPr>
          <p:cNvPr id="7" name="TextBox 6">
            <a:extLst>
              <a:ext uri="{FF2B5EF4-FFF2-40B4-BE49-F238E27FC236}">
                <a16:creationId xmlns:a16="http://schemas.microsoft.com/office/drawing/2014/main" id="{0D7318AE-4F95-D3D9-D095-7E517381D2A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A288417-FD33-FBC7-0104-350E4C93BC44}"/>
              </a:ext>
            </a:extLst>
          </p:cNvPr>
          <p:cNvPicPr>
            <a:picLocks noChangeAspect="1"/>
          </p:cNvPicPr>
          <p:nvPr/>
        </p:nvPicPr>
        <p:blipFill>
          <a:blip r:embed="rId2"/>
          <a:stretch>
            <a:fillRect/>
          </a:stretch>
        </p:blipFill>
        <p:spPr>
          <a:xfrm>
            <a:off x="0" y="-695093"/>
            <a:ext cx="12192000" cy="7553093"/>
          </a:xfrm>
          <a:prstGeom prst="rect">
            <a:avLst/>
          </a:prstGeom>
        </p:spPr>
      </p:pic>
      <p:sp>
        <p:nvSpPr>
          <p:cNvPr id="5" name="TextBox 4">
            <a:extLst>
              <a:ext uri="{FF2B5EF4-FFF2-40B4-BE49-F238E27FC236}">
                <a16:creationId xmlns:a16="http://schemas.microsoft.com/office/drawing/2014/main" id="{D23697F5-E831-A0B8-CE25-91649ABA0F3A}"/>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8107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27Then Yahweh’s word came to Jeremiah, after the king had burned the scroll, and the words which Baruch wrote at the mouth of Jeremiah, saying, </a:t>
            </a:r>
            <a:endParaRPr lang="en-ZA" dirty="0"/>
          </a:p>
        </p:txBody>
      </p:sp>
      <p:sp>
        <p:nvSpPr>
          <p:cNvPr id="2" name="TextBox 1">
            <a:extLst>
              <a:ext uri="{FF2B5EF4-FFF2-40B4-BE49-F238E27FC236}">
                <a16:creationId xmlns:a16="http://schemas.microsoft.com/office/drawing/2014/main" id="{6D856964-FD76-E7FB-FEEF-4E4984382B86}"/>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71115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06A2720-D73B-3F55-A539-5E6529507B16}"/>
              </a:ext>
            </a:extLst>
          </p:cNvPr>
          <p:cNvPicPr>
            <a:picLocks noChangeAspect="1"/>
          </p:cNvPicPr>
          <p:nvPr/>
        </p:nvPicPr>
        <p:blipFill>
          <a:blip r:embed="rId2"/>
          <a:stretch>
            <a:fillRect/>
          </a:stretch>
        </p:blipFill>
        <p:spPr>
          <a:xfrm>
            <a:off x="0" y="-814810"/>
            <a:ext cx="12191999" cy="8138638"/>
          </a:xfrm>
          <a:prstGeom prst="rect">
            <a:avLst/>
          </a:prstGeom>
        </p:spPr>
      </p:pic>
      <p:sp>
        <p:nvSpPr>
          <p:cNvPr id="5" name="TextBox 4">
            <a:extLst>
              <a:ext uri="{FF2B5EF4-FFF2-40B4-BE49-F238E27FC236}">
                <a16:creationId xmlns:a16="http://schemas.microsoft.com/office/drawing/2014/main" id="{1833BA5E-3998-DE1D-7167-FF79961B31EA}"/>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a:t>
            </a:r>
            <a:r>
              <a:rPr lang="bo-CN" sz="3200" i="0" cap="all" dirty="0">
                <a:solidFill>
                  <a:schemeClr val="bg1"/>
                </a:solidFill>
                <a:effectLst/>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462079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28“Take again another scroll, and write in it all the former words that were in the first scroll, which Jehoiakim the king of Judah has burned. </a:t>
            </a:r>
            <a:endParaRPr lang="en-ZA" dirty="0"/>
          </a:p>
        </p:txBody>
      </p:sp>
      <p:sp>
        <p:nvSpPr>
          <p:cNvPr id="2" name="TextBox 1">
            <a:extLst>
              <a:ext uri="{FF2B5EF4-FFF2-40B4-BE49-F238E27FC236}">
                <a16:creationId xmlns:a16="http://schemas.microsoft.com/office/drawing/2014/main" id="{58CF7EA3-BD21-D0AD-0379-2CC41A9A0EAE}"/>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528099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3A7085E-6F66-A173-3753-B5CA27DDF6C6}"/>
              </a:ext>
            </a:extLst>
          </p:cNvPr>
          <p:cNvPicPr>
            <a:picLocks noChangeAspect="1"/>
          </p:cNvPicPr>
          <p:nvPr/>
        </p:nvPicPr>
        <p:blipFill rotWithShape="1">
          <a:blip r:embed="rId2"/>
          <a:srcRect t="4141" b="515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25615CA-141D-4459-9677-7440BF1D766E}"/>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47489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29Concerning Jehoiakim king of Judah you shall say, ‘Yahweh says: “You have burned this scroll, saying, “Why have you written therein, saying, ‘The king of Babylon will certainly come and destroy this land, and will cause to cease from there man and animal?’”’ </a:t>
            </a:r>
            <a:endParaRPr lang="en-ZA" dirty="0"/>
          </a:p>
        </p:txBody>
      </p:sp>
      <p:sp>
        <p:nvSpPr>
          <p:cNvPr id="2" name="TextBox 1">
            <a:extLst>
              <a:ext uri="{FF2B5EF4-FFF2-40B4-BE49-F238E27FC236}">
                <a16:creationId xmlns:a16="http://schemas.microsoft.com/office/drawing/2014/main" id="{3751E22A-C67C-AFE3-44DC-73010B0D4BE5}"/>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162141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DF357AD-25EB-2F01-BF43-88644C61BC18}"/>
              </a:ext>
            </a:extLst>
          </p:cNvPr>
          <p:cNvPicPr>
            <a:picLocks noChangeAspect="1"/>
          </p:cNvPicPr>
          <p:nvPr/>
        </p:nvPicPr>
        <p:blipFill rotWithShape="1">
          <a:blip r:embed="rId2"/>
          <a:srcRect t="780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C0E4EBB-3A25-6983-C54F-49C98C258117}"/>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273922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30Therefore Yahweh says concerning Jehoiakim king of Judah: “He will have no one to sit on David’s throne. His dead body will be cast out in the day to the heat, and in the night to the frost. </a:t>
            </a:r>
            <a:endParaRPr lang="en-ZA" dirty="0"/>
          </a:p>
        </p:txBody>
      </p:sp>
      <p:sp>
        <p:nvSpPr>
          <p:cNvPr id="2" name="TextBox 1">
            <a:extLst>
              <a:ext uri="{FF2B5EF4-FFF2-40B4-BE49-F238E27FC236}">
                <a16:creationId xmlns:a16="http://schemas.microsoft.com/office/drawing/2014/main" id="{353A2AC9-E1CA-583F-D2D6-9FFBC736094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61730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F0E221A-AB91-1BBF-F018-ED223F55C708}"/>
              </a:ext>
            </a:extLst>
          </p:cNvPr>
          <p:cNvPicPr>
            <a:picLocks noChangeAspect="1"/>
          </p:cNvPicPr>
          <p:nvPr/>
        </p:nvPicPr>
        <p:blipFill>
          <a:blip r:embed="rId2"/>
          <a:stretch>
            <a:fillRect/>
          </a:stretch>
        </p:blipFill>
        <p:spPr>
          <a:xfrm>
            <a:off x="0" y="-636493"/>
            <a:ext cx="12192000" cy="7494494"/>
          </a:xfrm>
          <a:prstGeom prst="rect">
            <a:avLst/>
          </a:prstGeom>
        </p:spPr>
      </p:pic>
      <p:sp>
        <p:nvSpPr>
          <p:cNvPr id="5" name="TextBox 4">
            <a:extLst>
              <a:ext uri="{FF2B5EF4-FFF2-40B4-BE49-F238E27FC236}">
                <a16:creationId xmlns:a16="http://schemas.microsoft.com/office/drawing/2014/main" id="{F4C3EAA5-B6F1-6118-774B-3CE5CC7EC32A}"/>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506583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31I will punish him, his offspring, and his servants for their iniquity. I will bring on them, on the inhabitants of Jerusalem, and on the men of Judah, all the evil that I have pronounced against them, but they didn’t listen.”’”</a:t>
            </a:r>
            <a:endParaRPr lang="en-ZA" dirty="0"/>
          </a:p>
        </p:txBody>
      </p:sp>
      <p:sp>
        <p:nvSpPr>
          <p:cNvPr id="2" name="TextBox 1">
            <a:extLst>
              <a:ext uri="{FF2B5EF4-FFF2-40B4-BE49-F238E27FC236}">
                <a16:creationId xmlns:a16="http://schemas.microsoft.com/office/drawing/2014/main" id="{BB5767BE-0300-630E-D074-6B85B2B96B05}"/>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22413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7108FA-47B7-A408-27E9-3693C220DE65}"/>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B321481D-FE8F-C2A3-0A9C-7ACDFC2F9A25}"/>
              </a:ext>
            </a:extLst>
          </p:cNvPr>
          <p:cNvSpPr txBox="1"/>
          <p:nvPr/>
        </p:nvSpPr>
        <p:spPr>
          <a:xfrm>
            <a:off x="1746470" y="317500"/>
            <a:ext cx="5975129" cy="4025900"/>
          </a:xfrm>
          <a:prstGeom prst="rect">
            <a:avLst/>
          </a:prstGeom>
          <a:noFill/>
        </p:spPr>
        <p:txBody>
          <a:bodyPr wrap="square" rtlCol="0">
            <a:noAutofit/>
          </a:bodyPr>
          <a:lstStyle/>
          <a:p>
            <a:r>
              <a:rPr lang="en-IN" sz="6000" b="0" i="0" u="none" strike="noStrike" baseline="0" dirty="0">
                <a:solidFill>
                  <a:schemeClr val="bg1"/>
                </a:solidFill>
                <a:latin typeface="TimesNewRomanPSMT"/>
              </a:rPr>
              <a:t>Jehoiakim burns Jeremiah’s scroll - Jeremiah 36</a:t>
            </a:r>
            <a:endParaRPr lang="en-ZA" sz="6000" dirty="0">
              <a:solidFill>
                <a:schemeClr val="bg1"/>
              </a:solidFill>
            </a:endParaRPr>
          </a:p>
        </p:txBody>
      </p:sp>
    </p:spTree>
    <p:extLst>
      <p:ext uri="{BB962C8B-B14F-4D97-AF65-F5344CB8AC3E}">
        <p14:creationId xmlns:p14="http://schemas.microsoft.com/office/powerpoint/2010/main" val="923867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8F5A3-336E-EF5E-369C-3A95FEAC4B45}"/>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7218AAD-F382-EC5A-A916-DE543B5A631A}"/>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11503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Jeremiah36:1In the fourth year of Jehoiakim the son of Josiah, king of Judah, this word came to Jeremiah from Yahweh, saying, </a:t>
            </a:r>
            <a:endParaRPr lang="en-ZA" sz="6000" dirty="0"/>
          </a:p>
        </p:txBody>
      </p:sp>
      <p:sp>
        <p:nvSpPr>
          <p:cNvPr id="2" name="TextBox 1">
            <a:extLst>
              <a:ext uri="{FF2B5EF4-FFF2-40B4-BE49-F238E27FC236}">
                <a16:creationId xmlns:a16="http://schemas.microsoft.com/office/drawing/2014/main" id="{CADD8D45-F7DA-9F91-68C6-892DA2BA57E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67624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06A2720-D73B-3F55-A539-5E6529507B16}"/>
              </a:ext>
            </a:extLst>
          </p:cNvPr>
          <p:cNvPicPr>
            <a:picLocks noChangeAspect="1"/>
          </p:cNvPicPr>
          <p:nvPr/>
        </p:nvPicPr>
        <p:blipFill>
          <a:blip r:embed="rId2"/>
          <a:stretch>
            <a:fillRect/>
          </a:stretch>
        </p:blipFill>
        <p:spPr>
          <a:xfrm>
            <a:off x="0" y="-814810"/>
            <a:ext cx="12191999" cy="8138638"/>
          </a:xfrm>
          <a:prstGeom prst="rect">
            <a:avLst/>
          </a:prstGeom>
        </p:spPr>
      </p:pic>
      <p:sp>
        <p:nvSpPr>
          <p:cNvPr id="7" name="TextBox 6">
            <a:extLst>
              <a:ext uri="{FF2B5EF4-FFF2-40B4-BE49-F238E27FC236}">
                <a16:creationId xmlns:a16="http://schemas.microsoft.com/office/drawing/2014/main" id="{729BE631-5975-43F1-85B7-86B9DAED9658}"/>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a:t>
            </a:r>
            <a:r>
              <a:rPr lang="bo-CN" sz="3200" i="0" cap="all" dirty="0">
                <a:solidFill>
                  <a:schemeClr val="bg1"/>
                </a:solidFill>
                <a:effectLst/>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2“Take a scroll of a book, and write in it all the words that I have spoken to you against Israel, against Judah, and against all the nations, from the day I spoke to you, from the days of Josiah even to this day.</a:t>
            </a:r>
            <a:endParaRPr lang="en-ZA" dirty="0"/>
          </a:p>
        </p:txBody>
      </p:sp>
      <p:sp>
        <p:nvSpPr>
          <p:cNvPr id="2" name="TextBox 1">
            <a:extLst>
              <a:ext uri="{FF2B5EF4-FFF2-40B4-BE49-F238E27FC236}">
                <a16:creationId xmlns:a16="http://schemas.microsoft.com/office/drawing/2014/main" id="{03DA78B2-BDBF-0594-A9D1-0155DE6BA30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09590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98F3624-76BA-8AB5-4FED-E555AE7D1C74}"/>
              </a:ext>
            </a:extLst>
          </p:cNvPr>
          <p:cNvPicPr>
            <a:picLocks noChangeAspect="1"/>
          </p:cNvPicPr>
          <p:nvPr/>
        </p:nvPicPr>
        <p:blipFill rotWithShape="1">
          <a:blip r:embed="rId2"/>
          <a:srcRect l="2649" r="-1" b="-1"/>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07FBE33-C5CC-0C5C-F7A6-08DB5E08C5AC}"/>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3It may be that the house of Judah will hear all the evil which I intend to do to them, that they may each return from his evil way; that I may forgive their iniquity and their sin.”</a:t>
            </a:r>
            <a:endParaRPr lang="en-ZA" dirty="0"/>
          </a:p>
        </p:txBody>
      </p:sp>
      <p:sp>
        <p:nvSpPr>
          <p:cNvPr id="2" name="TextBox 1">
            <a:extLst>
              <a:ext uri="{FF2B5EF4-FFF2-40B4-BE49-F238E27FC236}">
                <a16:creationId xmlns:a16="http://schemas.microsoft.com/office/drawing/2014/main" id="{F210D683-B62C-4C7C-964E-B2D455B2DDE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6609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910</Words>
  <Application>Microsoft Office PowerPoint</Application>
  <PresentationFormat>Widescreen</PresentationFormat>
  <Paragraphs>71</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ArialMT</vt:lpstr>
      <vt:lpstr>Calibri</vt:lpstr>
      <vt:lpstr>Calibri Light</vt:lpstr>
      <vt:lpstr>Microsoft Himalaya</vt:lpstr>
      <vt:lpstr>TimesNewRomanPS-BoldMT</vt:lpstr>
      <vt:lpstr>TimesNewRomanPSMT</vt:lpstr>
      <vt:lpstr>Office Theme</vt:lpstr>
      <vt:lpstr>25-3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2023-01-19T12:05:33Z</dcterms:modified>
</cp:coreProperties>
</file>