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468" r:id="rId2"/>
    <p:sldId id="438" r:id="rId3"/>
    <p:sldId id="439" r:id="rId4"/>
    <p:sldId id="469" r:id="rId5"/>
    <p:sldId id="440" r:id="rId6"/>
    <p:sldId id="472" r:id="rId7"/>
    <p:sldId id="471" r:id="rId8"/>
    <p:sldId id="441" r:id="rId9"/>
    <p:sldId id="442" r:id="rId10"/>
    <p:sldId id="443" r:id="rId11"/>
    <p:sldId id="444" r:id="rId12"/>
    <p:sldId id="445" r:id="rId13"/>
    <p:sldId id="446" r:id="rId14"/>
    <p:sldId id="447" r:id="rId15"/>
    <p:sldId id="448" r:id="rId16"/>
    <p:sldId id="449" r:id="rId17"/>
    <p:sldId id="450" r:id="rId18"/>
    <p:sldId id="451" r:id="rId19"/>
    <p:sldId id="452" r:id="rId20"/>
    <p:sldId id="453" r:id="rId21"/>
    <p:sldId id="454" r:id="rId22"/>
    <p:sldId id="455" r:id="rId23"/>
    <p:sldId id="460" r:id="rId24"/>
    <p:sldId id="47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95C577-13A4-46C3-94EA-81D025C4C9B2}" v="13" dt="2023-01-19T12:19:50.7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63" autoAdjust="0"/>
    <p:restoredTop sz="94951" autoAdjust="0"/>
  </p:normalViewPr>
  <p:slideViewPr>
    <p:cSldViewPr snapToGrid="0">
      <p:cViewPr varScale="1">
        <p:scale>
          <a:sx n="57" d="100"/>
          <a:sy n="57" d="100"/>
        </p:scale>
        <p:origin x="72" y="14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Smith" userId="3c60a3631c0db8ad" providerId="LiveId" clId="{8795C577-13A4-46C3-94EA-81D025C4C9B2}"/>
    <pc:docChg chg="custSel modSld">
      <pc:chgData name="Alfred Smith" userId="3c60a3631c0db8ad" providerId="LiveId" clId="{8795C577-13A4-46C3-94EA-81D025C4C9B2}" dt="2023-01-19T12:19:50.721" v="36"/>
      <pc:docMkLst>
        <pc:docMk/>
      </pc:docMkLst>
      <pc:sldChg chg="modSp mod modTransition">
        <pc:chgData name="Alfred Smith" userId="3c60a3631c0db8ad" providerId="LiveId" clId="{8795C577-13A4-46C3-94EA-81D025C4C9B2}" dt="2023-01-19T12:19:02.371" v="14"/>
        <pc:sldMkLst>
          <pc:docMk/>
          <pc:sldMk cId="3261377596" sldId="438"/>
        </pc:sldMkLst>
        <pc:spChg chg="mod">
          <ac:chgData name="Alfred Smith" userId="3c60a3631c0db8ad" providerId="LiveId" clId="{8795C577-13A4-46C3-94EA-81D025C4C9B2}" dt="2023-01-19T12:15:06.245" v="2" actId="255"/>
          <ac:spMkLst>
            <pc:docMk/>
            <pc:sldMk cId="3261377596" sldId="438"/>
            <ac:spMk id="7" creationId="{5595E33F-DF42-4696-7044-1663270FE05B}"/>
          </ac:spMkLst>
        </pc:spChg>
      </pc:sldChg>
      <pc:sldChg chg="addSp delSp modSp mod modTransition modAnim">
        <pc:chgData name="Alfred Smith" userId="3c60a3631c0db8ad" providerId="LiveId" clId="{8795C577-13A4-46C3-94EA-81D025C4C9B2}" dt="2023-01-19T12:19:36.943" v="26"/>
        <pc:sldMkLst>
          <pc:docMk/>
          <pc:sldMk cId="3759221820" sldId="439"/>
        </pc:sldMkLst>
        <pc:spChg chg="add mod">
          <ac:chgData name="Alfred Smith" userId="3c60a3631c0db8ad" providerId="LiveId" clId="{8795C577-13A4-46C3-94EA-81D025C4C9B2}" dt="2023-01-19T12:19:36.943" v="26"/>
          <ac:spMkLst>
            <pc:docMk/>
            <pc:sldMk cId="3759221820" sldId="439"/>
            <ac:spMk id="2" creationId="{65A3AB87-87A6-3818-FC99-16FF389FADC7}"/>
          </ac:spMkLst>
        </pc:spChg>
        <pc:spChg chg="del">
          <ac:chgData name="Alfred Smith" userId="3c60a3631c0db8ad" providerId="LiveId" clId="{8795C577-13A4-46C3-94EA-81D025C4C9B2}" dt="2023-01-19T12:19:26.254" v="25" actId="478"/>
          <ac:spMkLst>
            <pc:docMk/>
            <pc:sldMk cId="3759221820" sldId="439"/>
            <ac:spMk id="6" creationId="{416C064E-628E-47C0-A712-DB178FE9901E}"/>
          </ac:spMkLst>
        </pc:spChg>
        <pc:picChg chg="del">
          <ac:chgData name="Alfred Smith" userId="3c60a3631c0db8ad" providerId="LiveId" clId="{8795C577-13A4-46C3-94EA-81D025C4C9B2}" dt="2023-01-19T12:19:02.371" v="14"/>
          <ac:picMkLst>
            <pc:docMk/>
            <pc:sldMk cId="3759221820" sldId="439"/>
            <ac:picMk id="3" creationId="{9B88FB4A-F622-D602-637B-579584273BED}"/>
          </ac:picMkLst>
        </pc:picChg>
      </pc:sldChg>
      <pc:sldChg chg="addSp delSp modSp mod modTransition modAnim">
        <pc:chgData name="Alfred Smith" userId="3c60a3631c0db8ad" providerId="LiveId" clId="{8795C577-13A4-46C3-94EA-81D025C4C9B2}" dt="2023-01-19T12:19:38.329" v="27"/>
        <pc:sldMkLst>
          <pc:docMk/>
          <pc:sldMk cId="923867738" sldId="440"/>
        </pc:sldMkLst>
        <pc:spChg chg="add mod">
          <ac:chgData name="Alfred Smith" userId="3c60a3631c0db8ad" providerId="LiveId" clId="{8795C577-13A4-46C3-94EA-81D025C4C9B2}" dt="2023-01-19T12:19:38.329" v="27"/>
          <ac:spMkLst>
            <pc:docMk/>
            <pc:sldMk cId="923867738" sldId="440"/>
            <ac:spMk id="2" creationId="{05D55AA6-2B68-6E9F-92D1-CEC88158ED6C}"/>
          </ac:spMkLst>
        </pc:spChg>
        <pc:spChg chg="del">
          <ac:chgData name="Alfred Smith" userId="3c60a3631c0db8ad" providerId="LiveId" clId="{8795C577-13A4-46C3-94EA-81D025C4C9B2}" dt="2023-01-19T12:19:23.037" v="24" actId="478"/>
          <ac:spMkLst>
            <pc:docMk/>
            <pc:sldMk cId="923867738" sldId="440"/>
            <ac:spMk id="6" creationId="{416C064E-628E-47C0-A712-DB178FE9901E}"/>
          </ac:spMkLst>
        </pc:spChg>
        <pc:picChg chg="del">
          <ac:chgData name="Alfred Smith" userId="3c60a3631c0db8ad" providerId="LiveId" clId="{8795C577-13A4-46C3-94EA-81D025C4C9B2}" dt="2023-01-19T12:19:02.371" v="14"/>
          <ac:picMkLst>
            <pc:docMk/>
            <pc:sldMk cId="923867738" sldId="440"/>
            <ac:picMk id="9" creationId="{5446F66A-7B28-06B4-E1D3-FCE73424FE11}"/>
          </ac:picMkLst>
        </pc:picChg>
      </pc:sldChg>
      <pc:sldChg chg="modSp mod modTransition">
        <pc:chgData name="Alfred Smith" userId="3c60a3631c0db8ad" providerId="LiveId" clId="{8795C577-13A4-46C3-94EA-81D025C4C9B2}" dt="2023-01-19T12:19:02.371" v="14"/>
        <pc:sldMkLst>
          <pc:docMk/>
          <pc:sldMk cId="3676245138" sldId="441"/>
        </pc:sldMkLst>
        <pc:spChg chg="mod">
          <ac:chgData name="Alfred Smith" userId="3c60a3631c0db8ad" providerId="LiveId" clId="{8795C577-13A4-46C3-94EA-81D025C4C9B2}" dt="2023-01-19T12:16:31.524" v="5"/>
          <ac:spMkLst>
            <pc:docMk/>
            <pc:sldMk cId="3676245138" sldId="441"/>
            <ac:spMk id="7" creationId="{5272C156-5AA7-2D07-ED12-43CA26BA9E75}"/>
          </ac:spMkLst>
        </pc:spChg>
      </pc:sldChg>
      <pc:sldChg chg="addSp delSp modSp mod modTransition modAnim">
        <pc:chgData name="Alfred Smith" userId="3c60a3631c0db8ad" providerId="LiveId" clId="{8795C577-13A4-46C3-94EA-81D025C4C9B2}" dt="2023-01-19T12:19:41.051" v="29"/>
        <pc:sldMkLst>
          <pc:docMk/>
          <pc:sldMk cId="2180228365" sldId="442"/>
        </pc:sldMkLst>
        <pc:spChg chg="add mod">
          <ac:chgData name="Alfred Smith" userId="3c60a3631c0db8ad" providerId="LiveId" clId="{8795C577-13A4-46C3-94EA-81D025C4C9B2}" dt="2023-01-19T12:19:41.051" v="29"/>
          <ac:spMkLst>
            <pc:docMk/>
            <pc:sldMk cId="2180228365" sldId="442"/>
            <ac:spMk id="2" creationId="{7975BAF2-8E7B-2D42-50AB-DA853B8F9F56}"/>
          </ac:spMkLst>
        </pc:spChg>
        <pc:spChg chg="del">
          <ac:chgData name="Alfred Smith" userId="3c60a3631c0db8ad" providerId="LiveId" clId="{8795C577-13A4-46C3-94EA-81D025C4C9B2}" dt="2023-01-19T12:19:16.599" v="22" actId="478"/>
          <ac:spMkLst>
            <pc:docMk/>
            <pc:sldMk cId="2180228365" sldId="442"/>
            <ac:spMk id="6" creationId="{416C064E-628E-47C0-A712-DB178FE9901E}"/>
          </ac:spMkLst>
        </pc:spChg>
        <pc:picChg chg="del">
          <ac:chgData name="Alfred Smith" userId="3c60a3631c0db8ad" providerId="LiveId" clId="{8795C577-13A4-46C3-94EA-81D025C4C9B2}" dt="2023-01-19T12:19:02.371" v="14"/>
          <ac:picMkLst>
            <pc:docMk/>
            <pc:sldMk cId="2180228365" sldId="442"/>
            <ac:picMk id="12" creationId="{2838DAA6-FE18-23CA-3DA3-50C0B60C8560}"/>
          </ac:picMkLst>
        </pc:picChg>
      </pc:sldChg>
      <pc:sldChg chg="modSp mod modTransition">
        <pc:chgData name="Alfred Smith" userId="3c60a3631c0db8ad" providerId="LiveId" clId="{8795C577-13A4-46C3-94EA-81D025C4C9B2}" dt="2023-01-19T12:19:02.371" v="14"/>
        <pc:sldMkLst>
          <pc:docMk/>
          <pc:sldMk cId="3095902142" sldId="443"/>
        </pc:sldMkLst>
        <pc:spChg chg="mod">
          <ac:chgData name="Alfred Smith" userId="3c60a3631c0db8ad" providerId="LiveId" clId="{8795C577-13A4-46C3-94EA-81D025C4C9B2}" dt="2023-01-19T12:16:34.862" v="6"/>
          <ac:spMkLst>
            <pc:docMk/>
            <pc:sldMk cId="3095902142" sldId="443"/>
            <ac:spMk id="7" creationId="{6377587E-3AB7-EE1B-9231-6C427FE5B780}"/>
          </ac:spMkLst>
        </pc:spChg>
      </pc:sldChg>
      <pc:sldChg chg="addSp delSp modSp mod modTransition modAnim">
        <pc:chgData name="Alfred Smith" userId="3c60a3631c0db8ad" providerId="LiveId" clId="{8795C577-13A4-46C3-94EA-81D025C4C9B2}" dt="2023-01-19T12:19:42.440" v="30"/>
        <pc:sldMkLst>
          <pc:docMk/>
          <pc:sldMk cId="1718612039" sldId="444"/>
        </pc:sldMkLst>
        <pc:spChg chg="add mod">
          <ac:chgData name="Alfred Smith" userId="3c60a3631c0db8ad" providerId="LiveId" clId="{8795C577-13A4-46C3-94EA-81D025C4C9B2}" dt="2023-01-19T12:19:42.440" v="30"/>
          <ac:spMkLst>
            <pc:docMk/>
            <pc:sldMk cId="1718612039" sldId="444"/>
            <ac:spMk id="2" creationId="{19D14D38-D82D-86BD-7E79-BFC4457BA40D}"/>
          </ac:spMkLst>
        </pc:spChg>
        <pc:spChg chg="del">
          <ac:chgData name="Alfred Smith" userId="3c60a3631c0db8ad" providerId="LiveId" clId="{8795C577-13A4-46C3-94EA-81D025C4C9B2}" dt="2023-01-19T12:19:15.111" v="21" actId="478"/>
          <ac:spMkLst>
            <pc:docMk/>
            <pc:sldMk cId="1718612039" sldId="444"/>
            <ac:spMk id="6" creationId="{416C064E-628E-47C0-A712-DB178FE9901E}"/>
          </ac:spMkLst>
        </pc:spChg>
        <pc:picChg chg="del">
          <ac:chgData name="Alfred Smith" userId="3c60a3631c0db8ad" providerId="LiveId" clId="{8795C577-13A4-46C3-94EA-81D025C4C9B2}" dt="2023-01-19T12:19:02.371" v="14"/>
          <ac:picMkLst>
            <pc:docMk/>
            <pc:sldMk cId="1718612039" sldId="444"/>
            <ac:picMk id="3" creationId="{46804CD0-260C-FAB9-BDF7-E7D5F5D74F0F}"/>
          </ac:picMkLst>
        </pc:picChg>
      </pc:sldChg>
      <pc:sldChg chg="modSp mod modTransition">
        <pc:chgData name="Alfred Smith" userId="3c60a3631c0db8ad" providerId="LiveId" clId="{8795C577-13A4-46C3-94EA-81D025C4C9B2}" dt="2023-01-19T12:19:02.371" v="14"/>
        <pc:sldMkLst>
          <pc:docMk/>
          <pc:sldMk cId="2166098122" sldId="445"/>
        </pc:sldMkLst>
        <pc:spChg chg="mod">
          <ac:chgData name="Alfred Smith" userId="3c60a3631c0db8ad" providerId="LiveId" clId="{8795C577-13A4-46C3-94EA-81D025C4C9B2}" dt="2023-01-19T12:16:37.820" v="7"/>
          <ac:spMkLst>
            <pc:docMk/>
            <pc:sldMk cId="2166098122" sldId="445"/>
            <ac:spMk id="5" creationId="{28F0C882-EDF7-7DDA-57C1-4412EE025081}"/>
          </ac:spMkLst>
        </pc:spChg>
      </pc:sldChg>
      <pc:sldChg chg="addSp delSp modSp mod modTransition modAnim">
        <pc:chgData name="Alfred Smith" userId="3c60a3631c0db8ad" providerId="LiveId" clId="{8795C577-13A4-46C3-94EA-81D025C4C9B2}" dt="2023-01-19T12:19:43.790" v="31"/>
        <pc:sldMkLst>
          <pc:docMk/>
          <pc:sldMk cId="665805102" sldId="446"/>
        </pc:sldMkLst>
        <pc:spChg chg="add mod">
          <ac:chgData name="Alfred Smith" userId="3c60a3631c0db8ad" providerId="LiveId" clId="{8795C577-13A4-46C3-94EA-81D025C4C9B2}" dt="2023-01-19T12:19:43.790" v="31"/>
          <ac:spMkLst>
            <pc:docMk/>
            <pc:sldMk cId="665805102" sldId="446"/>
            <ac:spMk id="2" creationId="{B38BD308-B159-5FAD-32C2-F9AD2EAA89F9}"/>
          </ac:spMkLst>
        </pc:spChg>
        <pc:spChg chg="del">
          <ac:chgData name="Alfred Smith" userId="3c60a3631c0db8ad" providerId="LiveId" clId="{8795C577-13A4-46C3-94EA-81D025C4C9B2}" dt="2023-01-19T12:19:13.622" v="20" actId="478"/>
          <ac:spMkLst>
            <pc:docMk/>
            <pc:sldMk cId="665805102" sldId="446"/>
            <ac:spMk id="6" creationId="{416C064E-628E-47C0-A712-DB178FE9901E}"/>
          </ac:spMkLst>
        </pc:spChg>
        <pc:picChg chg="del">
          <ac:chgData name="Alfred Smith" userId="3c60a3631c0db8ad" providerId="LiveId" clId="{8795C577-13A4-46C3-94EA-81D025C4C9B2}" dt="2023-01-19T12:19:02.371" v="14"/>
          <ac:picMkLst>
            <pc:docMk/>
            <pc:sldMk cId="665805102" sldId="446"/>
            <ac:picMk id="5" creationId="{18A399CD-7B00-29B7-F673-4B00DD095B18}"/>
          </ac:picMkLst>
        </pc:picChg>
      </pc:sldChg>
      <pc:sldChg chg="modSp mod modTransition">
        <pc:chgData name="Alfred Smith" userId="3c60a3631c0db8ad" providerId="LiveId" clId="{8795C577-13A4-46C3-94EA-81D025C4C9B2}" dt="2023-01-19T12:19:02.371" v="14"/>
        <pc:sldMkLst>
          <pc:docMk/>
          <pc:sldMk cId="2422728137" sldId="447"/>
        </pc:sldMkLst>
        <pc:spChg chg="mod">
          <ac:chgData name="Alfred Smith" userId="3c60a3631c0db8ad" providerId="LiveId" clId="{8795C577-13A4-46C3-94EA-81D025C4C9B2}" dt="2023-01-19T12:16:40.454" v="8"/>
          <ac:spMkLst>
            <pc:docMk/>
            <pc:sldMk cId="2422728137" sldId="447"/>
            <ac:spMk id="5" creationId="{F22ECCA6-F94F-66D1-A00C-439E998E1A53}"/>
          </ac:spMkLst>
        </pc:spChg>
      </pc:sldChg>
      <pc:sldChg chg="addSp delSp modSp mod modTransition modAnim">
        <pc:chgData name="Alfred Smith" userId="3c60a3631c0db8ad" providerId="LiveId" clId="{8795C577-13A4-46C3-94EA-81D025C4C9B2}" dt="2023-01-19T12:19:45.171" v="32"/>
        <pc:sldMkLst>
          <pc:docMk/>
          <pc:sldMk cId="843663555" sldId="448"/>
        </pc:sldMkLst>
        <pc:spChg chg="add mod">
          <ac:chgData name="Alfred Smith" userId="3c60a3631c0db8ad" providerId="LiveId" clId="{8795C577-13A4-46C3-94EA-81D025C4C9B2}" dt="2023-01-19T12:19:45.171" v="32"/>
          <ac:spMkLst>
            <pc:docMk/>
            <pc:sldMk cId="843663555" sldId="448"/>
            <ac:spMk id="2" creationId="{AAD4D4AD-1DD5-5F57-B26C-B7F51D5379A0}"/>
          </ac:spMkLst>
        </pc:spChg>
        <pc:spChg chg="del">
          <ac:chgData name="Alfred Smith" userId="3c60a3631c0db8ad" providerId="LiveId" clId="{8795C577-13A4-46C3-94EA-81D025C4C9B2}" dt="2023-01-19T12:19:12.136" v="19" actId="478"/>
          <ac:spMkLst>
            <pc:docMk/>
            <pc:sldMk cId="843663555" sldId="448"/>
            <ac:spMk id="6" creationId="{416C064E-628E-47C0-A712-DB178FE9901E}"/>
          </ac:spMkLst>
        </pc:spChg>
        <pc:picChg chg="del">
          <ac:chgData name="Alfred Smith" userId="3c60a3631c0db8ad" providerId="LiveId" clId="{8795C577-13A4-46C3-94EA-81D025C4C9B2}" dt="2023-01-19T12:19:02.371" v="14"/>
          <ac:picMkLst>
            <pc:docMk/>
            <pc:sldMk cId="843663555" sldId="448"/>
            <ac:picMk id="3" creationId="{707760E2-D632-082C-D22A-C87D016D937A}"/>
          </ac:picMkLst>
        </pc:picChg>
      </pc:sldChg>
      <pc:sldChg chg="modSp mod modTransition">
        <pc:chgData name="Alfred Smith" userId="3c60a3631c0db8ad" providerId="LiveId" clId="{8795C577-13A4-46C3-94EA-81D025C4C9B2}" dt="2023-01-19T12:19:02.371" v="14"/>
        <pc:sldMkLst>
          <pc:docMk/>
          <pc:sldMk cId="4160448636" sldId="449"/>
        </pc:sldMkLst>
        <pc:spChg chg="mod">
          <ac:chgData name="Alfred Smith" userId="3c60a3631c0db8ad" providerId="LiveId" clId="{8795C577-13A4-46C3-94EA-81D025C4C9B2}" dt="2023-01-19T12:16:42.995" v="9"/>
          <ac:spMkLst>
            <pc:docMk/>
            <pc:sldMk cId="4160448636" sldId="449"/>
            <ac:spMk id="5" creationId="{0BC0F0F1-572B-96E1-12E5-84B5306CF2F4}"/>
          </ac:spMkLst>
        </pc:spChg>
      </pc:sldChg>
      <pc:sldChg chg="addSp delSp modSp mod modTransition modAnim">
        <pc:chgData name="Alfred Smith" userId="3c60a3631c0db8ad" providerId="LiveId" clId="{8795C577-13A4-46C3-94EA-81D025C4C9B2}" dt="2023-01-19T12:19:46.655" v="33"/>
        <pc:sldMkLst>
          <pc:docMk/>
          <pc:sldMk cId="538051216" sldId="450"/>
        </pc:sldMkLst>
        <pc:spChg chg="add mod">
          <ac:chgData name="Alfred Smith" userId="3c60a3631c0db8ad" providerId="LiveId" clId="{8795C577-13A4-46C3-94EA-81D025C4C9B2}" dt="2023-01-19T12:19:46.655" v="33"/>
          <ac:spMkLst>
            <pc:docMk/>
            <pc:sldMk cId="538051216" sldId="450"/>
            <ac:spMk id="2" creationId="{C1F23C54-22EC-4433-E5A5-E6B6D44E38D1}"/>
          </ac:spMkLst>
        </pc:spChg>
        <pc:spChg chg="del">
          <ac:chgData name="Alfred Smith" userId="3c60a3631c0db8ad" providerId="LiveId" clId="{8795C577-13A4-46C3-94EA-81D025C4C9B2}" dt="2023-01-19T12:19:10.569" v="18" actId="478"/>
          <ac:spMkLst>
            <pc:docMk/>
            <pc:sldMk cId="538051216" sldId="450"/>
            <ac:spMk id="6" creationId="{416C064E-628E-47C0-A712-DB178FE9901E}"/>
          </ac:spMkLst>
        </pc:spChg>
        <pc:picChg chg="del">
          <ac:chgData name="Alfred Smith" userId="3c60a3631c0db8ad" providerId="LiveId" clId="{8795C577-13A4-46C3-94EA-81D025C4C9B2}" dt="2023-01-19T12:19:02.371" v="14"/>
          <ac:picMkLst>
            <pc:docMk/>
            <pc:sldMk cId="538051216" sldId="450"/>
            <ac:picMk id="5" creationId="{025031FF-5751-42F0-C3FD-EB46CD600418}"/>
          </ac:picMkLst>
        </pc:picChg>
      </pc:sldChg>
      <pc:sldChg chg="modSp mod modTransition">
        <pc:chgData name="Alfred Smith" userId="3c60a3631c0db8ad" providerId="LiveId" clId="{8795C577-13A4-46C3-94EA-81D025C4C9B2}" dt="2023-01-19T12:19:02.371" v="14"/>
        <pc:sldMkLst>
          <pc:docMk/>
          <pc:sldMk cId="3386340796" sldId="451"/>
        </pc:sldMkLst>
        <pc:spChg chg="mod">
          <ac:chgData name="Alfred Smith" userId="3c60a3631c0db8ad" providerId="LiveId" clId="{8795C577-13A4-46C3-94EA-81D025C4C9B2}" dt="2023-01-19T12:16:46.166" v="10"/>
          <ac:spMkLst>
            <pc:docMk/>
            <pc:sldMk cId="3386340796" sldId="451"/>
            <ac:spMk id="7" creationId="{68D7E959-0ABA-374C-98C0-661C9ADE6D94}"/>
          </ac:spMkLst>
        </pc:spChg>
      </pc:sldChg>
      <pc:sldChg chg="addSp delSp modSp mod modTransition modAnim">
        <pc:chgData name="Alfred Smith" userId="3c60a3631c0db8ad" providerId="LiveId" clId="{8795C577-13A4-46C3-94EA-81D025C4C9B2}" dt="2023-01-19T12:19:48.115" v="34"/>
        <pc:sldMkLst>
          <pc:docMk/>
          <pc:sldMk cId="4002949039" sldId="452"/>
        </pc:sldMkLst>
        <pc:spChg chg="add mod">
          <ac:chgData name="Alfred Smith" userId="3c60a3631c0db8ad" providerId="LiveId" clId="{8795C577-13A4-46C3-94EA-81D025C4C9B2}" dt="2023-01-19T12:19:48.115" v="34"/>
          <ac:spMkLst>
            <pc:docMk/>
            <pc:sldMk cId="4002949039" sldId="452"/>
            <ac:spMk id="2" creationId="{9DE0AC0F-219B-8D1B-CF0B-CE603906F11F}"/>
          </ac:spMkLst>
        </pc:spChg>
        <pc:spChg chg="del">
          <ac:chgData name="Alfred Smith" userId="3c60a3631c0db8ad" providerId="LiveId" clId="{8795C577-13A4-46C3-94EA-81D025C4C9B2}" dt="2023-01-19T12:19:08.959" v="17" actId="478"/>
          <ac:spMkLst>
            <pc:docMk/>
            <pc:sldMk cId="4002949039" sldId="452"/>
            <ac:spMk id="6" creationId="{416C064E-628E-47C0-A712-DB178FE9901E}"/>
          </ac:spMkLst>
        </pc:spChg>
        <pc:picChg chg="del">
          <ac:chgData name="Alfred Smith" userId="3c60a3631c0db8ad" providerId="LiveId" clId="{8795C577-13A4-46C3-94EA-81D025C4C9B2}" dt="2023-01-19T12:19:02.371" v="14"/>
          <ac:picMkLst>
            <pc:docMk/>
            <pc:sldMk cId="4002949039" sldId="452"/>
            <ac:picMk id="3" creationId="{7CF03353-E589-3460-74DF-CA97E82BEBD4}"/>
          </ac:picMkLst>
        </pc:picChg>
      </pc:sldChg>
      <pc:sldChg chg="modSp mod modTransition">
        <pc:chgData name="Alfred Smith" userId="3c60a3631c0db8ad" providerId="LiveId" clId="{8795C577-13A4-46C3-94EA-81D025C4C9B2}" dt="2023-01-19T12:19:02.371" v="14"/>
        <pc:sldMkLst>
          <pc:docMk/>
          <pc:sldMk cId="283334129" sldId="453"/>
        </pc:sldMkLst>
        <pc:spChg chg="mod">
          <ac:chgData name="Alfred Smith" userId="3c60a3631c0db8ad" providerId="LiveId" clId="{8795C577-13A4-46C3-94EA-81D025C4C9B2}" dt="2023-01-19T12:16:48.921" v="11"/>
          <ac:spMkLst>
            <pc:docMk/>
            <pc:sldMk cId="283334129" sldId="453"/>
            <ac:spMk id="7" creationId="{B6A4A7AD-31C9-AD20-9FB9-ABBB1EF968AD}"/>
          </ac:spMkLst>
        </pc:spChg>
      </pc:sldChg>
      <pc:sldChg chg="addSp delSp modSp mod modTransition modAnim">
        <pc:chgData name="Alfred Smith" userId="3c60a3631c0db8ad" providerId="LiveId" clId="{8795C577-13A4-46C3-94EA-81D025C4C9B2}" dt="2023-01-19T12:19:49.369" v="35"/>
        <pc:sldMkLst>
          <pc:docMk/>
          <pc:sldMk cId="2511564658" sldId="454"/>
        </pc:sldMkLst>
        <pc:spChg chg="add mod">
          <ac:chgData name="Alfred Smith" userId="3c60a3631c0db8ad" providerId="LiveId" clId="{8795C577-13A4-46C3-94EA-81D025C4C9B2}" dt="2023-01-19T12:19:49.369" v="35"/>
          <ac:spMkLst>
            <pc:docMk/>
            <pc:sldMk cId="2511564658" sldId="454"/>
            <ac:spMk id="3" creationId="{2194ABB4-2C3D-147C-AA62-4125CCF6F233}"/>
          </ac:spMkLst>
        </pc:spChg>
        <pc:spChg chg="del">
          <ac:chgData name="Alfred Smith" userId="3c60a3631c0db8ad" providerId="LiveId" clId="{8795C577-13A4-46C3-94EA-81D025C4C9B2}" dt="2023-01-19T12:19:06.813" v="16" actId="478"/>
          <ac:spMkLst>
            <pc:docMk/>
            <pc:sldMk cId="2511564658" sldId="454"/>
            <ac:spMk id="6" creationId="{416C064E-628E-47C0-A712-DB178FE9901E}"/>
          </ac:spMkLst>
        </pc:spChg>
        <pc:picChg chg="del">
          <ac:chgData name="Alfred Smith" userId="3c60a3631c0db8ad" providerId="LiveId" clId="{8795C577-13A4-46C3-94EA-81D025C4C9B2}" dt="2023-01-19T12:19:02.371" v="14"/>
          <ac:picMkLst>
            <pc:docMk/>
            <pc:sldMk cId="2511564658" sldId="454"/>
            <ac:picMk id="2" creationId="{BADB3B8B-1CD2-0768-16CE-EFA8CBF5FBF4}"/>
          </ac:picMkLst>
        </pc:picChg>
      </pc:sldChg>
      <pc:sldChg chg="modSp mod modTransition">
        <pc:chgData name="Alfred Smith" userId="3c60a3631c0db8ad" providerId="LiveId" clId="{8795C577-13A4-46C3-94EA-81D025C4C9B2}" dt="2023-01-19T12:19:02.371" v="14"/>
        <pc:sldMkLst>
          <pc:docMk/>
          <pc:sldMk cId="1799939013" sldId="455"/>
        </pc:sldMkLst>
        <pc:spChg chg="mod">
          <ac:chgData name="Alfred Smith" userId="3c60a3631c0db8ad" providerId="LiveId" clId="{8795C577-13A4-46C3-94EA-81D025C4C9B2}" dt="2023-01-19T12:16:51.476" v="12"/>
          <ac:spMkLst>
            <pc:docMk/>
            <pc:sldMk cId="1799939013" sldId="455"/>
            <ac:spMk id="5" creationId="{3950304C-9183-FD66-4FA4-644F5E562D5D}"/>
          </ac:spMkLst>
        </pc:spChg>
      </pc:sldChg>
      <pc:sldChg chg="addSp delSp modSp mod modTransition modAnim">
        <pc:chgData name="Alfred Smith" userId="3c60a3631c0db8ad" providerId="LiveId" clId="{8795C577-13A4-46C3-94EA-81D025C4C9B2}" dt="2023-01-19T12:19:50.721" v="36"/>
        <pc:sldMkLst>
          <pc:docMk/>
          <pc:sldMk cId="2691432836" sldId="460"/>
        </pc:sldMkLst>
        <pc:spChg chg="add mod">
          <ac:chgData name="Alfred Smith" userId="3c60a3631c0db8ad" providerId="LiveId" clId="{8795C577-13A4-46C3-94EA-81D025C4C9B2}" dt="2023-01-19T12:19:50.721" v="36"/>
          <ac:spMkLst>
            <pc:docMk/>
            <pc:sldMk cId="2691432836" sldId="460"/>
            <ac:spMk id="2" creationId="{C4981EE7-93B9-9018-B435-E89BBD3F6631}"/>
          </ac:spMkLst>
        </pc:spChg>
        <pc:spChg chg="del">
          <ac:chgData name="Alfred Smith" userId="3c60a3631c0db8ad" providerId="LiveId" clId="{8795C577-13A4-46C3-94EA-81D025C4C9B2}" dt="2023-01-19T12:19:05.342" v="15" actId="478"/>
          <ac:spMkLst>
            <pc:docMk/>
            <pc:sldMk cId="2691432836" sldId="460"/>
            <ac:spMk id="6" creationId="{416C064E-628E-47C0-A712-DB178FE9901E}"/>
          </ac:spMkLst>
        </pc:spChg>
        <pc:picChg chg="del">
          <ac:chgData name="Alfred Smith" userId="3c60a3631c0db8ad" providerId="LiveId" clId="{8795C577-13A4-46C3-94EA-81D025C4C9B2}" dt="2023-01-19T12:19:02.371" v="14"/>
          <ac:picMkLst>
            <pc:docMk/>
            <pc:sldMk cId="2691432836" sldId="460"/>
            <ac:picMk id="3" creationId="{1A1F1B75-0492-5518-DC76-4A4BA3A506C4}"/>
          </ac:picMkLst>
        </pc:picChg>
      </pc:sldChg>
      <pc:sldChg chg="delSp modTransition modAnim">
        <pc:chgData name="Alfred Smith" userId="3c60a3631c0db8ad" providerId="LiveId" clId="{8795C577-13A4-46C3-94EA-81D025C4C9B2}" dt="2023-01-19T12:19:02.371" v="14"/>
        <pc:sldMkLst>
          <pc:docMk/>
          <pc:sldMk cId="3596600315" sldId="468"/>
        </pc:sldMkLst>
        <pc:picChg chg="del">
          <ac:chgData name="Alfred Smith" userId="3c60a3631c0db8ad" providerId="LiveId" clId="{8795C577-13A4-46C3-94EA-81D025C4C9B2}" dt="2023-01-19T12:19:02.371" v="14"/>
          <ac:picMkLst>
            <pc:docMk/>
            <pc:sldMk cId="3596600315" sldId="468"/>
            <ac:picMk id="4" creationId="{56270928-1BCA-1B90-7562-AD94B7121088}"/>
          </ac:picMkLst>
        </pc:picChg>
      </pc:sldChg>
      <pc:sldChg chg="addSp delSp modSp mod modTransition">
        <pc:chgData name="Alfred Smith" userId="3c60a3631c0db8ad" providerId="LiveId" clId="{8795C577-13A4-46C3-94EA-81D025C4C9B2}" dt="2023-01-19T12:19:02.371" v="14"/>
        <pc:sldMkLst>
          <pc:docMk/>
          <pc:sldMk cId="973190932" sldId="469"/>
        </pc:sldMkLst>
        <pc:spChg chg="add mod">
          <ac:chgData name="Alfred Smith" userId="3c60a3631c0db8ad" providerId="LiveId" clId="{8795C577-13A4-46C3-94EA-81D025C4C9B2}" dt="2023-01-19T12:16:06.908" v="4"/>
          <ac:spMkLst>
            <pc:docMk/>
            <pc:sldMk cId="973190932" sldId="469"/>
            <ac:spMk id="2" creationId="{57BE7B1F-19BB-81D6-4849-11A9C175C796}"/>
          </ac:spMkLst>
        </pc:spChg>
        <pc:spChg chg="del">
          <ac:chgData name="Alfred Smith" userId="3c60a3631c0db8ad" providerId="LiveId" clId="{8795C577-13A4-46C3-94EA-81D025C4C9B2}" dt="2023-01-19T12:16:06.038" v="3" actId="478"/>
          <ac:spMkLst>
            <pc:docMk/>
            <pc:sldMk cId="973190932" sldId="469"/>
            <ac:spMk id="5" creationId="{759D7938-03CC-7BE8-8B3B-E9AD482DC6A1}"/>
          </ac:spMkLst>
        </pc:spChg>
      </pc:sldChg>
      <pc:sldChg chg="modSp mod modTransition">
        <pc:chgData name="Alfred Smith" userId="3c60a3631c0db8ad" providerId="LiveId" clId="{8795C577-13A4-46C3-94EA-81D025C4C9B2}" dt="2023-01-19T12:19:02.371" v="14"/>
        <pc:sldMkLst>
          <pc:docMk/>
          <pc:sldMk cId="106307772" sldId="470"/>
        </pc:sldMkLst>
        <pc:spChg chg="mod">
          <ac:chgData name="Alfred Smith" userId="3c60a3631c0db8ad" providerId="LiveId" clId="{8795C577-13A4-46C3-94EA-81D025C4C9B2}" dt="2023-01-19T12:16:58.240" v="13"/>
          <ac:spMkLst>
            <pc:docMk/>
            <pc:sldMk cId="106307772" sldId="470"/>
            <ac:spMk id="5" creationId="{C004D53D-1D69-17AC-BD7A-9439780A7A25}"/>
          </ac:spMkLst>
        </pc:spChg>
      </pc:sldChg>
      <pc:sldChg chg="addSp delSp modSp mod modTransition modAnim">
        <pc:chgData name="Alfred Smith" userId="3c60a3631c0db8ad" providerId="LiveId" clId="{8795C577-13A4-46C3-94EA-81D025C4C9B2}" dt="2023-01-19T12:19:39.637" v="28"/>
        <pc:sldMkLst>
          <pc:docMk/>
          <pc:sldMk cId="3151451521" sldId="471"/>
        </pc:sldMkLst>
        <pc:spChg chg="add mod">
          <ac:chgData name="Alfred Smith" userId="3c60a3631c0db8ad" providerId="LiveId" clId="{8795C577-13A4-46C3-94EA-81D025C4C9B2}" dt="2023-01-19T12:19:39.637" v="28"/>
          <ac:spMkLst>
            <pc:docMk/>
            <pc:sldMk cId="3151451521" sldId="471"/>
            <ac:spMk id="2" creationId="{56A80413-53C5-62FB-87EE-B3AF7D30A437}"/>
          </ac:spMkLst>
        </pc:spChg>
        <pc:spChg chg="del">
          <ac:chgData name="Alfred Smith" userId="3c60a3631c0db8ad" providerId="LiveId" clId="{8795C577-13A4-46C3-94EA-81D025C4C9B2}" dt="2023-01-19T12:19:18.236" v="23" actId="478"/>
          <ac:spMkLst>
            <pc:docMk/>
            <pc:sldMk cId="3151451521" sldId="471"/>
            <ac:spMk id="6" creationId="{416C064E-628E-47C0-A712-DB178FE9901E}"/>
          </ac:spMkLst>
        </pc:spChg>
        <pc:picChg chg="del">
          <ac:chgData name="Alfred Smith" userId="3c60a3631c0db8ad" providerId="LiveId" clId="{8795C577-13A4-46C3-94EA-81D025C4C9B2}" dt="2023-01-19T12:19:02.371" v="14"/>
          <ac:picMkLst>
            <pc:docMk/>
            <pc:sldMk cId="3151451521" sldId="471"/>
            <ac:picMk id="3" creationId="{0FA80CF8-3CB5-009E-4974-A37A800D91F4}"/>
          </ac:picMkLst>
        </pc:picChg>
      </pc:sldChg>
      <pc:sldChg chg="modTransition">
        <pc:chgData name="Alfred Smith" userId="3c60a3631c0db8ad" providerId="LiveId" clId="{8795C577-13A4-46C3-94EA-81D025C4C9B2}" dt="2023-01-19T12:19:02.371" v="14"/>
        <pc:sldMkLst>
          <pc:docMk/>
          <pc:sldMk cId="3382784002" sldId="4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A3CB7-A8E8-4A19-9B3E-857F154853BB}" type="datetimeFigureOut">
              <a:rPr lang="en-ZA" smtClean="0"/>
              <a:t>2023/01/19</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9EA38-4D76-40A4-8BB2-065CF2B5E7C1}" type="slidenum">
              <a:rPr lang="en-ZA" smtClean="0"/>
              <a:t>‹#›</a:t>
            </a:fld>
            <a:endParaRPr lang="en-ZA"/>
          </a:p>
        </p:txBody>
      </p:sp>
    </p:spTree>
    <p:extLst>
      <p:ext uri="{BB962C8B-B14F-4D97-AF65-F5344CB8AC3E}">
        <p14:creationId xmlns:p14="http://schemas.microsoft.com/office/powerpoint/2010/main" val="1441248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200" b="1" i="0" u="none" strike="noStrike" baseline="0">
                <a:latin typeface="TimesNewRomanPS-BoldMT"/>
              </a:rPr>
              <a:t>Ch</a:t>
            </a:r>
          </a:p>
          <a:p>
            <a:pPr algn="l"/>
            <a:r>
              <a:rPr lang="en-IN" sz="1200" b="1" i="0" u="none" strike="noStrike" baseline="0">
                <a:latin typeface="TimesNewRomanPS-BoldMT"/>
              </a:rPr>
              <a:t>25 </a:t>
            </a:r>
            <a:r>
              <a:rPr lang="en-IN" sz="1200" b="1" i="0" u="none" strike="noStrike" baseline="0" dirty="0">
                <a:latin typeface="TimesNewRomanPS-BoldMT"/>
              </a:rPr>
              <a:t>Into Exile</a:t>
            </a:r>
          </a:p>
          <a:p>
            <a:pPr algn="l"/>
            <a:r>
              <a:rPr lang="en-US" sz="1200" b="0" i="0" u="none" strike="noStrike" baseline="0" dirty="0">
                <a:latin typeface="TimesNewRomanPSMT"/>
              </a:rPr>
              <a:t>1. Israel’s evil deeds -1 Kings 12:25- 13:5; 2 Kings 17:1-19 (Left Top)</a:t>
            </a:r>
          </a:p>
          <a:p>
            <a:pPr algn="l"/>
            <a:r>
              <a:rPr lang="en-US" sz="1200" b="0" i="0" u="none" strike="noStrike" baseline="0" dirty="0">
                <a:latin typeface="TimesNewRomanPSMT"/>
              </a:rPr>
              <a:t>2. Book of the law is found - 2 Kings 22-23:25 (Right Top)</a:t>
            </a:r>
          </a:p>
          <a:p>
            <a:pPr algn="l"/>
            <a:r>
              <a:rPr lang="en-IN" sz="1200" b="0" i="0" u="none" strike="noStrike" baseline="0" dirty="0">
                <a:latin typeface="TimesNewRomanPSMT"/>
              </a:rPr>
              <a:t>3. Jehoiakim burns Jeremiah’s scroll - Jeremiah 36 (Right Bottom)</a:t>
            </a:r>
          </a:p>
          <a:p>
            <a:pPr algn="l"/>
            <a:r>
              <a:rPr lang="en-US" sz="1200" b="0" i="0" u="none" strike="noStrike" baseline="0" dirty="0">
                <a:latin typeface="TimesNewRomanPSMT"/>
              </a:rPr>
              <a:t>4. Jeremiah is thrown into the cistern - Jeremiah 38:1-13 (Left Bottom)</a:t>
            </a:r>
          </a:p>
          <a:p>
            <a:pPr algn="l"/>
            <a:r>
              <a:rPr lang="en-US" sz="1200" b="0" i="0" u="none" strike="noStrike" baseline="0" dirty="0">
                <a:latin typeface="TimesNewRomanPSMT"/>
              </a:rPr>
              <a:t>5. Destruction of Jerusalem/ Judah into exile - 2 Kings 24:8-16 , 25:8-21 Jeremiah</a:t>
            </a:r>
          </a:p>
          <a:p>
            <a:pPr algn="l"/>
            <a:r>
              <a:rPr lang="en-IN" sz="1200" b="0" i="0" u="none" strike="noStrike" baseline="0" dirty="0">
                <a:latin typeface="TimesNewRomanPSMT"/>
              </a:rPr>
              <a:t>39:11-14 (</a:t>
            </a:r>
            <a:r>
              <a:rPr lang="en-IN" sz="1200" b="0" i="0" u="none" strike="noStrike" baseline="0" dirty="0" err="1">
                <a:latin typeface="TimesNewRomanPSMT"/>
              </a:rPr>
              <a:t>Center</a:t>
            </a:r>
            <a:r>
              <a:rPr lang="en-IN" sz="1200" b="0" i="0" u="none" strike="noStrike" baseline="0" dirty="0">
                <a:latin typeface="TimesNewRomanPSMT"/>
              </a:rPr>
              <a:t>)</a:t>
            </a:r>
            <a:endParaRPr lang="en-IN" dirty="0"/>
          </a:p>
          <a:p>
            <a:endParaRPr lang="en-IN" dirty="0"/>
          </a:p>
        </p:txBody>
      </p:sp>
      <p:sp>
        <p:nvSpPr>
          <p:cNvPr id="4" name="Slide Number Placeholder 3"/>
          <p:cNvSpPr>
            <a:spLocks noGrp="1"/>
          </p:cNvSpPr>
          <p:nvPr>
            <p:ph type="sldNum" sz="quarter" idx="5"/>
          </p:nvPr>
        </p:nvSpPr>
        <p:spPr/>
        <p:txBody>
          <a:bodyPr/>
          <a:lstStyle/>
          <a:p>
            <a:fld id="{01A9EA38-4D76-40A4-8BB2-065CF2B5E7C1}" type="slidenum">
              <a:rPr lang="en-ZA" smtClean="0"/>
              <a:t>1</a:t>
            </a:fld>
            <a:endParaRPr lang="en-ZA"/>
          </a:p>
        </p:txBody>
      </p:sp>
    </p:spTree>
    <p:extLst>
      <p:ext uri="{BB962C8B-B14F-4D97-AF65-F5344CB8AC3E}">
        <p14:creationId xmlns:p14="http://schemas.microsoft.com/office/powerpoint/2010/main" val="1083110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42B0-FF50-4A6E-A71C-BDFED7F106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38AD5AFF-8721-4F40-88BA-702D41B6F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964C033-4CED-469C-AEAF-6052C73486F8}"/>
              </a:ext>
            </a:extLst>
          </p:cNvPr>
          <p:cNvSpPr>
            <a:spLocks noGrp="1"/>
          </p:cNvSpPr>
          <p:nvPr>
            <p:ph type="dt" sz="half" idx="10"/>
          </p:nvPr>
        </p:nvSpPr>
        <p:spPr/>
        <p:txBody>
          <a:bodyPr/>
          <a:lstStyle/>
          <a:p>
            <a:fld id="{EE4EA987-61D7-477D-ABC6-2FD53F975CC1}" type="datetimeFigureOut">
              <a:rPr lang="en-ZA" smtClean="0"/>
              <a:t>2023/01/19</a:t>
            </a:fld>
            <a:endParaRPr lang="en-ZA"/>
          </a:p>
        </p:txBody>
      </p:sp>
      <p:sp>
        <p:nvSpPr>
          <p:cNvPr id="5" name="Footer Placeholder 4">
            <a:extLst>
              <a:ext uri="{FF2B5EF4-FFF2-40B4-BE49-F238E27FC236}">
                <a16:creationId xmlns:a16="http://schemas.microsoft.com/office/drawing/2014/main" id="{C403572F-9CFD-4672-AE80-2E1559E6D55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2C82F7B-F678-42FD-9967-721E119BF59A}"/>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71571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BB6C-58C5-4513-A5B0-AFFBE0D26B7A}"/>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A902623-6725-49C5-B460-14EE205DF4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4245A2F-108C-48F6-805D-CCCD3C334510}"/>
              </a:ext>
            </a:extLst>
          </p:cNvPr>
          <p:cNvSpPr>
            <a:spLocks noGrp="1"/>
          </p:cNvSpPr>
          <p:nvPr>
            <p:ph type="dt" sz="half" idx="10"/>
          </p:nvPr>
        </p:nvSpPr>
        <p:spPr/>
        <p:txBody>
          <a:bodyPr/>
          <a:lstStyle/>
          <a:p>
            <a:fld id="{EE4EA987-61D7-477D-ABC6-2FD53F975CC1}" type="datetimeFigureOut">
              <a:rPr lang="en-ZA" smtClean="0"/>
              <a:t>2023/01/19</a:t>
            </a:fld>
            <a:endParaRPr lang="en-ZA"/>
          </a:p>
        </p:txBody>
      </p:sp>
      <p:sp>
        <p:nvSpPr>
          <p:cNvPr id="5" name="Footer Placeholder 4">
            <a:extLst>
              <a:ext uri="{FF2B5EF4-FFF2-40B4-BE49-F238E27FC236}">
                <a16:creationId xmlns:a16="http://schemas.microsoft.com/office/drawing/2014/main" id="{6FC51189-CF74-4B65-B2A5-CC59A6527F0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F046B09-E74C-4541-8352-0ABD6F6E7572}"/>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87805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45ABB8-7659-4EC4-ACA7-70A558C994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D3732C2-60E1-40DD-B851-AEDAC4ABC8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27BD455-0EE1-4F07-AC30-246BE011684A}"/>
              </a:ext>
            </a:extLst>
          </p:cNvPr>
          <p:cNvSpPr>
            <a:spLocks noGrp="1"/>
          </p:cNvSpPr>
          <p:nvPr>
            <p:ph type="dt" sz="half" idx="10"/>
          </p:nvPr>
        </p:nvSpPr>
        <p:spPr/>
        <p:txBody>
          <a:bodyPr/>
          <a:lstStyle/>
          <a:p>
            <a:fld id="{EE4EA987-61D7-477D-ABC6-2FD53F975CC1}" type="datetimeFigureOut">
              <a:rPr lang="en-ZA" smtClean="0"/>
              <a:t>2023/01/19</a:t>
            </a:fld>
            <a:endParaRPr lang="en-ZA"/>
          </a:p>
        </p:txBody>
      </p:sp>
      <p:sp>
        <p:nvSpPr>
          <p:cNvPr id="5" name="Footer Placeholder 4">
            <a:extLst>
              <a:ext uri="{FF2B5EF4-FFF2-40B4-BE49-F238E27FC236}">
                <a16:creationId xmlns:a16="http://schemas.microsoft.com/office/drawing/2014/main" id="{A5B1D951-E211-4102-926F-6CCDD04932B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DDDD463-F506-4799-A652-0B6A2F08D920}"/>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10669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A818-136E-4E59-9DD4-D044187CED3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9C31CA4-335D-4460-8182-988731D70E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BE34757-9D4A-4072-A40C-9D62DF831620}"/>
              </a:ext>
            </a:extLst>
          </p:cNvPr>
          <p:cNvSpPr>
            <a:spLocks noGrp="1"/>
          </p:cNvSpPr>
          <p:nvPr>
            <p:ph type="dt" sz="half" idx="10"/>
          </p:nvPr>
        </p:nvSpPr>
        <p:spPr/>
        <p:txBody>
          <a:bodyPr/>
          <a:lstStyle/>
          <a:p>
            <a:fld id="{EE4EA987-61D7-477D-ABC6-2FD53F975CC1}" type="datetimeFigureOut">
              <a:rPr lang="en-ZA" smtClean="0"/>
              <a:t>2023/01/19</a:t>
            </a:fld>
            <a:endParaRPr lang="en-ZA"/>
          </a:p>
        </p:txBody>
      </p:sp>
      <p:sp>
        <p:nvSpPr>
          <p:cNvPr id="5" name="Footer Placeholder 4">
            <a:extLst>
              <a:ext uri="{FF2B5EF4-FFF2-40B4-BE49-F238E27FC236}">
                <a16:creationId xmlns:a16="http://schemas.microsoft.com/office/drawing/2014/main" id="{F517E666-CDF4-4A08-9695-A3A57F7FDBB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5804CF8-82FC-421C-9EB4-BD938B1B489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7742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124A-FC8A-4937-9D32-6CA2234F9C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6BAE621-9894-4189-A2AF-483D90FD61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705A37-4A04-45BC-922F-4A8359D0AB6E}"/>
              </a:ext>
            </a:extLst>
          </p:cNvPr>
          <p:cNvSpPr>
            <a:spLocks noGrp="1"/>
          </p:cNvSpPr>
          <p:nvPr>
            <p:ph type="dt" sz="half" idx="10"/>
          </p:nvPr>
        </p:nvSpPr>
        <p:spPr/>
        <p:txBody>
          <a:bodyPr/>
          <a:lstStyle/>
          <a:p>
            <a:fld id="{EE4EA987-61D7-477D-ABC6-2FD53F975CC1}" type="datetimeFigureOut">
              <a:rPr lang="en-ZA" smtClean="0"/>
              <a:t>2023/01/19</a:t>
            </a:fld>
            <a:endParaRPr lang="en-ZA"/>
          </a:p>
        </p:txBody>
      </p:sp>
      <p:sp>
        <p:nvSpPr>
          <p:cNvPr id="5" name="Footer Placeholder 4">
            <a:extLst>
              <a:ext uri="{FF2B5EF4-FFF2-40B4-BE49-F238E27FC236}">
                <a16:creationId xmlns:a16="http://schemas.microsoft.com/office/drawing/2014/main" id="{CF285E90-D6B6-48A6-A9C7-8F41E555B42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B24B942-B1EA-4235-B987-75468664067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24818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4529-F118-42EB-A76C-0A3A03994C7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3691E90-A160-4045-B970-0E29EC8359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90353BA-9101-4F63-B764-3FCABF6E41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FC65B395-9F8D-4A03-BEEF-E85F76DD5508}"/>
              </a:ext>
            </a:extLst>
          </p:cNvPr>
          <p:cNvSpPr>
            <a:spLocks noGrp="1"/>
          </p:cNvSpPr>
          <p:nvPr>
            <p:ph type="dt" sz="half" idx="10"/>
          </p:nvPr>
        </p:nvSpPr>
        <p:spPr/>
        <p:txBody>
          <a:bodyPr/>
          <a:lstStyle/>
          <a:p>
            <a:fld id="{EE4EA987-61D7-477D-ABC6-2FD53F975CC1}" type="datetimeFigureOut">
              <a:rPr lang="en-ZA" smtClean="0"/>
              <a:t>2023/01/19</a:t>
            </a:fld>
            <a:endParaRPr lang="en-ZA"/>
          </a:p>
        </p:txBody>
      </p:sp>
      <p:sp>
        <p:nvSpPr>
          <p:cNvPr id="6" name="Footer Placeholder 5">
            <a:extLst>
              <a:ext uri="{FF2B5EF4-FFF2-40B4-BE49-F238E27FC236}">
                <a16:creationId xmlns:a16="http://schemas.microsoft.com/office/drawing/2014/main" id="{4FB31666-4041-4F19-9CA6-154C916573A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938268F-986E-438F-A1C7-1818C6F1D34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04037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B77E-7AAA-4660-9540-B668C5F24BD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F986752-03CE-407C-B6EB-C189A8B33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49EC11-EA40-4CD7-B9A5-2830A19BCE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F0AD5B1-BA6A-4F66-AB7E-B1424C584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776F62-7564-4DF3-ACAE-BA452FA4C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C934D469-DF78-4F4A-B133-F4A812B00B63}"/>
              </a:ext>
            </a:extLst>
          </p:cNvPr>
          <p:cNvSpPr>
            <a:spLocks noGrp="1"/>
          </p:cNvSpPr>
          <p:nvPr>
            <p:ph type="dt" sz="half" idx="10"/>
          </p:nvPr>
        </p:nvSpPr>
        <p:spPr/>
        <p:txBody>
          <a:bodyPr/>
          <a:lstStyle/>
          <a:p>
            <a:fld id="{EE4EA987-61D7-477D-ABC6-2FD53F975CC1}" type="datetimeFigureOut">
              <a:rPr lang="en-ZA" smtClean="0"/>
              <a:t>2023/01/19</a:t>
            </a:fld>
            <a:endParaRPr lang="en-ZA"/>
          </a:p>
        </p:txBody>
      </p:sp>
      <p:sp>
        <p:nvSpPr>
          <p:cNvPr id="8" name="Footer Placeholder 7">
            <a:extLst>
              <a:ext uri="{FF2B5EF4-FFF2-40B4-BE49-F238E27FC236}">
                <a16:creationId xmlns:a16="http://schemas.microsoft.com/office/drawing/2014/main" id="{9EE3A667-3E49-424C-8839-40A50C278088}"/>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69F7DCEF-7640-475A-9D36-B2DFDA338D8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85355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1B33-521A-4495-8400-CDC2BDE0FDF4}"/>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668A531-7546-4FD0-B96A-68CFD0C2CD7A}"/>
              </a:ext>
            </a:extLst>
          </p:cNvPr>
          <p:cNvSpPr>
            <a:spLocks noGrp="1"/>
          </p:cNvSpPr>
          <p:nvPr>
            <p:ph type="dt" sz="half" idx="10"/>
          </p:nvPr>
        </p:nvSpPr>
        <p:spPr/>
        <p:txBody>
          <a:bodyPr/>
          <a:lstStyle/>
          <a:p>
            <a:fld id="{EE4EA987-61D7-477D-ABC6-2FD53F975CC1}" type="datetimeFigureOut">
              <a:rPr lang="en-ZA" smtClean="0"/>
              <a:t>2023/01/19</a:t>
            </a:fld>
            <a:endParaRPr lang="en-ZA"/>
          </a:p>
        </p:txBody>
      </p:sp>
      <p:sp>
        <p:nvSpPr>
          <p:cNvPr id="4" name="Footer Placeholder 3">
            <a:extLst>
              <a:ext uri="{FF2B5EF4-FFF2-40B4-BE49-F238E27FC236}">
                <a16:creationId xmlns:a16="http://schemas.microsoft.com/office/drawing/2014/main" id="{ED9FE2CE-98DB-4C1B-87F9-62ED31801626}"/>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CBF449F-AC33-4661-AA9C-A1E6D7CFD5A6}"/>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40443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DA49FB-1E64-4252-971F-DF4D0ED8ECD8}"/>
              </a:ext>
            </a:extLst>
          </p:cNvPr>
          <p:cNvSpPr>
            <a:spLocks noGrp="1"/>
          </p:cNvSpPr>
          <p:nvPr>
            <p:ph type="dt" sz="half" idx="10"/>
          </p:nvPr>
        </p:nvSpPr>
        <p:spPr/>
        <p:txBody>
          <a:bodyPr/>
          <a:lstStyle/>
          <a:p>
            <a:fld id="{EE4EA987-61D7-477D-ABC6-2FD53F975CC1}" type="datetimeFigureOut">
              <a:rPr lang="en-ZA" smtClean="0"/>
              <a:t>2023/01/19</a:t>
            </a:fld>
            <a:endParaRPr lang="en-ZA"/>
          </a:p>
        </p:txBody>
      </p:sp>
      <p:sp>
        <p:nvSpPr>
          <p:cNvPr id="3" name="Footer Placeholder 2">
            <a:extLst>
              <a:ext uri="{FF2B5EF4-FFF2-40B4-BE49-F238E27FC236}">
                <a16:creationId xmlns:a16="http://schemas.microsoft.com/office/drawing/2014/main" id="{1C70A964-3812-4E07-9ACE-1489452F9C8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E903D1B2-9743-406E-9C9E-E5B9C20E2CF5}"/>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37752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4E2F-9150-4B05-8B7C-BB4D2E7FA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51DA75E-A751-429C-BBFD-E72098803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F6E822CE-4FF8-4A3E-A39E-7AC52CC4A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1E75B9-7711-443D-9870-674B7CFEFBA8}"/>
              </a:ext>
            </a:extLst>
          </p:cNvPr>
          <p:cNvSpPr>
            <a:spLocks noGrp="1"/>
          </p:cNvSpPr>
          <p:nvPr>
            <p:ph type="dt" sz="half" idx="10"/>
          </p:nvPr>
        </p:nvSpPr>
        <p:spPr/>
        <p:txBody>
          <a:bodyPr/>
          <a:lstStyle/>
          <a:p>
            <a:fld id="{EE4EA987-61D7-477D-ABC6-2FD53F975CC1}" type="datetimeFigureOut">
              <a:rPr lang="en-ZA" smtClean="0"/>
              <a:t>2023/01/19</a:t>
            </a:fld>
            <a:endParaRPr lang="en-ZA"/>
          </a:p>
        </p:txBody>
      </p:sp>
      <p:sp>
        <p:nvSpPr>
          <p:cNvPr id="6" name="Footer Placeholder 5">
            <a:extLst>
              <a:ext uri="{FF2B5EF4-FFF2-40B4-BE49-F238E27FC236}">
                <a16:creationId xmlns:a16="http://schemas.microsoft.com/office/drawing/2014/main" id="{B48B54D7-61B7-41B9-AE3D-2E0357BD401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BF0C076-776D-4F1E-AF76-53579E8F256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69879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C7D6-C6B7-413E-9F39-F1207A571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9CD5700-1F3D-4AE5-BF5A-4E8DFDB240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1DA7E00-0330-49AC-87E2-D338BEF99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247840-4566-4A82-BF9D-14E1A5971CF3}"/>
              </a:ext>
            </a:extLst>
          </p:cNvPr>
          <p:cNvSpPr>
            <a:spLocks noGrp="1"/>
          </p:cNvSpPr>
          <p:nvPr>
            <p:ph type="dt" sz="half" idx="10"/>
          </p:nvPr>
        </p:nvSpPr>
        <p:spPr/>
        <p:txBody>
          <a:bodyPr/>
          <a:lstStyle/>
          <a:p>
            <a:fld id="{EE4EA987-61D7-477D-ABC6-2FD53F975CC1}" type="datetimeFigureOut">
              <a:rPr lang="en-ZA" smtClean="0"/>
              <a:t>2023/01/19</a:t>
            </a:fld>
            <a:endParaRPr lang="en-ZA"/>
          </a:p>
        </p:txBody>
      </p:sp>
      <p:sp>
        <p:nvSpPr>
          <p:cNvPr id="6" name="Footer Placeholder 5">
            <a:extLst>
              <a:ext uri="{FF2B5EF4-FFF2-40B4-BE49-F238E27FC236}">
                <a16:creationId xmlns:a16="http://schemas.microsoft.com/office/drawing/2014/main" id="{3810FB84-6388-4E92-9BD1-288F6096A92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DEC338F-AABD-437B-AE4C-34FAAFE5638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402540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48B6D-30AB-491A-9D94-607CC8A90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DEDAFEF-3258-4976-99FB-69489E8DBF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8EE8D0C-7010-42BE-9CB8-60CB8433C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EA987-61D7-477D-ABC6-2FD53F975CC1}" type="datetimeFigureOut">
              <a:rPr lang="en-ZA" smtClean="0"/>
              <a:t>2023/01/19</a:t>
            </a:fld>
            <a:endParaRPr lang="en-ZA"/>
          </a:p>
        </p:txBody>
      </p:sp>
      <p:sp>
        <p:nvSpPr>
          <p:cNvPr id="5" name="Footer Placeholder 4">
            <a:extLst>
              <a:ext uri="{FF2B5EF4-FFF2-40B4-BE49-F238E27FC236}">
                <a16:creationId xmlns:a16="http://schemas.microsoft.com/office/drawing/2014/main" id="{4EBFFA18-6C56-422B-93BC-DDBC96786D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915F860-4FBA-44AC-AE71-BF62D5015A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7C3DC-92BB-4BD0-86AA-FA3285AE52B4}" type="slidenum">
              <a:rPr lang="en-ZA" smtClean="0"/>
              <a:t>‹#›</a:t>
            </a:fld>
            <a:endParaRPr lang="en-ZA"/>
          </a:p>
        </p:txBody>
      </p:sp>
    </p:spTree>
    <p:extLst>
      <p:ext uri="{BB962C8B-B14F-4D97-AF65-F5344CB8AC3E}">
        <p14:creationId xmlns:p14="http://schemas.microsoft.com/office/powerpoint/2010/main" val="69036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5A97B-337D-5025-BDE7-F98E4188ACF7}"/>
              </a:ext>
            </a:extLst>
          </p:cNvPr>
          <p:cNvSpPr>
            <a:spLocks noGrp="1"/>
          </p:cNvSpPr>
          <p:nvPr>
            <p:ph type="title"/>
          </p:nvPr>
        </p:nvSpPr>
        <p:spPr/>
        <p:txBody>
          <a:bodyPr/>
          <a:lstStyle/>
          <a:p>
            <a:r>
              <a:rPr lang="en-IN" dirty="0"/>
              <a:t>25-4</a:t>
            </a:r>
          </a:p>
        </p:txBody>
      </p:sp>
      <p:sp>
        <p:nvSpPr>
          <p:cNvPr id="3" name="Content Placeholder 2">
            <a:extLst>
              <a:ext uri="{FF2B5EF4-FFF2-40B4-BE49-F238E27FC236}">
                <a16:creationId xmlns:a16="http://schemas.microsoft.com/office/drawing/2014/main" id="{0162BEE1-134B-8B70-2BB8-9226F1DF1614}"/>
              </a:ext>
            </a:extLst>
          </p:cNvPr>
          <p:cNvSpPr>
            <a:spLocks noGrp="1"/>
          </p:cNvSpPr>
          <p:nvPr>
            <p:ph idx="1"/>
          </p:nvPr>
        </p:nvSpPr>
        <p:spPr/>
        <p:txBody>
          <a:bodyPr/>
          <a:lstStyle/>
          <a:p>
            <a:r>
              <a:rPr lang="en-US" dirty="0"/>
              <a:t>This work is licensed under a Creative Commons Attribution-</a:t>
            </a:r>
            <a:r>
              <a:rPr lang="en-US" dirty="0" err="1"/>
              <a:t>Sharealike</a:t>
            </a:r>
            <a:r>
              <a:rPr lang="en-US" dirty="0"/>
              <a:t> 4.0 International License.</a:t>
            </a:r>
          </a:p>
          <a:p>
            <a:r>
              <a:rPr lang="en-US" dirty="0"/>
              <a:t>Please add this statement to all the videos you create.</a:t>
            </a:r>
          </a:p>
          <a:p>
            <a:r>
              <a:rPr lang="en-US" dirty="0"/>
              <a:t>English Bible quotes are from the World English Bible US, which is in the public domain.</a:t>
            </a:r>
            <a:endParaRPr lang="en-IN" dirty="0"/>
          </a:p>
          <a:p>
            <a:endParaRPr lang="en-IN" dirty="0"/>
          </a:p>
        </p:txBody>
      </p:sp>
    </p:spTree>
    <p:extLst>
      <p:ext uri="{BB962C8B-B14F-4D97-AF65-F5344CB8AC3E}">
        <p14:creationId xmlns:p14="http://schemas.microsoft.com/office/powerpoint/2010/main" val="3596600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94A34841-3BAA-362B-E235-C798F493F42E}"/>
              </a:ext>
            </a:extLst>
          </p:cNvPr>
          <p:cNvPicPr>
            <a:picLocks noChangeAspect="1"/>
          </p:cNvPicPr>
          <p:nvPr/>
        </p:nvPicPr>
        <p:blipFill rotWithShape="1">
          <a:blip r:embed="rId2"/>
          <a:srcRect t="1695" b="1757"/>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6377587E-3AB7-EE1B-9231-6C427FE5B780}"/>
              </a:ext>
            </a:extLst>
          </p:cNvPr>
          <p:cNvSpPr txBox="1"/>
          <p:nvPr/>
        </p:nvSpPr>
        <p:spPr>
          <a:xfrm>
            <a:off x="0" y="503927"/>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Jeremiah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38:3</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095902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3600" b="0" i="0" dirty="0">
                <a:solidFill>
                  <a:srgbClr val="121212"/>
                </a:solidFill>
                <a:effectLst/>
                <a:latin typeface="ArialMT"/>
              </a:rPr>
              <a:t>4Then the princes said to the king, “Please let this man be put to death, because he weakens the hands of the men of war who remain in this city, and the hands of all the people, in speaking such words to them; for this man doesn’t seek the welfare of this people, but harm.”</a:t>
            </a:r>
            <a:endParaRPr lang="en-ZA" dirty="0"/>
          </a:p>
        </p:txBody>
      </p:sp>
      <p:sp>
        <p:nvSpPr>
          <p:cNvPr id="2" name="TextBox 1">
            <a:extLst>
              <a:ext uri="{FF2B5EF4-FFF2-40B4-BE49-F238E27FC236}">
                <a16:creationId xmlns:a16="http://schemas.microsoft.com/office/drawing/2014/main" id="{19D14D38-D82D-86BD-7E79-BFC4457BA40D}"/>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1718612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7" name="Picture 6">
            <a:extLst>
              <a:ext uri="{FF2B5EF4-FFF2-40B4-BE49-F238E27FC236}">
                <a16:creationId xmlns:a16="http://schemas.microsoft.com/office/drawing/2014/main" id="{760EE6F8-1637-3809-65B5-FB6AA956E262}"/>
              </a:ext>
            </a:extLst>
          </p:cNvPr>
          <p:cNvPicPr>
            <a:picLocks noChangeAspect="1"/>
          </p:cNvPicPr>
          <p:nvPr/>
        </p:nvPicPr>
        <p:blipFill>
          <a:blip r:embed="rId2"/>
          <a:stretch>
            <a:fillRect/>
          </a:stretch>
        </p:blipFill>
        <p:spPr>
          <a:xfrm>
            <a:off x="0" y="-505828"/>
            <a:ext cx="12191999" cy="7363828"/>
          </a:xfrm>
          <a:prstGeom prst="rect">
            <a:avLst/>
          </a:prstGeom>
        </p:spPr>
      </p:pic>
      <p:sp>
        <p:nvSpPr>
          <p:cNvPr id="5" name="TextBox 4">
            <a:extLst>
              <a:ext uri="{FF2B5EF4-FFF2-40B4-BE49-F238E27FC236}">
                <a16:creationId xmlns:a16="http://schemas.microsoft.com/office/drawing/2014/main" id="{28F0C882-EDF7-7DDA-57C1-4412EE025081}"/>
              </a:ext>
            </a:extLst>
          </p:cNvPr>
          <p:cNvSpPr txBox="1"/>
          <p:nvPr/>
        </p:nvSpPr>
        <p:spPr>
          <a:xfrm>
            <a:off x="0" y="503927"/>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Jeremiah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38:4</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166098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800" b="0" i="0" dirty="0">
                <a:solidFill>
                  <a:srgbClr val="121212"/>
                </a:solidFill>
                <a:effectLst/>
                <a:latin typeface="ArialMT"/>
              </a:rPr>
              <a:t>5Zedekiah the king said, “Behold, he is in your hand; for the king can’t do anything to oppose you.”</a:t>
            </a:r>
            <a:endParaRPr lang="en-ZA" dirty="0"/>
          </a:p>
        </p:txBody>
      </p:sp>
      <p:sp>
        <p:nvSpPr>
          <p:cNvPr id="2" name="TextBox 1">
            <a:extLst>
              <a:ext uri="{FF2B5EF4-FFF2-40B4-BE49-F238E27FC236}">
                <a16:creationId xmlns:a16="http://schemas.microsoft.com/office/drawing/2014/main" id="{B38BD308-B159-5FAD-32C2-F9AD2EAA89F9}"/>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665805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6BF07DAC-58AF-7770-296F-B9EBDDB0BC0A}"/>
              </a:ext>
            </a:extLst>
          </p:cNvPr>
          <p:cNvPicPr>
            <a:picLocks noChangeAspect="1"/>
          </p:cNvPicPr>
          <p:nvPr/>
        </p:nvPicPr>
        <p:blipFill>
          <a:blip r:embed="rId2"/>
          <a:stretch>
            <a:fillRect/>
          </a:stretch>
        </p:blipFill>
        <p:spPr>
          <a:xfrm>
            <a:off x="0" y="-568932"/>
            <a:ext cx="12191999" cy="7426932"/>
          </a:xfrm>
          <a:prstGeom prst="rect">
            <a:avLst/>
          </a:prstGeom>
        </p:spPr>
      </p:pic>
      <p:sp>
        <p:nvSpPr>
          <p:cNvPr id="5" name="TextBox 4">
            <a:extLst>
              <a:ext uri="{FF2B5EF4-FFF2-40B4-BE49-F238E27FC236}">
                <a16:creationId xmlns:a16="http://schemas.microsoft.com/office/drawing/2014/main" id="{F22ECCA6-F94F-66D1-A00C-439E998E1A53}"/>
              </a:ext>
            </a:extLst>
          </p:cNvPr>
          <p:cNvSpPr txBox="1"/>
          <p:nvPr/>
        </p:nvSpPr>
        <p:spPr>
          <a:xfrm>
            <a:off x="0" y="503927"/>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Jeremiah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38:5</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422728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3600" b="0" i="0" dirty="0">
                <a:solidFill>
                  <a:srgbClr val="121212"/>
                </a:solidFill>
                <a:effectLst/>
                <a:latin typeface="ArialMT"/>
              </a:rPr>
              <a:t>6Then they took Jeremiah and threw him into the dungeon of </a:t>
            </a:r>
            <a:r>
              <a:rPr lang="en-US" sz="3600" b="0" i="0" dirty="0" err="1">
                <a:solidFill>
                  <a:srgbClr val="121212"/>
                </a:solidFill>
                <a:effectLst/>
                <a:latin typeface="ArialMT"/>
              </a:rPr>
              <a:t>Malchijah</a:t>
            </a:r>
            <a:r>
              <a:rPr lang="en-US" sz="3600" b="0" i="0" dirty="0">
                <a:solidFill>
                  <a:srgbClr val="121212"/>
                </a:solidFill>
                <a:effectLst/>
                <a:latin typeface="ArialMT"/>
              </a:rPr>
              <a:t> the king’s son, that was in the court of the guard. They let down Jeremiah with cords. In the dungeon there was no water, but mire; and Jeremiah sank in the mire.</a:t>
            </a:r>
            <a:endParaRPr lang="en-ZA" dirty="0"/>
          </a:p>
        </p:txBody>
      </p:sp>
      <p:sp>
        <p:nvSpPr>
          <p:cNvPr id="2" name="TextBox 1">
            <a:extLst>
              <a:ext uri="{FF2B5EF4-FFF2-40B4-BE49-F238E27FC236}">
                <a16:creationId xmlns:a16="http://schemas.microsoft.com/office/drawing/2014/main" id="{AAD4D4AD-1DD5-5F57-B26C-B7F51D5379A0}"/>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843663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74913E1E-7097-D3D5-0C76-B02D741AD7D9}"/>
              </a:ext>
            </a:extLst>
          </p:cNvPr>
          <p:cNvPicPr>
            <a:picLocks noChangeAspect="1"/>
          </p:cNvPicPr>
          <p:nvPr/>
        </p:nvPicPr>
        <p:blipFill rotWithShape="1">
          <a:blip r:embed="rId2"/>
          <a:srcRect l="2204"/>
          <a:stretch/>
        </p:blipFill>
        <p:spPr>
          <a:xfrm>
            <a:off x="-3967089" y="-2229803"/>
            <a:ext cx="16159089" cy="9087803"/>
          </a:xfrm>
          <a:prstGeom prst="rect">
            <a:avLst/>
          </a:prstGeom>
        </p:spPr>
      </p:pic>
      <p:sp>
        <p:nvSpPr>
          <p:cNvPr id="5" name="TextBox 4">
            <a:extLst>
              <a:ext uri="{FF2B5EF4-FFF2-40B4-BE49-F238E27FC236}">
                <a16:creationId xmlns:a16="http://schemas.microsoft.com/office/drawing/2014/main" id="{0BC0F0F1-572B-96E1-12E5-84B5306CF2F4}"/>
              </a:ext>
            </a:extLst>
          </p:cNvPr>
          <p:cNvSpPr txBox="1"/>
          <p:nvPr/>
        </p:nvSpPr>
        <p:spPr>
          <a:xfrm>
            <a:off x="0" y="503927"/>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Jeremiah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38:6</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160448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7Now when </a:t>
            </a:r>
            <a:r>
              <a:rPr lang="en-US" sz="4400" b="0" i="0" dirty="0" err="1">
                <a:solidFill>
                  <a:srgbClr val="121212"/>
                </a:solidFill>
                <a:effectLst/>
                <a:latin typeface="ArialMT"/>
              </a:rPr>
              <a:t>Ebedmelech</a:t>
            </a:r>
            <a:r>
              <a:rPr lang="en-US" sz="4400" b="0" i="0" dirty="0">
                <a:solidFill>
                  <a:srgbClr val="121212"/>
                </a:solidFill>
                <a:effectLst/>
                <a:latin typeface="ArialMT"/>
              </a:rPr>
              <a:t> the Ethiopian, a eunuch, who was in the king’s house, heard that they had put Jeremiah in the dungeon (the king was then sitting in Benjamin’s gate), </a:t>
            </a:r>
            <a:endParaRPr lang="en-ZA" dirty="0"/>
          </a:p>
        </p:txBody>
      </p:sp>
      <p:sp>
        <p:nvSpPr>
          <p:cNvPr id="2" name="TextBox 1">
            <a:extLst>
              <a:ext uri="{FF2B5EF4-FFF2-40B4-BE49-F238E27FC236}">
                <a16:creationId xmlns:a16="http://schemas.microsoft.com/office/drawing/2014/main" id="{C1F23C54-22EC-4433-E5A5-E6B6D44E38D1}"/>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538051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D85E6EA1-C8DE-892A-85A8-8F4DDF7F683F}"/>
              </a:ext>
            </a:extLst>
          </p:cNvPr>
          <p:cNvPicPr>
            <a:picLocks noChangeAspect="1"/>
          </p:cNvPicPr>
          <p:nvPr/>
        </p:nvPicPr>
        <p:blipFill rotWithShape="1">
          <a:blip r:embed="rId2"/>
          <a:srcRect t="5480"/>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68D7E959-0ABA-374C-98C0-661C9ADE6D94}"/>
              </a:ext>
            </a:extLst>
          </p:cNvPr>
          <p:cNvSpPr txBox="1"/>
          <p:nvPr/>
        </p:nvSpPr>
        <p:spPr>
          <a:xfrm>
            <a:off x="0" y="503927"/>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Jeremiah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38:7</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386340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3600" b="0" i="0" dirty="0">
                <a:solidFill>
                  <a:srgbClr val="121212"/>
                </a:solidFill>
                <a:effectLst/>
                <a:latin typeface="ArialMT"/>
              </a:rPr>
              <a:t>8Ebedmelech went out of the king’s house, and spoke to the king, saying, 9“My lord the king, these men have done evil in all that they have done to Jeremiah the prophet, whom they have cast into the dungeon. He is likely to die in the place where he is, because of the famine; for there is no more bread in the city.”</a:t>
            </a:r>
            <a:endParaRPr lang="en-ZA" dirty="0"/>
          </a:p>
        </p:txBody>
      </p:sp>
      <p:sp>
        <p:nvSpPr>
          <p:cNvPr id="2" name="TextBox 1">
            <a:extLst>
              <a:ext uri="{FF2B5EF4-FFF2-40B4-BE49-F238E27FC236}">
                <a16:creationId xmlns:a16="http://schemas.microsoft.com/office/drawing/2014/main" id="{9DE0AC0F-219B-8D1B-CF0B-CE603906F11F}"/>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4002949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45D37247-A90F-260F-2592-3D2470D43ED4}"/>
              </a:ext>
            </a:extLst>
          </p:cNvPr>
          <p:cNvPicPr>
            <a:picLocks noChangeAspect="1"/>
          </p:cNvPicPr>
          <p:nvPr/>
        </p:nvPicPr>
        <p:blipFill rotWithShape="1">
          <a:blip r:embed="rId2"/>
          <a:srcRect l="3961" r="4466"/>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5595E33F-DF42-4696-7044-1663270FE05B}"/>
              </a:ext>
            </a:extLst>
          </p:cNvPr>
          <p:cNvSpPr txBox="1"/>
          <p:nvPr/>
        </p:nvSpPr>
        <p:spPr>
          <a:xfrm>
            <a:off x="5136216" y="3061854"/>
            <a:ext cx="6376911" cy="4059382"/>
          </a:xfrm>
          <a:prstGeom prst="rect">
            <a:avLst/>
          </a:prstGeom>
          <a:noFill/>
        </p:spPr>
        <p:txBody>
          <a:bodyPr wrap="square" rtlCol="0">
            <a:noAutofit/>
          </a:bodyPr>
          <a:lstStyle/>
          <a:p>
            <a:r>
              <a:rPr lang="en-US" sz="6000" b="0" i="0" u="none" strike="noStrike" baseline="0" dirty="0">
                <a:solidFill>
                  <a:schemeClr val="bg1"/>
                </a:solidFill>
                <a:latin typeface="TimesNewRomanPSMT"/>
              </a:rPr>
              <a:t>Jeremiah is thrown into the well - Jeremiah 38:1-13</a:t>
            </a:r>
            <a:endParaRPr lang="en-ZA" sz="6000" dirty="0">
              <a:solidFill>
                <a:schemeClr val="bg1"/>
              </a:solidFill>
            </a:endParaRPr>
          </a:p>
        </p:txBody>
      </p:sp>
    </p:spTree>
    <p:extLst>
      <p:ext uri="{BB962C8B-B14F-4D97-AF65-F5344CB8AC3E}">
        <p14:creationId xmlns:p14="http://schemas.microsoft.com/office/powerpoint/2010/main" val="3261377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F1866142-42C6-C3E9-42A1-16CAF7ED2E0B}"/>
              </a:ext>
            </a:extLst>
          </p:cNvPr>
          <p:cNvPicPr>
            <a:picLocks noChangeAspect="1"/>
          </p:cNvPicPr>
          <p:nvPr/>
        </p:nvPicPr>
        <p:blipFill rotWithShape="1">
          <a:blip r:embed="rId2"/>
          <a:srcRect r="872" b="1"/>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B6A4A7AD-31C9-AD20-9FB9-ABBB1EF968AD}"/>
              </a:ext>
            </a:extLst>
          </p:cNvPr>
          <p:cNvSpPr txBox="1"/>
          <p:nvPr/>
        </p:nvSpPr>
        <p:spPr>
          <a:xfrm>
            <a:off x="0" y="503927"/>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Jeremiah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38:8,9</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83334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10Then the king commanded </a:t>
            </a:r>
            <a:r>
              <a:rPr lang="en-US" sz="4400" b="0" i="0" dirty="0" err="1">
                <a:solidFill>
                  <a:srgbClr val="121212"/>
                </a:solidFill>
                <a:effectLst/>
                <a:latin typeface="ArialMT"/>
              </a:rPr>
              <a:t>Ebedmelech</a:t>
            </a:r>
            <a:r>
              <a:rPr lang="en-US" sz="4400" b="0" i="0" dirty="0">
                <a:solidFill>
                  <a:srgbClr val="121212"/>
                </a:solidFill>
                <a:effectLst/>
                <a:latin typeface="ArialMT"/>
              </a:rPr>
              <a:t> the Ethiopian, saying, “Take from here thirty men with you, and take up Jeremiah the prophet out of the dungeon, before he dies.”</a:t>
            </a:r>
            <a:endParaRPr lang="en-ZA" dirty="0"/>
          </a:p>
        </p:txBody>
      </p:sp>
      <p:sp>
        <p:nvSpPr>
          <p:cNvPr id="3" name="TextBox 2">
            <a:extLst>
              <a:ext uri="{FF2B5EF4-FFF2-40B4-BE49-F238E27FC236}">
                <a16:creationId xmlns:a16="http://schemas.microsoft.com/office/drawing/2014/main" id="{2194ABB4-2C3D-147C-AA62-4125CCF6F233}"/>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2511564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7" name="Picture 6">
            <a:extLst>
              <a:ext uri="{FF2B5EF4-FFF2-40B4-BE49-F238E27FC236}">
                <a16:creationId xmlns:a16="http://schemas.microsoft.com/office/drawing/2014/main" id="{330FF883-B801-63F4-CE1B-5BDB546AE967}"/>
              </a:ext>
            </a:extLst>
          </p:cNvPr>
          <p:cNvPicPr>
            <a:picLocks noChangeAspect="1"/>
          </p:cNvPicPr>
          <p:nvPr/>
        </p:nvPicPr>
        <p:blipFill>
          <a:blip r:embed="rId2"/>
          <a:stretch>
            <a:fillRect/>
          </a:stretch>
        </p:blipFill>
        <p:spPr>
          <a:xfrm>
            <a:off x="0" y="-546745"/>
            <a:ext cx="12192000" cy="7404746"/>
          </a:xfrm>
          <a:prstGeom prst="rect">
            <a:avLst/>
          </a:prstGeom>
        </p:spPr>
      </p:pic>
      <p:sp>
        <p:nvSpPr>
          <p:cNvPr id="5" name="TextBox 4">
            <a:extLst>
              <a:ext uri="{FF2B5EF4-FFF2-40B4-BE49-F238E27FC236}">
                <a16:creationId xmlns:a16="http://schemas.microsoft.com/office/drawing/2014/main" id="{3950304C-9183-FD66-4FA4-644F5E562D5D}"/>
              </a:ext>
            </a:extLst>
          </p:cNvPr>
          <p:cNvSpPr txBox="1"/>
          <p:nvPr/>
        </p:nvSpPr>
        <p:spPr>
          <a:xfrm>
            <a:off x="0" y="503927"/>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Jeremiah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38:10</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799939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800" b="0" i="0" dirty="0">
                <a:solidFill>
                  <a:srgbClr val="121212"/>
                </a:solidFill>
                <a:effectLst/>
                <a:latin typeface="ArialMT"/>
              </a:rPr>
              <a:t>13So they lifted Jeremiah up with the cords, and took him up out of the dungeon; and Jeremiah remained in the court of the guard.</a:t>
            </a:r>
            <a:endParaRPr lang="en-ZA" dirty="0"/>
          </a:p>
        </p:txBody>
      </p:sp>
      <p:sp>
        <p:nvSpPr>
          <p:cNvPr id="2" name="TextBox 1">
            <a:extLst>
              <a:ext uri="{FF2B5EF4-FFF2-40B4-BE49-F238E27FC236}">
                <a16:creationId xmlns:a16="http://schemas.microsoft.com/office/drawing/2014/main" id="{C4981EE7-93B9-9018-B435-E89BBD3F6631}"/>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2691432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D37247-A90F-260F-2592-3D2470D43ED4}"/>
              </a:ext>
            </a:extLst>
          </p:cNvPr>
          <p:cNvPicPr>
            <a:picLocks noChangeAspect="1"/>
          </p:cNvPicPr>
          <p:nvPr/>
        </p:nvPicPr>
        <p:blipFill rotWithShape="1">
          <a:blip r:embed="rId2"/>
          <a:srcRect l="3961" r="4466"/>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C004D53D-1D69-17AC-BD7A-9439780A7A25}"/>
              </a:ext>
            </a:extLst>
          </p:cNvPr>
          <p:cNvSpPr txBox="1"/>
          <p:nvPr/>
        </p:nvSpPr>
        <p:spPr>
          <a:xfrm>
            <a:off x="0" y="503927"/>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Jeremiah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38:13</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06307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4400" b="0" i="0" u="none" strike="noStrike" baseline="0" dirty="0">
                <a:latin typeface="TimesNewRomanPSMT"/>
              </a:rPr>
              <a:t>4. Jeremiah is thrown into the well - Jeremiah 38:1-13 (Left Bottom)</a:t>
            </a:r>
          </a:p>
        </p:txBody>
      </p:sp>
      <p:sp>
        <p:nvSpPr>
          <p:cNvPr id="2" name="TextBox 1">
            <a:extLst>
              <a:ext uri="{FF2B5EF4-FFF2-40B4-BE49-F238E27FC236}">
                <a16:creationId xmlns:a16="http://schemas.microsoft.com/office/drawing/2014/main" id="{65A3AB87-87A6-3818-FC99-16FF389FADC7}"/>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3759221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D37247-A90F-260F-2592-3D2470D43ED4}"/>
              </a:ext>
            </a:extLst>
          </p:cNvPr>
          <p:cNvPicPr>
            <a:picLocks noChangeAspect="1"/>
          </p:cNvPicPr>
          <p:nvPr/>
        </p:nvPicPr>
        <p:blipFill rotWithShape="1">
          <a:blip r:embed="rId2"/>
          <a:srcRect l="3961" r="4466"/>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57BE7B1F-19BB-81D6-4849-11A9C175C796}"/>
              </a:ext>
            </a:extLst>
          </p:cNvPr>
          <p:cNvSpPr txBox="1"/>
          <p:nvPr/>
        </p:nvSpPr>
        <p:spPr>
          <a:xfrm>
            <a:off x="5136216" y="3061854"/>
            <a:ext cx="6376911" cy="4059382"/>
          </a:xfrm>
          <a:prstGeom prst="rect">
            <a:avLst/>
          </a:prstGeom>
          <a:noFill/>
        </p:spPr>
        <p:txBody>
          <a:bodyPr wrap="square" rtlCol="0">
            <a:noAutofit/>
          </a:bodyPr>
          <a:lstStyle/>
          <a:p>
            <a:r>
              <a:rPr lang="en-US" sz="6000" b="0" i="0" u="none" strike="noStrike" baseline="0" dirty="0">
                <a:solidFill>
                  <a:schemeClr val="bg1"/>
                </a:solidFill>
                <a:latin typeface="TimesNewRomanPSMT"/>
              </a:rPr>
              <a:t>Jeremiah is thrown into the well - Jeremiah 38:1-13</a:t>
            </a:r>
            <a:endParaRPr lang="en-ZA" sz="6000" dirty="0">
              <a:solidFill>
                <a:schemeClr val="bg1"/>
              </a:solidFill>
            </a:endParaRPr>
          </a:p>
        </p:txBody>
      </p:sp>
    </p:spTree>
    <p:extLst>
      <p:ext uri="{BB962C8B-B14F-4D97-AF65-F5344CB8AC3E}">
        <p14:creationId xmlns:p14="http://schemas.microsoft.com/office/powerpoint/2010/main" val="973190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dirty="0">
                <a:solidFill>
                  <a:srgbClr val="121212"/>
                </a:solidFill>
                <a:latin typeface="ArialMT"/>
              </a:rPr>
              <a:t>At the time that </a:t>
            </a:r>
            <a:r>
              <a:rPr lang="en-US" sz="4000" dirty="0" err="1">
                <a:solidFill>
                  <a:srgbClr val="121212"/>
                </a:solidFill>
                <a:latin typeface="ArialMT"/>
              </a:rPr>
              <a:t>Zeddekia</a:t>
            </a:r>
            <a:r>
              <a:rPr lang="en-US" sz="4000" dirty="0">
                <a:solidFill>
                  <a:srgbClr val="121212"/>
                </a:solidFill>
                <a:latin typeface="ArialMT"/>
              </a:rPr>
              <a:t> was king, the word of the Lord came to the Prophet Jeremiah.</a:t>
            </a:r>
            <a:endParaRPr lang="en-ZA" sz="2000" dirty="0"/>
          </a:p>
        </p:txBody>
      </p:sp>
      <p:sp>
        <p:nvSpPr>
          <p:cNvPr id="2" name="TextBox 1">
            <a:extLst>
              <a:ext uri="{FF2B5EF4-FFF2-40B4-BE49-F238E27FC236}">
                <a16:creationId xmlns:a16="http://schemas.microsoft.com/office/drawing/2014/main" id="{05D55AA6-2B68-6E9F-92D1-CEC88158ED6C}"/>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923867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D37247-A90F-260F-2592-3D2470D43ED4}"/>
              </a:ext>
            </a:extLst>
          </p:cNvPr>
          <p:cNvPicPr>
            <a:picLocks noChangeAspect="1"/>
          </p:cNvPicPr>
          <p:nvPr/>
        </p:nvPicPr>
        <p:blipFill rotWithShape="1">
          <a:blip r:embed="rId2"/>
          <a:srcRect l="54430" t="55105" r="4466"/>
          <a:stretch/>
        </p:blipFill>
        <p:spPr>
          <a:xfrm>
            <a:off x="0" y="0"/>
            <a:ext cx="12192000" cy="6858000"/>
          </a:xfrm>
          <a:prstGeom prst="rect">
            <a:avLst/>
          </a:prstGeom>
        </p:spPr>
      </p:pic>
      <p:sp>
        <p:nvSpPr>
          <p:cNvPr id="2" name="Rectangle 1">
            <a:extLst>
              <a:ext uri="{FF2B5EF4-FFF2-40B4-BE49-F238E27FC236}">
                <a16:creationId xmlns:a16="http://schemas.microsoft.com/office/drawing/2014/main" id="{E4F10DA6-19C4-575E-3D23-41A020C3EA6E}"/>
              </a:ext>
            </a:extLst>
          </p:cNvPr>
          <p:cNvSpPr/>
          <p:nvPr/>
        </p:nvSpPr>
        <p:spPr>
          <a:xfrm flipH="1">
            <a:off x="-14230350" y="-8417814"/>
            <a:ext cx="342900" cy="8740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382784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dirty="0">
                <a:solidFill>
                  <a:srgbClr val="121212"/>
                </a:solidFill>
                <a:latin typeface="ArialMT"/>
              </a:rPr>
              <a:t>Four of king </a:t>
            </a:r>
            <a:r>
              <a:rPr lang="en-US" sz="4000" dirty="0" err="1">
                <a:solidFill>
                  <a:srgbClr val="121212"/>
                </a:solidFill>
                <a:latin typeface="ArialMT"/>
              </a:rPr>
              <a:t>Zeddekia’s</a:t>
            </a:r>
            <a:r>
              <a:rPr lang="en-US" sz="4000" dirty="0">
                <a:solidFill>
                  <a:srgbClr val="121212"/>
                </a:solidFill>
                <a:latin typeface="ArialMT"/>
              </a:rPr>
              <a:t> officials heard Jeremiah say, </a:t>
            </a:r>
            <a:r>
              <a:rPr lang="en-US" sz="4000" b="0" i="0" dirty="0">
                <a:solidFill>
                  <a:srgbClr val="121212"/>
                </a:solidFill>
                <a:effectLst/>
                <a:latin typeface="ArialMT"/>
              </a:rPr>
              <a:t>2“Yahweh says, ‘He who remains in this city will die by the sword, by the famine, and by the pestilence, but he who goes out to the Chaldeans will live. He will escape with his life and he will live.’</a:t>
            </a:r>
            <a:endParaRPr lang="en-ZA" sz="2000" dirty="0"/>
          </a:p>
        </p:txBody>
      </p:sp>
      <p:sp>
        <p:nvSpPr>
          <p:cNvPr id="2" name="TextBox 1">
            <a:extLst>
              <a:ext uri="{FF2B5EF4-FFF2-40B4-BE49-F238E27FC236}">
                <a16:creationId xmlns:a16="http://schemas.microsoft.com/office/drawing/2014/main" id="{56A80413-53C5-62FB-87EE-B3AF7D30A437}"/>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3151451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7829395F-17FC-06ED-B2D6-99AF8D0556D1}"/>
              </a:ext>
            </a:extLst>
          </p:cNvPr>
          <p:cNvPicPr>
            <a:picLocks noChangeAspect="1"/>
          </p:cNvPicPr>
          <p:nvPr/>
        </p:nvPicPr>
        <p:blipFill rotWithShape="1">
          <a:blip r:embed="rId2"/>
          <a:srcRect t="89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5272C156-5AA7-2D07-ED12-43CA26BA9E75}"/>
              </a:ext>
            </a:extLst>
          </p:cNvPr>
          <p:cNvSpPr txBox="1"/>
          <p:nvPr/>
        </p:nvSpPr>
        <p:spPr>
          <a:xfrm>
            <a:off x="0" y="503927"/>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Jeremiah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38:1,2</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676245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3Yahweh says, ‘This city will surely be given into the hand of the army of the king of Babylon, and he will take it.’”</a:t>
            </a:r>
            <a:endParaRPr lang="en-ZA" dirty="0"/>
          </a:p>
        </p:txBody>
      </p:sp>
      <p:sp>
        <p:nvSpPr>
          <p:cNvPr id="2" name="TextBox 1">
            <a:extLst>
              <a:ext uri="{FF2B5EF4-FFF2-40B4-BE49-F238E27FC236}">
                <a16:creationId xmlns:a16="http://schemas.microsoft.com/office/drawing/2014/main" id="{7975BAF2-8E7B-2D42-50AB-DA853B8F9F56}"/>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21802283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1686</TotalTime>
  <Words>616</Words>
  <Application>Microsoft Office PowerPoint</Application>
  <PresentationFormat>Widescreen</PresentationFormat>
  <Paragraphs>46</Paragraphs>
  <Slides>24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ArialMT</vt:lpstr>
      <vt:lpstr>Calibri</vt:lpstr>
      <vt:lpstr>Calibri Light</vt:lpstr>
      <vt:lpstr>Microsoft Himalaya</vt:lpstr>
      <vt:lpstr>TimesNewRomanPS-BoldMT</vt:lpstr>
      <vt:lpstr>TimesNewRomanPSMT</vt:lpstr>
      <vt:lpstr>Office Theme</vt:lpstr>
      <vt:lpstr>25-4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Alfred Smith</cp:lastModifiedBy>
  <cp:revision>14</cp:revision>
  <dcterms:created xsi:type="dcterms:W3CDTF">2021-07-20T09:23:46Z</dcterms:created>
  <dcterms:modified xsi:type="dcterms:W3CDTF">2023-01-19T12:19:54Z</dcterms:modified>
</cp:coreProperties>
</file>