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82" r:id="rId5"/>
    <p:sldId id="443" r:id="rId6"/>
    <p:sldId id="444" r:id="rId7"/>
    <p:sldId id="451" r:id="rId8"/>
    <p:sldId id="452" r:id="rId9"/>
    <p:sldId id="453" r:id="rId10"/>
    <p:sldId id="454" r:id="rId11"/>
    <p:sldId id="461" r:id="rId12"/>
    <p:sldId id="462" r:id="rId13"/>
    <p:sldId id="463" r:id="rId14"/>
    <p:sldId id="464" r:id="rId15"/>
    <p:sldId id="474" r:id="rId16"/>
    <p:sldId id="475" r:id="rId17"/>
    <p:sldId id="476" r:id="rId18"/>
    <p:sldId id="477" r:id="rId19"/>
    <p:sldId id="478" r:id="rId20"/>
    <p:sldId id="4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EC7689-808C-4285-85D3-80DD9B7B7B11}" v="11" dt="2023-01-19T12:35:32.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7745" autoAdjust="0"/>
  </p:normalViewPr>
  <p:slideViewPr>
    <p:cSldViewPr snapToGrid="0">
      <p:cViewPr varScale="1">
        <p:scale>
          <a:sx n="57" d="100"/>
          <a:sy n="57" d="100"/>
        </p:scale>
        <p:origin x="72"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4EC7689-808C-4285-85D3-80DD9B7B7B11}"/>
    <pc:docChg chg="custSel modSld">
      <pc:chgData name="Alfred Smith" userId="3c60a3631c0db8ad" providerId="LiveId" clId="{E4EC7689-808C-4285-85D3-80DD9B7B7B11}" dt="2023-01-19T12:35:32.324" v="39"/>
      <pc:docMkLst>
        <pc:docMk/>
      </pc:docMkLst>
      <pc:sldChg chg="modSp mod modTransition">
        <pc:chgData name="Alfred Smith" userId="3c60a3631c0db8ad" providerId="LiveId" clId="{E4EC7689-808C-4285-85D3-80DD9B7B7B11}" dt="2023-01-19T12:34:25.505" v="18"/>
        <pc:sldMkLst>
          <pc:docMk/>
          <pc:sldMk cId="3261377596" sldId="438"/>
        </pc:sldMkLst>
        <pc:spChg chg="mod">
          <ac:chgData name="Alfred Smith" userId="3c60a3631c0db8ad" providerId="LiveId" clId="{E4EC7689-808C-4285-85D3-80DD9B7B7B11}" dt="2023-01-19T12:27:53.970" v="9" actId="14100"/>
          <ac:spMkLst>
            <pc:docMk/>
            <pc:sldMk cId="3261377596" sldId="438"/>
            <ac:spMk id="5" creationId="{EDB088C3-2A7D-C927-77B8-84AF7BD4109D}"/>
          </ac:spMkLst>
        </pc:spChg>
      </pc:sldChg>
      <pc:sldChg chg="addSp delSp modSp mod modTransition modAnim">
        <pc:chgData name="Alfred Smith" userId="3c60a3631c0db8ad" providerId="LiveId" clId="{E4EC7689-808C-4285-85D3-80DD9B7B7B11}" dt="2023-01-19T12:35:22.387" v="31"/>
        <pc:sldMkLst>
          <pc:docMk/>
          <pc:sldMk cId="3759221820" sldId="439"/>
        </pc:sldMkLst>
        <pc:spChg chg="add mod">
          <ac:chgData name="Alfred Smith" userId="3c60a3631c0db8ad" providerId="LiveId" clId="{E4EC7689-808C-4285-85D3-80DD9B7B7B11}" dt="2023-01-19T12:35:07.512" v="30" actId="20577"/>
          <ac:spMkLst>
            <pc:docMk/>
            <pc:sldMk cId="3759221820" sldId="439"/>
            <ac:spMk id="5" creationId="{9940C07C-BAC8-67C7-9A93-5728495751F1}"/>
          </ac:spMkLst>
        </pc:spChg>
        <pc:spChg chg="del">
          <ac:chgData name="Alfred Smith" userId="3c60a3631c0db8ad" providerId="LiveId" clId="{E4EC7689-808C-4285-85D3-80DD9B7B7B11}" dt="2023-01-19T12:34:48.036" v="28" actId="478"/>
          <ac:spMkLst>
            <pc:docMk/>
            <pc:sldMk cId="3759221820" sldId="439"/>
            <ac:spMk id="6" creationId="{416C064E-628E-47C0-A712-DB178FE9901E}"/>
          </ac:spMkLst>
        </pc:spChg>
        <pc:spChg chg="add mod">
          <ac:chgData name="Alfred Smith" userId="3c60a3631c0db8ad" providerId="LiveId" clId="{E4EC7689-808C-4285-85D3-80DD9B7B7B11}" dt="2023-01-19T12:35:22.387" v="31"/>
          <ac:spMkLst>
            <pc:docMk/>
            <pc:sldMk cId="3759221820" sldId="439"/>
            <ac:spMk id="7" creationId="{252437E6-32B6-7518-472A-F12C2E8DE819}"/>
          </ac:spMkLst>
        </pc:spChg>
        <pc:picChg chg="del">
          <ac:chgData name="Alfred Smith" userId="3c60a3631c0db8ad" providerId="LiveId" clId="{E4EC7689-808C-4285-85D3-80DD9B7B7B11}" dt="2023-01-19T12:34:25.505" v="18"/>
          <ac:picMkLst>
            <pc:docMk/>
            <pc:sldMk cId="3759221820" sldId="439"/>
            <ac:picMk id="2" creationId="{8722D93D-CF70-3B03-A0C7-F7E0BFF8FCC9}"/>
          </ac:picMkLst>
        </pc:picChg>
      </pc:sldChg>
      <pc:sldChg chg="addSp delSp modSp mod modTransition modAnim">
        <pc:chgData name="Alfred Smith" userId="3c60a3631c0db8ad" providerId="LiveId" clId="{E4EC7689-808C-4285-85D3-80DD9B7B7B11}" dt="2023-01-19T12:35:23.676" v="32"/>
        <pc:sldMkLst>
          <pc:docMk/>
          <pc:sldMk cId="3095902142" sldId="443"/>
        </pc:sldMkLst>
        <pc:spChg chg="add mod">
          <ac:chgData name="Alfred Smith" userId="3c60a3631c0db8ad" providerId="LiveId" clId="{E4EC7689-808C-4285-85D3-80DD9B7B7B11}" dt="2023-01-19T12:35:23.676" v="32"/>
          <ac:spMkLst>
            <pc:docMk/>
            <pc:sldMk cId="3095902142" sldId="443"/>
            <ac:spMk id="5" creationId="{C68F86F4-0B7D-3C9E-7B7B-C04C8A437B9C}"/>
          </ac:spMkLst>
        </pc:spChg>
        <pc:spChg chg="del">
          <ac:chgData name="Alfred Smith" userId="3c60a3631c0db8ad" providerId="LiveId" clId="{E4EC7689-808C-4285-85D3-80DD9B7B7B11}" dt="2023-01-19T12:34:40.923" v="26" actId="478"/>
          <ac:spMkLst>
            <pc:docMk/>
            <pc:sldMk cId="3095902142" sldId="443"/>
            <ac:spMk id="6" creationId="{416C064E-628E-47C0-A712-DB178FE9901E}"/>
          </ac:spMkLst>
        </pc:spChg>
        <pc:picChg chg="del">
          <ac:chgData name="Alfred Smith" userId="3c60a3631c0db8ad" providerId="LiveId" clId="{E4EC7689-808C-4285-85D3-80DD9B7B7B11}" dt="2023-01-19T12:34:25.505" v="18"/>
          <ac:picMkLst>
            <pc:docMk/>
            <pc:sldMk cId="3095902142" sldId="443"/>
            <ac:picMk id="3" creationId="{65C00D90-B8D3-070E-03F8-A5AFA45AC8D4}"/>
          </ac:picMkLst>
        </pc:picChg>
        <pc:inkChg chg="del">
          <ac:chgData name="Alfred Smith" userId="3c60a3631c0db8ad" providerId="LiveId" clId="{E4EC7689-808C-4285-85D3-80DD9B7B7B11}" dt="2023-01-19T12:34:44.447" v="27" actId="478"/>
          <ac:inkMkLst>
            <pc:docMk/>
            <pc:sldMk cId="3095902142" sldId="443"/>
            <ac:inkMk id="2" creationId="{8996E01A-B272-8278-24C5-E2BDD7172FB4}"/>
          </ac:inkMkLst>
        </pc:inkChg>
      </pc:sldChg>
      <pc:sldChg chg="modSp mod modTransition">
        <pc:chgData name="Alfred Smith" userId="3c60a3631c0db8ad" providerId="LiveId" clId="{E4EC7689-808C-4285-85D3-80DD9B7B7B11}" dt="2023-01-19T12:34:25.505" v="18"/>
        <pc:sldMkLst>
          <pc:docMk/>
          <pc:sldMk cId="1718612039" sldId="444"/>
        </pc:sldMkLst>
        <pc:spChg chg="mod">
          <ac:chgData name="Alfred Smith" userId="3c60a3631c0db8ad" providerId="LiveId" clId="{E4EC7689-808C-4285-85D3-80DD9B7B7B11}" dt="2023-01-19T12:28:19.150" v="12"/>
          <ac:spMkLst>
            <pc:docMk/>
            <pc:sldMk cId="1718612039" sldId="444"/>
            <ac:spMk id="7" creationId="{7A3D5C67-121D-5BC1-2F1E-1DDDFFD0009A}"/>
          </ac:spMkLst>
        </pc:spChg>
      </pc:sldChg>
      <pc:sldChg chg="addSp delSp modSp mod modTransition modAnim">
        <pc:chgData name="Alfred Smith" userId="3c60a3631c0db8ad" providerId="LiveId" clId="{E4EC7689-808C-4285-85D3-80DD9B7B7B11}" dt="2023-01-19T12:35:24.831" v="33"/>
        <pc:sldMkLst>
          <pc:docMk/>
          <pc:sldMk cId="3386340796" sldId="451"/>
        </pc:sldMkLst>
        <pc:spChg chg="add mod">
          <ac:chgData name="Alfred Smith" userId="3c60a3631c0db8ad" providerId="LiveId" clId="{E4EC7689-808C-4285-85D3-80DD9B7B7B11}" dt="2023-01-19T12:35:24.831" v="33"/>
          <ac:spMkLst>
            <pc:docMk/>
            <pc:sldMk cId="3386340796" sldId="451"/>
            <ac:spMk id="2" creationId="{7359C198-A8BE-643A-D186-0C4E933FACCC}"/>
          </ac:spMkLst>
        </pc:spChg>
        <pc:spChg chg="del">
          <ac:chgData name="Alfred Smith" userId="3c60a3631c0db8ad" providerId="LiveId" clId="{E4EC7689-808C-4285-85D3-80DD9B7B7B11}" dt="2023-01-19T12:34:39.535" v="25" actId="478"/>
          <ac:spMkLst>
            <pc:docMk/>
            <pc:sldMk cId="3386340796" sldId="451"/>
            <ac:spMk id="6" creationId="{416C064E-628E-47C0-A712-DB178FE9901E}"/>
          </ac:spMkLst>
        </pc:spChg>
        <pc:picChg chg="del">
          <ac:chgData name="Alfred Smith" userId="3c60a3631c0db8ad" providerId="LiveId" clId="{E4EC7689-808C-4285-85D3-80DD9B7B7B11}" dt="2023-01-19T12:34:25.505" v="18"/>
          <ac:picMkLst>
            <pc:docMk/>
            <pc:sldMk cId="3386340796" sldId="451"/>
            <ac:picMk id="3" creationId="{7EAE930A-3786-6BF5-678F-2E0B3F1053FE}"/>
          </ac:picMkLst>
        </pc:picChg>
      </pc:sldChg>
      <pc:sldChg chg="modSp mod modTransition">
        <pc:chgData name="Alfred Smith" userId="3c60a3631c0db8ad" providerId="LiveId" clId="{E4EC7689-808C-4285-85D3-80DD9B7B7B11}" dt="2023-01-19T12:34:25.505" v="18"/>
        <pc:sldMkLst>
          <pc:docMk/>
          <pc:sldMk cId="4002949039" sldId="452"/>
        </pc:sldMkLst>
        <pc:spChg chg="mod">
          <ac:chgData name="Alfred Smith" userId="3c60a3631c0db8ad" providerId="LiveId" clId="{E4EC7689-808C-4285-85D3-80DD9B7B7B11}" dt="2023-01-19T12:28:22.645" v="13"/>
          <ac:spMkLst>
            <pc:docMk/>
            <pc:sldMk cId="4002949039" sldId="452"/>
            <ac:spMk id="7" creationId="{38C6E2BF-5A38-7635-A98D-9A6F14701FE5}"/>
          </ac:spMkLst>
        </pc:spChg>
      </pc:sldChg>
      <pc:sldChg chg="addSp delSp modSp mod modTransition modAnim">
        <pc:chgData name="Alfred Smith" userId="3c60a3631c0db8ad" providerId="LiveId" clId="{E4EC7689-808C-4285-85D3-80DD9B7B7B11}" dt="2023-01-19T12:35:25.955" v="34"/>
        <pc:sldMkLst>
          <pc:docMk/>
          <pc:sldMk cId="283334129" sldId="453"/>
        </pc:sldMkLst>
        <pc:spChg chg="add mod">
          <ac:chgData name="Alfred Smith" userId="3c60a3631c0db8ad" providerId="LiveId" clId="{E4EC7689-808C-4285-85D3-80DD9B7B7B11}" dt="2023-01-19T12:35:25.955" v="34"/>
          <ac:spMkLst>
            <pc:docMk/>
            <pc:sldMk cId="283334129" sldId="453"/>
            <ac:spMk id="2" creationId="{C61573C3-0772-0680-FF11-B1B6AE0F0B3F}"/>
          </ac:spMkLst>
        </pc:spChg>
        <pc:spChg chg="del">
          <ac:chgData name="Alfred Smith" userId="3c60a3631c0db8ad" providerId="LiveId" clId="{E4EC7689-808C-4285-85D3-80DD9B7B7B11}" dt="2023-01-19T12:34:38.017" v="24" actId="478"/>
          <ac:spMkLst>
            <pc:docMk/>
            <pc:sldMk cId="283334129" sldId="453"/>
            <ac:spMk id="6" creationId="{416C064E-628E-47C0-A712-DB178FE9901E}"/>
          </ac:spMkLst>
        </pc:spChg>
        <pc:picChg chg="del">
          <ac:chgData name="Alfred Smith" userId="3c60a3631c0db8ad" providerId="LiveId" clId="{E4EC7689-808C-4285-85D3-80DD9B7B7B11}" dt="2023-01-19T12:34:25.505" v="18"/>
          <ac:picMkLst>
            <pc:docMk/>
            <pc:sldMk cId="283334129" sldId="453"/>
            <ac:picMk id="3" creationId="{5F848D70-05F1-C2DA-D652-A76652B19A56}"/>
          </ac:picMkLst>
        </pc:picChg>
      </pc:sldChg>
      <pc:sldChg chg="modSp mod modTransition">
        <pc:chgData name="Alfred Smith" userId="3c60a3631c0db8ad" providerId="LiveId" clId="{E4EC7689-808C-4285-85D3-80DD9B7B7B11}" dt="2023-01-19T12:34:25.505" v="18"/>
        <pc:sldMkLst>
          <pc:docMk/>
          <pc:sldMk cId="2511564658" sldId="454"/>
        </pc:sldMkLst>
        <pc:spChg chg="mod">
          <ac:chgData name="Alfred Smith" userId="3c60a3631c0db8ad" providerId="LiveId" clId="{E4EC7689-808C-4285-85D3-80DD9B7B7B11}" dt="2023-01-19T12:28:26.435" v="14"/>
          <ac:spMkLst>
            <pc:docMk/>
            <pc:sldMk cId="2511564658" sldId="454"/>
            <ac:spMk id="5" creationId="{2413BAD4-F211-1548-3D2C-F2586DD05705}"/>
          </ac:spMkLst>
        </pc:spChg>
      </pc:sldChg>
      <pc:sldChg chg="addSp delSp modSp mod modTransition modAnim">
        <pc:chgData name="Alfred Smith" userId="3c60a3631c0db8ad" providerId="LiveId" clId="{E4EC7689-808C-4285-85D3-80DD9B7B7B11}" dt="2023-01-19T12:35:27.155" v="35"/>
        <pc:sldMkLst>
          <pc:docMk/>
          <pc:sldMk cId="3868250199" sldId="461"/>
        </pc:sldMkLst>
        <pc:spChg chg="add mod">
          <ac:chgData name="Alfred Smith" userId="3c60a3631c0db8ad" providerId="LiveId" clId="{E4EC7689-808C-4285-85D3-80DD9B7B7B11}" dt="2023-01-19T12:35:27.155" v="35"/>
          <ac:spMkLst>
            <pc:docMk/>
            <pc:sldMk cId="3868250199" sldId="461"/>
            <ac:spMk id="2" creationId="{A6F37412-CEE7-5AB4-922E-1F3187D774AD}"/>
          </ac:spMkLst>
        </pc:spChg>
        <pc:spChg chg="del">
          <ac:chgData name="Alfred Smith" userId="3c60a3631c0db8ad" providerId="LiveId" clId="{E4EC7689-808C-4285-85D3-80DD9B7B7B11}" dt="2023-01-19T12:34:36.543" v="23" actId="478"/>
          <ac:spMkLst>
            <pc:docMk/>
            <pc:sldMk cId="3868250199" sldId="461"/>
            <ac:spMk id="6" creationId="{416C064E-628E-47C0-A712-DB178FE9901E}"/>
          </ac:spMkLst>
        </pc:spChg>
        <pc:picChg chg="del">
          <ac:chgData name="Alfred Smith" userId="3c60a3631c0db8ad" providerId="LiveId" clId="{E4EC7689-808C-4285-85D3-80DD9B7B7B11}" dt="2023-01-19T12:34:25.505" v="18"/>
          <ac:picMkLst>
            <pc:docMk/>
            <pc:sldMk cId="3868250199" sldId="461"/>
            <ac:picMk id="7" creationId="{026E1250-5884-EA7A-8167-E0580CEB6B72}"/>
          </ac:picMkLst>
        </pc:picChg>
      </pc:sldChg>
      <pc:sldChg chg="modSp mod modTransition">
        <pc:chgData name="Alfred Smith" userId="3c60a3631c0db8ad" providerId="LiveId" clId="{E4EC7689-808C-4285-85D3-80DD9B7B7B11}" dt="2023-01-19T12:34:25.505" v="18"/>
        <pc:sldMkLst>
          <pc:docMk/>
          <pc:sldMk cId="3941201962" sldId="462"/>
        </pc:sldMkLst>
        <pc:spChg chg="mod">
          <ac:chgData name="Alfred Smith" userId="3c60a3631c0db8ad" providerId="LiveId" clId="{E4EC7689-808C-4285-85D3-80DD9B7B7B11}" dt="2023-01-19T12:28:29.266" v="15"/>
          <ac:spMkLst>
            <pc:docMk/>
            <pc:sldMk cId="3941201962" sldId="462"/>
            <ac:spMk id="7" creationId="{4D2E012C-6322-8441-50BD-A4A73EBC86E7}"/>
          </ac:spMkLst>
        </pc:spChg>
      </pc:sldChg>
      <pc:sldChg chg="addSp delSp modSp mod modTransition modAnim">
        <pc:chgData name="Alfred Smith" userId="3c60a3631c0db8ad" providerId="LiveId" clId="{E4EC7689-808C-4285-85D3-80DD9B7B7B11}" dt="2023-01-19T12:35:28.368" v="36"/>
        <pc:sldMkLst>
          <pc:docMk/>
          <pc:sldMk cId="2982327576" sldId="463"/>
        </pc:sldMkLst>
        <pc:spChg chg="add mod">
          <ac:chgData name="Alfred Smith" userId="3c60a3631c0db8ad" providerId="LiveId" clId="{E4EC7689-808C-4285-85D3-80DD9B7B7B11}" dt="2023-01-19T12:35:28.368" v="36"/>
          <ac:spMkLst>
            <pc:docMk/>
            <pc:sldMk cId="2982327576" sldId="463"/>
            <ac:spMk id="3" creationId="{2A52E9B1-07DC-8CEE-B117-2882D0B723AC}"/>
          </ac:spMkLst>
        </pc:spChg>
        <pc:spChg chg="del">
          <ac:chgData name="Alfred Smith" userId="3c60a3631c0db8ad" providerId="LiveId" clId="{E4EC7689-808C-4285-85D3-80DD9B7B7B11}" dt="2023-01-19T12:34:34.994" v="22" actId="478"/>
          <ac:spMkLst>
            <pc:docMk/>
            <pc:sldMk cId="2982327576" sldId="463"/>
            <ac:spMk id="6" creationId="{416C064E-628E-47C0-A712-DB178FE9901E}"/>
          </ac:spMkLst>
        </pc:spChg>
        <pc:picChg chg="del">
          <ac:chgData name="Alfred Smith" userId="3c60a3631c0db8ad" providerId="LiveId" clId="{E4EC7689-808C-4285-85D3-80DD9B7B7B11}" dt="2023-01-19T12:34:25.505" v="18"/>
          <ac:picMkLst>
            <pc:docMk/>
            <pc:sldMk cId="2982327576" sldId="463"/>
            <ac:picMk id="2" creationId="{26A515DC-9509-394E-CC39-B7C08D499DE7}"/>
          </ac:picMkLst>
        </pc:picChg>
      </pc:sldChg>
      <pc:sldChg chg="modSp mod modTransition">
        <pc:chgData name="Alfred Smith" userId="3c60a3631c0db8ad" providerId="LiveId" clId="{E4EC7689-808C-4285-85D3-80DD9B7B7B11}" dt="2023-01-19T12:34:25.505" v="18"/>
        <pc:sldMkLst>
          <pc:docMk/>
          <pc:sldMk cId="3471468068" sldId="464"/>
        </pc:sldMkLst>
        <pc:spChg chg="mod">
          <ac:chgData name="Alfred Smith" userId="3c60a3631c0db8ad" providerId="LiveId" clId="{E4EC7689-808C-4285-85D3-80DD9B7B7B11}" dt="2023-01-19T12:28:34.010" v="16"/>
          <ac:spMkLst>
            <pc:docMk/>
            <pc:sldMk cId="3471468068" sldId="464"/>
            <ac:spMk id="5" creationId="{D2C604C1-FDA3-3CB0-7BF0-874D1203D19D}"/>
          </ac:spMkLst>
        </pc:spChg>
      </pc:sldChg>
      <pc:sldChg chg="delSp modTransition modAnim">
        <pc:chgData name="Alfred Smith" userId="3c60a3631c0db8ad" providerId="LiveId" clId="{E4EC7689-808C-4285-85D3-80DD9B7B7B11}" dt="2023-01-19T12:34:25.505" v="18"/>
        <pc:sldMkLst>
          <pc:docMk/>
          <pc:sldMk cId="3596600315" sldId="468"/>
        </pc:sldMkLst>
        <pc:picChg chg="del">
          <ac:chgData name="Alfred Smith" userId="3c60a3631c0db8ad" providerId="LiveId" clId="{E4EC7689-808C-4285-85D3-80DD9B7B7B11}" dt="2023-01-19T12:34:25.505" v="18"/>
          <ac:picMkLst>
            <pc:docMk/>
            <pc:sldMk cId="3596600315" sldId="468"/>
            <ac:picMk id="5" creationId="{63CE6E7C-B4DC-EDCE-43F7-7775C037EF37}"/>
          </ac:picMkLst>
        </pc:picChg>
      </pc:sldChg>
      <pc:sldChg chg="addSp delSp modSp mod modTransition modAnim">
        <pc:chgData name="Alfred Smith" userId="3c60a3631c0db8ad" providerId="LiveId" clId="{E4EC7689-808C-4285-85D3-80DD9B7B7B11}" dt="2023-01-19T12:35:29.865" v="37"/>
        <pc:sldMkLst>
          <pc:docMk/>
          <pc:sldMk cId="3269150298" sldId="474"/>
        </pc:sldMkLst>
        <pc:spChg chg="add mod">
          <ac:chgData name="Alfred Smith" userId="3c60a3631c0db8ad" providerId="LiveId" clId="{E4EC7689-808C-4285-85D3-80DD9B7B7B11}" dt="2023-01-19T12:35:29.865" v="37"/>
          <ac:spMkLst>
            <pc:docMk/>
            <pc:sldMk cId="3269150298" sldId="474"/>
            <ac:spMk id="2" creationId="{D5F95841-B125-FFC3-D60A-33C1FC130FDF}"/>
          </ac:spMkLst>
        </pc:spChg>
        <pc:spChg chg="del">
          <ac:chgData name="Alfred Smith" userId="3c60a3631c0db8ad" providerId="LiveId" clId="{E4EC7689-808C-4285-85D3-80DD9B7B7B11}" dt="2023-01-19T12:34:33.598" v="21" actId="478"/>
          <ac:spMkLst>
            <pc:docMk/>
            <pc:sldMk cId="3269150298" sldId="474"/>
            <ac:spMk id="6" creationId="{416C064E-628E-47C0-A712-DB178FE9901E}"/>
          </ac:spMkLst>
        </pc:spChg>
        <pc:picChg chg="del">
          <ac:chgData name="Alfred Smith" userId="3c60a3631c0db8ad" providerId="LiveId" clId="{E4EC7689-808C-4285-85D3-80DD9B7B7B11}" dt="2023-01-19T12:34:25.505" v="18"/>
          <ac:picMkLst>
            <pc:docMk/>
            <pc:sldMk cId="3269150298" sldId="474"/>
            <ac:picMk id="7" creationId="{0A65DB9E-8FCC-3E04-A081-219A82727BB4}"/>
          </ac:picMkLst>
        </pc:picChg>
      </pc:sldChg>
      <pc:sldChg chg="modSp mod modTransition">
        <pc:chgData name="Alfred Smith" userId="3c60a3631c0db8ad" providerId="LiveId" clId="{E4EC7689-808C-4285-85D3-80DD9B7B7B11}" dt="2023-01-19T12:34:25.505" v="18"/>
        <pc:sldMkLst>
          <pc:docMk/>
          <pc:sldMk cId="2822784123" sldId="475"/>
        </pc:sldMkLst>
        <pc:spChg chg="mod">
          <ac:chgData name="Alfred Smith" userId="3c60a3631c0db8ad" providerId="LiveId" clId="{E4EC7689-808C-4285-85D3-80DD9B7B7B11}" dt="2023-01-19T12:28:38.651" v="17"/>
          <ac:spMkLst>
            <pc:docMk/>
            <pc:sldMk cId="2822784123" sldId="475"/>
            <ac:spMk id="7" creationId="{6C966EC6-267E-5B73-1FFD-7F2050218753}"/>
          </ac:spMkLst>
        </pc:spChg>
      </pc:sldChg>
      <pc:sldChg chg="addSp delSp modSp mod modTransition modAnim">
        <pc:chgData name="Alfred Smith" userId="3c60a3631c0db8ad" providerId="LiveId" clId="{E4EC7689-808C-4285-85D3-80DD9B7B7B11}" dt="2023-01-19T12:35:31.146" v="38"/>
        <pc:sldMkLst>
          <pc:docMk/>
          <pc:sldMk cId="3362939514" sldId="476"/>
        </pc:sldMkLst>
        <pc:spChg chg="add mod">
          <ac:chgData name="Alfred Smith" userId="3c60a3631c0db8ad" providerId="LiveId" clId="{E4EC7689-808C-4285-85D3-80DD9B7B7B11}" dt="2023-01-19T12:35:31.146" v="38"/>
          <ac:spMkLst>
            <pc:docMk/>
            <pc:sldMk cId="3362939514" sldId="476"/>
            <ac:spMk id="2" creationId="{4C30183D-1742-8DB0-E247-5FFD919F7D37}"/>
          </ac:spMkLst>
        </pc:spChg>
        <pc:spChg chg="del">
          <ac:chgData name="Alfred Smith" userId="3c60a3631c0db8ad" providerId="LiveId" clId="{E4EC7689-808C-4285-85D3-80DD9B7B7B11}" dt="2023-01-19T12:34:32.097" v="20" actId="478"/>
          <ac:spMkLst>
            <pc:docMk/>
            <pc:sldMk cId="3362939514" sldId="476"/>
            <ac:spMk id="6" creationId="{416C064E-628E-47C0-A712-DB178FE9901E}"/>
          </ac:spMkLst>
        </pc:spChg>
        <pc:picChg chg="del">
          <ac:chgData name="Alfred Smith" userId="3c60a3631c0db8ad" providerId="LiveId" clId="{E4EC7689-808C-4285-85D3-80DD9B7B7B11}" dt="2023-01-19T12:34:25.505" v="18"/>
          <ac:picMkLst>
            <pc:docMk/>
            <pc:sldMk cId="3362939514" sldId="476"/>
            <ac:picMk id="3" creationId="{0BE7A14D-50F4-AF58-B893-2F1981EB32C6}"/>
          </ac:picMkLst>
        </pc:picChg>
      </pc:sldChg>
      <pc:sldChg chg="modTransition">
        <pc:chgData name="Alfred Smith" userId="3c60a3631c0db8ad" providerId="LiveId" clId="{E4EC7689-808C-4285-85D3-80DD9B7B7B11}" dt="2023-01-19T12:34:25.505" v="18"/>
        <pc:sldMkLst>
          <pc:docMk/>
          <pc:sldMk cId="4043242567" sldId="477"/>
        </pc:sldMkLst>
      </pc:sldChg>
      <pc:sldChg chg="addSp delSp modSp mod modTransition modAnim">
        <pc:chgData name="Alfred Smith" userId="3c60a3631c0db8ad" providerId="LiveId" clId="{E4EC7689-808C-4285-85D3-80DD9B7B7B11}" dt="2023-01-19T12:35:32.324" v="39"/>
        <pc:sldMkLst>
          <pc:docMk/>
          <pc:sldMk cId="2244404880" sldId="478"/>
        </pc:sldMkLst>
        <pc:spChg chg="add mod">
          <ac:chgData name="Alfred Smith" userId="3c60a3631c0db8ad" providerId="LiveId" clId="{E4EC7689-808C-4285-85D3-80DD9B7B7B11}" dt="2023-01-19T12:35:32.324" v="39"/>
          <ac:spMkLst>
            <pc:docMk/>
            <pc:sldMk cId="2244404880" sldId="478"/>
            <ac:spMk id="2" creationId="{07A77C3C-5BEA-9155-4460-75D2658D3CBD}"/>
          </ac:spMkLst>
        </pc:spChg>
        <pc:spChg chg="del">
          <ac:chgData name="Alfred Smith" userId="3c60a3631c0db8ad" providerId="LiveId" clId="{E4EC7689-808C-4285-85D3-80DD9B7B7B11}" dt="2023-01-19T12:34:30.556" v="19" actId="478"/>
          <ac:spMkLst>
            <pc:docMk/>
            <pc:sldMk cId="2244404880" sldId="478"/>
            <ac:spMk id="6" creationId="{416C064E-628E-47C0-A712-DB178FE9901E}"/>
          </ac:spMkLst>
        </pc:spChg>
        <pc:picChg chg="del">
          <ac:chgData name="Alfred Smith" userId="3c60a3631c0db8ad" providerId="LiveId" clId="{E4EC7689-808C-4285-85D3-80DD9B7B7B11}" dt="2023-01-19T12:34:25.505" v="18"/>
          <ac:picMkLst>
            <pc:docMk/>
            <pc:sldMk cId="2244404880" sldId="478"/>
            <ac:picMk id="3" creationId="{50DF11FB-BEBD-7889-65F0-1661CE8A1FF1}"/>
          </ac:picMkLst>
        </pc:picChg>
      </pc:sldChg>
      <pc:sldChg chg="modTransition">
        <pc:chgData name="Alfred Smith" userId="3c60a3631c0db8ad" providerId="LiveId" clId="{E4EC7689-808C-4285-85D3-80DD9B7B7B11}" dt="2023-01-19T12:34:25.505" v="18"/>
        <pc:sldMkLst>
          <pc:docMk/>
          <pc:sldMk cId="3790692182" sldId="479"/>
        </pc:sldMkLst>
      </pc:sldChg>
      <pc:sldChg chg="addSp delSp modSp mod modTransition">
        <pc:chgData name="Alfred Smith" userId="3c60a3631c0db8ad" providerId="LiveId" clId="{E4EC7689-808C-4285-85D3-80DD9B7B7B11}" dt="2023-01-19T12:34:25.505" v="18"/>
        <pc:sldMkLst>
          <pc:docMk/>
          <pc:sldMk cId="766148160" sldId="482"/>
        </pc:sldMkLst>
        <pc:spChg chg="add mod">
          <ac:chgData name="Alfred Smith" userId="3c60a3631c0db8ad" providerId="LiveId" clId="{E4EC7689-808C-4285-85D3-80DD9B7B7B11}" dt="2023-01-19T12:28:05.706" v="11"/>
          <ac:spMkLst>
            <pc:docMk/>
            <pc:sldMk cId="766148160" sldId="482"/>
            <ac:spMk id="2" creationId="{AE14DD8E-D47A-A601-77BE-26B04087A9AB}"/>
          </ac:spMkLst>
        </pc:spChg>
        <pc:spChg chg="del">
          <ac:chgData name="Alfred Smith" userId="3c60a3631c0db8ad" providerId="LiveId" clId="{E4EC7689-808C-4285-85D3-80DD9B7B7B11}" dt="2023-01-19T12:28:04.602" v="10" actId="478"/>
          <ac:spMkLst>
            <pc:docMk/>
            <pc:sldMk cId="766148160" sldId="482"/>
            <ac:spMk id="5" creationId="{B6B33B8C-18F8-56E8-87B7-97BBC4A901A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25 </a:t>
            </a:r>
            <a:r>
              <a:rPr lang="en-IN" sz="1200" b="1" i="0" u="none" strike="noStrike" baseline="0" dirty="0">
                <a:latin typeface="TimesNewRomanPS-BoldMT"/>
              </a:rPr>
              <a:t>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25-5</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E9B782-45A8-5055-25B5-8CEBF23B5503}"/>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413BAD4-F211-1548-3D2C-F2586DD05705}"/>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25:</a:t>
            </a:r>
            <a:r>
              <a:rPr lang="en-US" sz="4400" b="0" i="0" dirty="0">
                <a:solidFill>
                  <a:srgbClr val="121212"/>
                </a:solidFill>
                <a:effectLst/>
                <a:latin typeface="ArialMT"/>
              </a:rPr>
              <a:t>9He (</a:t>
            </a:r>
            <a:r>
              <a:rPr lang="en-US" sz="4400" dirty="0" err="1">
                <a:solidFill>
                  <a:srgbClr val="121212"/>
                </a:solidFill>
                <a:latin typeface="ArialMT"/>
              </a:rPr>
              <a:t>Nebuzaradan</a:t>
            </a:r>
            <a:r>
              <a:rPr lang="en-US" sz="4400" dirty="0">
                <a:solidFill>
                  <a:srgbClr val="121212"/>
                </a:solidFill>
                <a:latin typeface="ArialMT"/>
              </a:rPr>
              <a:t>, commander of the royal guard) </a:t>
            </a:r>
            <a:r>
              <a:rPr lang="en-US" sz="4400" b="0" i="0" dirty="0">
                <a:solidFill>
                  <a:srgbClr val="121212"/>
                </a:solidFill>
                <a:effectLst/>
                <a:latin typeface="ArialMT"/>
              </a:rPr>
              <a:t>burned Yahweh’s house, the king’s house, and all the houses of Jerusalem. He burned every great house with fire. </a:t>
            </a:r>
            <a:endParaRPr lang="en-ZA" dirty="0"/>
          </a:p>
        </p:txBody>
      </p:sp>
      <p:sp>
        <p:nvSpPr>
          <p:cNvPr id="2" name="TextBox 1">
            <a:extLst>
              <a:ext uri="{FF2B5EF4-FFF2-40B4-BE49-F238E27FC236}">
                <a16:creationId xmlns:a16="http://schemas.microsoft.com/office/drawing/2014/main" id="{A6F37412-CEE7-5AB4-922E-1F3187D774A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868250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F35182-D7B4-F898-C2C1-FA78F415F8BD}"/>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D2E012C-6322-8441-50BD-A4A73EBC86E7}"/>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10All the army of the Chaldeans, who were with the captain of the guard, broke down the walls around Jerusalem. </a:t>
            </a:r>
            <a:endParaRPr lang="en-ZA" sz="2000" dirty="0"/>
          </a:p>
        </p:txBody>
      </p:sp>
      <p:sp>
        <p:nvSpPr>
          <p:cNvPr id="3" name="TextBox 2">
            <a:extLst>
              <a:ext uri="{FF2B5EF4-FFF2-40B4-BE49-F238E27FC236}">
                <a16:creationId xmlns:a16="http://schemas.microsoft.com/office/drawing/2014/main" id="{2A52E9B1-07DC-8CEE-B117-2882D0B723A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982327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79756F5-AA2D-6697-0450-D6989842D0A0}"/>
              </a:ext>
            </a:extLst>
          </p:cNvPr>
          <p:cNvPicPr>
            <a:picLocks noChangeAspect="1"/>
          </p:cNvPicPr>
          <p:nvPr/>
        </p:nvPicPr>
        <p:blipFill>
          <a:blip r:embed="rId2"/>
          <a:stretch>
            <a:fillRect/>
          </a:stretch>
        </p:blipFill>
        <p:spPr>
          <a:xfrm>
            <a:off x="-1578946" y="0"/>
            <a:ext cx="13769422" cy="6858000"/>
          </a:xfrm>
          <a:prstGeom prst="rect">
            <a:avLst/>
          </a:prstGeom>
        </p:spPr>
      </p:pic>
      <p:sp>
        <p:nvSpPr>
          <p:cNvPr id="5" name="TextBox 4">
            <a:extLst>
              <a:ext uri="{FF2B5EF4-FFF2-40B4-BE49-F238E27FC236}">
                <a16:creationId xmlns:a16="http://schemas.microsoft.com/office/drawing/2014/main" id="{D2C604C1-FDA3-3CB0-7BF0-874D1203D19D}"/>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21…</a:t>
            </a:r>
          </a:p>
          <a:p>
            <a:r>
              <a:rPr lang="en-US" sz="4000" b="0" i="0" dirty="0">
                <a:solidFill>
                  <a:srgbClr val="121212"/>
                </a:solidFill>
                <a:effectLst/>
                <a:latin typeface="ArialMT"/>
              </a:rPr>
              <a:t>So Judah was carried away captive out of his land.</a:t>
            </a:r>
            <a:endParaRPr lang="en-ZA" dirty="0"/>
          </a:p>
        </p:txBody>
      </p:sp>
      <p:sp>
        <p:nvSpPr>
          <p:cNvPr id="2" name="TextBox 1">
            <a:extLst>
              <a:ext uri="{FF2B5EF4-FFF2-40B4-BE49-F238E27FC236}">
                <a16:creationId xmlns:a16="http://schemas.microsoft.com/office/drawing/2014/main" id="{D5F95841-B125-FFC3-D60A-33C1FC130FD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269150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6C37E2-C12C-B51E-4748-E163B471879E}"/>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C966EC6-267E-5B73-1FFD-7F2050218753}"/>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22784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Jeremiah39:</a:t>
            </a:r>
            <a:r>
              <a:rPr lang="en-US" sz="4400" b="0" i="0" dirty="0">
                <a:solidFill>
                  <a:srgbClr val="121212"/>
                </a:solidFill>
                <a:effectLst/>
                <a:latin typeface="ArialMT"/>
              </a:rPr>
              <a:t> 11Now Nebuchadnezzar king of Babylon commanded </a:t>
            </a:r>
            <a:r>
              <a:rPr lang="en-US" sz="4400" b="0" i="0" dirty="0" err="1">
                <a:solidFill>
                  <a:srgbClr val="121212"/>
                </a:solidFill>
                <a:effectLst/>
                <a:latin typeface="ArialMT"/>
              </a:rPr>
              <a:t>Nebuzaradan</a:t>
            </a:r>
            <a:r>
              <a:rPr lang="en-US" sz="4400" b="0" i="0" dirty="0">
                <a:solidFill>
                  <a:srgbClr val="121212"/>
                </a:solidFill>
                <a:effectLst/>
                <a:latin typeface="ArialMT"/>
              </a:rPr>
              <a:t> the captain of the guard concerning Jeremiah, saying, </a:t>
            </a:r>
            <a:endParaRPr lang="en-ZA" dirty="0"/>
          </a:p>
        </p:txBody>
      </p:sp>
      <p:sp>
        <p:nvSpPr>
          <p:cNvPr id="2" name="TextBox 1">
            <a:extLst>
              <a:ext uri="{FF2B5EF4-FFF2-40B4-BE49-F238E27FC236}">
                <a16:creationId xmlns:a16="http://schemas.microsoft.com/office/drawing/2014/main" id="{4C30183D-1742-8DB0-E247-5FFD919F7D3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62939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D6D5C5-6C25-64C0-8C19-EFD270659811}"/>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B40744D-AF90-3B3C-A859-33EAA1A6CE40}"/>
              </a:ext>
            </a:extLst>
          </p:cNvPr>
          <p:cNvSpPr txBox="1"/>
          <p:nvPr/>
        </p:nvSpPr>
        <p:spPr>
          <a:xfrm>
            <a:off x="0" y="503927"/>
            <a:ext cx="3116424" cy="584775"/>
          </a:xfrm>
          <a:prstGeom prst="rect">
            <a:avLst/>
          </a:prstGeom>
          <a:noFill/>
        </p:spPr>
        <p:txBody>
          <a:bodyPr wrap="square" rtlCol="0">
            <a:spAutoFit/>
          </a:bodyPr>
          <a:lstStyle/>
          <a:p>
            <a:pPr algn="ctr"/>
            <a:r>
              <a:rPr lang="en-US" sz="3200" b="1">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Jeremiah 39:11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3242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12“Take him and take care of him. Do him no harm; but do to him even as he tells you.” </a:t>
            </a:r>
            <a:r>
              <a:rPr lang="en-US" sz="5400" dirty="0">
                <a:solidFill>
                  <a:srgbClr val="121212"/>
                </a:solidFill>
                <a:latin typeface="ArialMT"/>
              </a:rPr>
              <a:t>(So Jeremiah remained among his own people.)</a:t>
            </a:r>
            <a:endParaRPr lang="en-ZA" dirty="0"/>
          </a:p>
        </p:txBody>
      </p:sp>
      <p:sp>
        <p:nvSpPr>
          <p:cNvPr id="2" name="TextBox 1">
            <a:extLst>
              <a:ext uri="{FF2B5EF4-FFF2-40B4-BE49-F238E27FC236}">
                <a16:creationId xmlns:a16="http://schemas.microsoft.com/office/drawing/2014/main" id="{07A77C3C-5BEA-9155-4460-75D2658D3CB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244404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2"/>
          <a:stretch>
            <a:fillRect/>
          </a:stretch>
        </p:blipFill>
        <p:spPr>
          <a:xfrm>
            <a:off x="-1" y="-404589"/>
            <a:ext cx="12191999" cy="7262589"/>
          </a:xfrm>
          <a:prstGeom prst="rect">
            <a:avLst/>
          </a:prstGeom>
        </p:spPr>
      </p:pic>
      <p:sp>
        <p:nvSpPr>
          <p:cNvPr id="5" name="TextBox 4">
            <a:extLst>
              <a:ext uri="{FF2B5EF4-FFF2-40B4-BE49-F238E27FC236}">
                <a16:creationId xmlns:a16="http://schemas.microsoft.com/office/drawing/2014/main" id="{EDB088C3-2A7D-C927-77B8-84AF7BD4109D}"/>
              </a:ext>
            </a:extLst>
          </p:cNvPr>
          <p:cNvSpPr txBox="1"/>
          <p:nvPr/>
        </p:nvSpPr>
        <p:spPr>
          <a:xfrm>
            <a:off x="146267" y="-404589"/>
            <a:ext cx="5543333" cy="2961861"/>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Destruction of Jerusalem/ Judah into exile – </a:t>
            </a:r>
          </a:p>
          <a:p>
            <a:pPr algn="l"/>
            <a:r>
              <a:rPr lang="en-US" sz="6000" b="0" i="0" u="none" strike="noStrike" baseline="0" dirty="0">
                <a:solidFill>
                  <a:schemeClr val="bg1"/>
                </a:solidFill>
                <a:latin typeface="TimesNewRomanPSMT"/>
              </a:rPr>
              <a:t>2 Kings 24:8-16 , 25:8-21 Jeremiah </a:t>
            </a:r>
            <a:r>
              <a:rPr lang="en-IN" sz="6000" b="0" i="0" u="none" strike="noStrike" baseline="0" dirty="0">
                <a:solidFill>
                  <a:schemeClr val="bg1"/>
                </a:solidFill>
                <a:latin typeface="TimesNewRomanPSMT"/>
              </a:rPr>
              <a:t>39:11-14</a:t>
            </a:r>
            <a:endParaRPr lang="bo-CN" sz="6000" b="1" i="0" dirty="0">
              <a:solidFill>
                <a:schemeClr val="bg1"/>
              </a:solidFill>
              <a:effectLst/>
              <a:latin typeface="ArialM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2118E6-87A0-23AE-2D20-1CD4819DF68A}"/>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968F5D10-9D86-238C-4905-AC46E2C4C561}"/>
              </a:ext>
            </a:extLst>
          </p:cNvPr>
          <p:cNvSpPr txBox="1"/>
          <p:nvPr/>
        </p:nvSpPr>
        <p:spPr>
          <a:xfrm>
            <a:off x="241739" y="600395"/>
            <a:ext cx="3116424" cy="584775"/>
          </a:xfrm>
          <a:prstGeom prst="rect">
            <a:avLst/>
          </a:prstGeom>
          <a:noFill/>
        </p:spPr>
        <p:txBody>
          <a:bodyPr wrap="square" rtlCol="0">
            <a:spAutoFit/>
          </a:bodyPr>
          <a:lstStyle/>
          <a:p>
            <a:pPr algn="ctr"/>
            <a:r>
              <a:rPr lang="en-US" sz="32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Jeremiah 39:12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90692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5. Destruction of Jerusalem/ Judah into exile - 2 Kings 24:8-16 , 25:8-21 Jeremiah</a:t>
            </a:r>
          </a:p>
          <a:p>
            <a:pPr algn="l"/>
            <a:r>
              <a:rPr lang="en-IN" sz="5400" b="0" i="0" u="none" strike="noStrike" baseline="0" dirty="0">
                <a:latin typeface="TimesNewRomanPSMT"/>
              </a:rPr>
              <a:t>39:11-14 (</a:t>
            </a:r>
            <a:r>
              <a:rPr lang="en-IN" sz="5400" b="0" i="0" u="none" strike="noStrike" baseline="0" dirty="0" err="1">
                <a:latin typeface="TimesNewRomanPSMT"/>
              </a:rPr>
              <a:t>Center</a:t>
            </a:r>
            <a:r>
              <a:rPr lang="en-IN" sz="5400" b="0" i="0" u="none" strike="noStrike" baseline="0" dirty="0">
                <a:latin typeface="TimesNewRomanPSMT"/>
              </a:rPr>
              <a:t>)</a:t>
            </a:r>
            <a:endParaRPr lang="en-IN" sz="5400" dirty="0"/>
          </a:p>
        </p:txBody>
      </p:sp>
      <p:sp>
        <p:nvSpPr>
          <p:cNvPr id="5" name="TextBox 4">
            <a:extLst>
              <a:ext uri="{FF2B5EF4-FFF2-40B4-BE49-F238E27FC236}">
                <a16:creationId xmlns:a16="http://schemas.microsoft.com/office/drawing/2014/main" id="{9940C07C-BAC8-67C7-9A93-5728495751F1}"/>
              </a:ext>
            </a:extLst>
          </p:cNvPr>
          <p:cNvSpPr txBox="1"/>
          <p:nvPr/>
        </p:nvSpPr>
        <p:spPr>
          <a:xfrm>
            <a:off x="2794000" y="3159667"/>
            <a:ext cx="6265332" cy="369332"/>
          </a:xfrm>
          <a:prstGeom prst="rect">
            <a:avLst/>
          </a:prstGeom>
          <a:noFill/>
        </p:spPr>
        <p:txBody>
          <a:bodyPr wrap="square">
            <a:spAutoFit/>
          </a:bodyPr>
          <a:lstStyle/>
          <a:p>
            <a:r>
              <a:rPr lang="bo-CN" sz="18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ཡེར་མི་</a:t>
            </a:r>
            <a:r>
              <a:rPr lang="bo-CN" sz="1800" b="1">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ཡཱ </a:t>
            </a:r>
            <a:r>
              <a:rPr lang="en-IN" sz="18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a:t>
            </a:r>
            <a:endParaRPr lang="en-US" dirty="0"/>
          </a:p>
        </p:txBody>
      </p:sp>
      <p:sp>
        <p:nvSpPr>
          <p:cNvPr id="7" name="TextBox 6">
            <a:extLst>
              <a:ext uri="{FF2B5EF4-FFF2-40B4-BE49-F238E27FC236}">
                <a16:creationId xmlns:a16="http://schemas.microsoft.com/office/drawing/2014/main" id="{252437E6-32B6-7518-472A-F12C2E8DE81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2"/>
          <a:stretch>
            <a:fillRect/>
          </a:stretch>
        </p:blipFill>
        <p:spPr>
          <a:xfrm>
            <a:off x="-1" y="-404589"/>
            <a:ext cx="12191999" cy="7262589"/>
          </a:xfrm>
          <a:prstGeom prst="rect">
            <a:avLst/>
          </a:prstGeom>
        </p:spPr>
      </p:pic>
      <p:sp>
        <p:nvSpPr>
          <p:cNvPr id="2" name="TextBox 1">
            <a:extLst>
              <a:ext uri="{FF2B5EF4-FFF2-40B4-BE49-F238E27FC236}">
                <a16:creationId xmlns:a16="http://schemas.microsoft.com/office/drawing/2014/main" id="{AE14DD8E-D47A-A601-77BE-26B04087A9AB}"/>
              </a:ext>
            </a:extLst>
          </p:cNvPr>
          <p:cNvSpPr txBox="1"/>
          <p:nvPr/>
        </p:nvSpPr>
        <p:spPr>
          <a:xfrm>
            <a:off x="146267" y="-404589"/>
            <a:ext cx="5543333" cy="2961861"/>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Destruction of Jerusalem/ Judah into exile – </a:t>
            </a:r>
          </a:p>
          <a:p>
            <a:pPr algn="l"/>
            <a:r>
              <a:rPr lang="en-US" sz="6000" b="0" i="0" u="none" strike="noStrike" baseline="0" dirty="0">
                <a:solidFill>
                  <a:schemeClr val="bg1"/>
                </a:solidFill>
                <a:latin typeface="TimesNewRomanPSMT"/>
              </a:rPr>
              <a:t>2 Kings 24:8-16 , 25:8-21 Jeremiah </a:t>
            </a:r>
            <a:r>
              <a:rPr lang="en-IN" sz="6000" b="0" i="0" u="none" strike="noStrike" baseline="0" dirty="0">
                <a:solidFill>
                  <a:schemeClr val="bg1"/>
                </a:solidFill>
                <a:latin typeface="TimesNewRomanPSMT"/>
              </a:rPr>
              <a:t>39:11-14</a:t>
            </a:r>
            <a:endParaRPr lang="bo-CN" sz="6000" b="1" i="0" dirty="0">
              <a:solidFill>
                <a:schemeClr val="bg1"/>
              </a:solidFill>
              <a:effectLst/>
              <a:latin typeface="ArialMT"/>
            </a:endParaRPr>
          </a:p>
        </p:txBody>
      </p:sp>
    </p:spTree>
    <p:extLst>
      <p:ext uri="{BB962C8B-B14F-4D97-AF65-F5344CB8AC3E}">
        <p14:creationId xmlns:p14="http://schemas.microsoft.com/office/powerpoint/2010/main" val="766148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 Kings:10At that time the servants of Nebuchadnezzar king of Babylon came up to Jerusalem, and the city was besieged. 11Nebuchadnezzar king of Babylon came to the city while his servants were besieging it, </a:t>
            </a:r>
            <a:endParaRPr lang="en-ZA" dirty="0"/>
          </a:p>
        </p:txBody>
      </p:sp>
      <p:sp>
        <p:nvSpPr>
          <p:cNvPr id="5" name="TextBox 4">
            <a:extLst>
              <a:ext uri="{FF2B5EF4-FFF2-40B4-BE49-F238E27FC236}">
                <a16:creationId xmlns:a16="http://schemas.microsoft.com/office/drawing/2014/main" id="{C68F86F4-0B7D-3C9E-7B7B-C04C8A437B9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CBCEB1-7D67-3517-A377-6690F1D00932}"/>
              </a:ext>
            </a:extLst>
          </p:cNvPr>
          <p:cNvPicPr>
            <a:picLocks noChangeAspect="1"/>
          </p:cNvPicPr>
          <p:nvPr/>
        </p:nvPicPr>
        <p:blipFill rotWithShape="1">
          <a:blip r:embed="rId2"/>
          <a:srcRect l="2596" r="6719"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A3D5C67-121D-5BC1-2F1E-1DDDFFD0009A}"/>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13He (Nebuchadnezzar) carried out from there all the treasures of Yahweh’s house and the treasures of the king’s house, and cut in pieces all the vessels of gold which Solomon king of Israel had made in Yahweh’s temple, as Yahweh had said.</a:t>
            </a:r>
            <a:endParaRPr lang="en-ZA" dirty="0"/>
          </a:p>
        </p:txBody>
      </p:sp>
      <p:sp>
        <p:nvSpPr>
          <p:cNvPr id="2" name="TextBox 1">
            <a:extLst>
              <a:ext uri="{FF2B5EF4-FFF2-40B4-BE49-F238E27FC236}">
                <a16:creationId xmlns:a16="http://schemas.microsoft.com/office/drawing/2014/main" id="{7359C198-A8BE-643A-D186-0C4E933FACC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386340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E251D7-6131-0F32-9088-E99DDCB955AE}"/>
              </a:ext>
            </a:extLst>
          </p:cNvPr>
          <p:cNvPicPr>
            <a:picLocks noChangeAspect="1"/>
          </p:cNvPicPr>
          <p:nvPr/>
        </p:nvPicPr>
        <p:blipFill rotWithShape="1">
          <a:blip r:embed="rId2"/>
          <a:srcRect t="1766" b="603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8C6E2BF-5A38-7635-A98D-9A6F14701FE5}"/>
              </a:ext>
            </a:extLst>
          </p:cNvPr>
          <p:cNvSpPr txBox="1"/>
          <p:nvPr/>
        </p:nvSpPr>
        <p:spPr>
          <a:xfrm>
            <a:off x="0" y="503927"/>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14He carried away all Jerusalem, and all the princes, and all the mighty men of valor, even ten thousand captives, and all the craftsmen and the smiths. No one remained except the poorest people of the land. </a:t>
            </a:r>
            <a:endParaRPr lang="en-ZA" dirty="0"/>
          </a:p>
        </p:txBody>
      </p:sp>
      <p:sp>
        <p:nvSpPr>
          <p:cNvPr id="2" name="TextBox 1">
            <a:extLst>
              <a:ext uri="{FF2B5EF4-FFF2-40B4-BE49-F238E27FC236}">
                <a16:creationId xmlns:a16="http://schemas.microsoft.com/office/drawing/2014/main" id="{C61573C3-0772-0680-FF11-B1B6AE0F0B3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83334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476</Words>
  <Application>Microsoft Office PowerPoint</Application>
  <PresentationFormat>Widescreen</PresentationFormat>
  <Paragraphs>46</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ArialMT</vt:lpstr>
      <vt:lpstr>Calibri</vt:lpstr>
      <vt:lpstr>Calibri Light</vt:lpstr>
      <vt:lpstr>Microsoft Himalaya</vt:lpstr>
      <vt:lpstr>TimesNewRomanPS-BoldMT</vt:lpstr>
      <vt:lpstr>TimesNewRomanPSMT</vt:lpstr>
      <vt:lpstr>Office Theme</vt:lpstr>
      <vt:lpstr>25-5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2023-01-19T12:35:40Z</dcterms:modified>
</cp:coreProperties>
</file>