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468" r:id="rId2"/>
    <p:sldId id="438" r:id="rId3"/>
    <p:sldId id="439" r:id="rId4"/>
    <p:sldId id="482" r:id="rId5"/>
    <p:sldId id="441" r:id="rId6"/>
    <p:sldId id="483" r:id="rId7"/>
    <p:sldId id="443" r:id="rId8"/>
    <p:sldId id="484" r:id="rId9"/>
    <p:sldId id="445" r:id="rId10"/>
    <p:sldId id="446" r:id="rId11"/>
    <p:sldId id="447" r:id="rId12"/>
    <p:sldId id="485" r:id="rId13"/>
    <p:sldId id="449" r:id="rId14"/>
    <p:sldId id="450" r:id="rId15"/>
    <p:sldId id="451" r:id="rId16"/>
    <p:sldId id="452" r:id="rId17"/>
    <p:sldId id="455" r:id="rId18"/>
    <p:sldId id="456" r:id="rId19"/>
    <p:sldId id="457" r:id="rId20"/>
    <p:sldId id="458" r:id="rId21"/>
    <p:sldId id="459" r:id="rId22"/>
    <p:sldId id="460" r:id="rId23"/>
    <p:sldId id="461" r:id="rId24"/>
    <p:sldId id="462" r:id="rId25"/>
    <p:sldId id="480" r:id="rId26"/>
    <p:sldId id="481" r:id="rId27"/>
    <p:sldId id="465" r:id="rId28"/>
    <p:sldId id="466" r:id="rId29"/>
    <p:sldId id="467" r:id="rId30"/>
    <p:sldId id="469" r:id="rId31"/>
    <p:sldId id="470" r:id="rId32"/>
    <p:sldId id="471" r:id="rId33"/>
    <p:sldId id="472" r:id="rId34"/>
    <p:sldId id="473" r:id="rId35"/>
    <p:sldId id="474" r:id="rId36"/>
    <p:sldId id="475" r:id="rId37"/>
    <p:sldId id="476" r:id="rId38"/>
    <p:sldId id="477" r:id="rId39"/>
    <p:sldId id="478" r:id="rId40"/>
    <p:sldId id="486"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978381A-7293-4CD5-A5A2-4C5FF27FB616}" v="21" dt="2023-01-19T09:41:06.18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088" autoAdjust="0"/>
    <p:restoredTop sz="89088" autoAdjust="0"/>
  </p:normalViewPr>
  <p:slideViewPr>
    <p:cSldViewPr snapToGrid="0">
      <p:cViewPr varScale="1">
        <p:scale>
          <a:sx n="54" d="100"/>
          <a:sy n="54" d="100"/>
        </p:scale>
        <p:origin x="114" y="118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48"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0978381A-7293-4CD5-A5A2-4C5FF27FB616}"/>
    <pc:docChg chg="undo custSel modSld">
      <pc:chgData name="Alfred Smith" userId="3c60a3631c0db8ad" providerId="LiveId" clId="{0978381A-7293-4CD5-A5A2-4C5FF27FB616}" dt="2023-01-19T09:41:06.186" v="68"/>
      <pc:docMkLst>
        <pc:docMk/>
      </pc:docMkLst>
      <pc:sldChg chg="modSp mod modTransition">
        <pc:chgData name="Alfred Smith" userId="3c60a3631c0db8ad" providerId="LiveId" clId="{0978381A-7293-4CD5-A5A2-4C5FF27FB616}" dt="2023-01-19T09:39:49.997" v="30"/>
        <pc:sldMkLst>
          <pc:docMk/>
          <pc:sldMk cId="3261377596" sldId="438"/>
        </pc:sldMkLst>
        <pc:spChg chg="mod">
          <ac:chgData name="Alfred Smith" userId="3c60a3631c0db8ad" providerId="LiveId" clId="{0978381A-7293-4CD5-A5A2-4C5FF27FB616}" dt="2023-01-19T09:38:01.835" v="6" actId="14100"/>
          <ac:spMkLst>
            <pc:docMk/>
            <pc:sldMk cId="3261377596" sldId="438"/>
            <ac:spMk id="5" creationId="{1B08A32D-2F99-8426-A090-E0F20506666A}"/>
          </ac:spMkLst>
        </pc:spChg>
      </pc:sldChg>
      <pc:sldChg chg="addSp delSp modSp mod modTransition modAnim">
        <pc:chgData name="Alfred Smith" userId="3c60a3631c0db8ad" providerId="LiveId" clId="{0978381A-7293-4CD5-A5A2-4C5FF27FB616}" dt="2023-01-19T09:40:34.994" v="50"/>
        <pc:sldMkLst>
          <pc:docMk/>
          <pc:sldMk cId="3759221820" sldId="439"/>
        </pc:sldMkLst>
        <pc:spChg chg="add mod">
          <ac:chgData name="Alfred Smith" userId="3c60a3631c0db8ad" providerId="LiveId" clId="{0978381A-7293-4CD5-A5A2-4C5FF27FB616}" dt="2023-01-19T09:40:34.994" v="50"/>
          <ac:spMkLst>
            <pc:docMk/>
            <pc:sldMk cId="3759221820" sldId="439"/>
            <ac:spMk id="2" creationId="{5752A782-EB13-BF37-236F-1E8C4F10A798}"/>
          </ac:spMkLst>
        </pc:spChg>
        <pc:spChg chg="del">
          <ac:chgData name="Alfred Smith" userId="3c60a3631c0db8ad" providerId="LiveId" clId="{0978381A-7293-4CD5-A5A2-4C5FF27FB616}" dt="2023-01-19T09:40:22.287" v="49" actId="478"/>
          <ac:spMkLst>
            <pc:docMk/>
            <pc:sldMk cId="3759221820" sldId="439"/>
            <ac:spMk id="6" creationId="{416C064E-628E-47C0-A712-DB178FE9901E}"/>
          </ac:spMkLst>
        </pc:spChg>
        <pc:picChg chg="del">
          <ac:chgData name="Alfred Smith" userId="3c60a3631c0db8ad" providerId="LiveId" clId="{0978381A-7293-4CD5-A5A2-4C5FF27FB616}" dt="2023-01-19T09:39:49.997" v="30"/>
          <ac:picMkLst>
            <pc:docMk/>
            <pc:sldMk cId="3759221820" sldId="439"/>
            <ac:picMk id="9" creationId="{1950285E-A20A-FC89-BA4F-B4972FE8D7BD}"/>
          </ac:picMkLst>
        </pc:picChg>
      </pc:sldChg>
      <pc:sldChg chg="addSp delSp modSp mod modTransition modAnim">
        <pc:chgData name="Alfred Smith" userId="3c60a3631c0db8ad" providerId="LiveId" clId="{0978381A-7293-4CD5-A5A2-4C5FF27FB616}" dt="2023-01-19T09:40:37.825" v="51"/>
        <pc:sldMkLst>
          <pc:docMk/>
          <pc:sldMk cId="3676245138" sldId="441"/>
        </pc:sldMkLst>
        <pc:spChg chg="add mod">
          <ac:chgData name="Alfred Smith" userId="3c60a3631c0db8ad" providerId="LiveId" clId="{0978381A-7293-4CD5-A5A2-4C5FF27FB616}" dt="2023-01-19T09:40:37.825" v="51"/>
          <ac:spMkLst>
            <pc:docMk/>
            <pc:sldMk cId="3676245138" sldId="441"/>
            <ac:spMk id="3" creationId="{B21FA9F3-AFFB-C25A-6714-49568B60E6A3}"/>
          </ac:spMkLst>
        </pc:spChg>
        <pc:spChg chg="del">
          <ac:chgData name="Alfred Smith" userId="3c60a3631c0db8ad" providerId="LiveId" clId="{0978381A-7293-4CD5-A5A2-4C5FF27FB616}" dt="2023-01-19T09:40:20.390" v="48" actId="478"/>
          <ac:spMkLst>
            <pc:docMk/>
            <pc:sldMk cId="3676245138" sldId="441"/>
            <ac:spMk id="6" creationId="{416C064E-628E-47C0-A712-DB178FE9901E}"/>
          </ac:spMkLst>
        </pc:spChg>
        <pc:picChg chg="del">
          <ac:chgData name="Alfred Smith" userId="3c60a3631c0db8ad" providerId="LiveId" clId="{0978381A-7293-4CD5-A5A2-4C5FF27FB616}" dt="2023-01-19T09:39:49.997" v="30"/>
          <ac:picMkLst>
            <pc:docMk/>
            <pc:sldMk cId="3676245138" sldId="441"/>
            <ac:picMk id="2" creationId="{0006DDFD-26EB-D234-A0EA-E3202C8C53C2}"/>
          </ac:picMkLst>
        </pc:picChg>
      </pc:sldChg>
      <pc:sldChg chg="addSp delSp modSp mod modTransition modAnim">
        <pc:chgData name="Alfred Smith" userId="3c60a3631c0db8ad" providerId="LiveId" clId="{0978381A-7293-4CD5-A5A2-4C5FF27FB616}" dt="2023-01-19T09:40:39.076" v="52"/>
        <pc:sldMkLst>
          <pc:docMk/>
          <pc:sldMk cId="3095902142" sldId="443"/>
        </pc:sldMkLst>
        <pc:spChg chg="add mod">
          <ac:chgData name="Alfred Smith" userId="3c60a3631c0db8ad" providerId="LiveId" clId="{0978381A-7293-4CD5-A5A2-4C5FF27FB616}" dt="2023-01-19T09:40:39.076" v="52"/>
          <ac:spMkLst>
            <pc:docMk/>
            <pc:sldMk cId="3095902142" sldId="443"/>
            <ac:spMk id="2" creationId="{80DFA6A3-DF1E-1CBF-D525-6E2BA5BFC537}"/>
          </ac:spMkLst>
        </pc:spChg>
        <pc:spChg chg="del">
          <ac:chgData name="Alfred Smith" userId="3c60a3631c0db8ad" providerId="LiveId" clId="{0978381A-7293-4CD5-A5A2-4C5FF27FB616}" dt="2023-01-19T09:40:18.987" v="47" actId="478"/>
          <ac:spMkLst>
            <pc:docMk/>
            <pc:sldMk cId="3095902142" sldId="443"/>
            <ac:spMk id="6" creationId="{416C064E-628E-47C0-A712-DB178FE9901E}"/>
          </ac:spMkLst>
        </pc:spChg>
        <pc:picChg chg="del">
          <ac:chgData name="Alfred Smith" userId="3c60a3631c0db8ad" providerId="LiveId" clId="{0978381A-7293-4CD5-A5A2-4C5FF27FB616}" dt="2023-01-19T09:39:49.997" v="30"/>
          <ac:picMkLst>
            <pc:docMk/>
            <pc:sldMk cId="3095902142" sldId="443"/>
            <ac:picMk id="8" creationId="{8E0D0BE8-F0A8-A2DA-D41D-5162A806D4E3}"/>
          </ac:picMkLst>
        </pc:picChg>
      </pc:sldChg>
      <pc:sldChg chg="addSp delSp modSp mod modTransition modAnim">
        <pc:chgData name="Alfred Smith" userId="3c60a3631c0db8ad" providerId="LiveId" clId="{0978381A-7293-4CD5-A5A2-4C5FF27FB616}" dt="2023-01-19T09:40:40.551" v="53"/>
        <pc:sldMkLst>
          <pc:docMk/>
          <pc:sldMk cId="2166098122" sldId="445"/>
        </pc:sldMkLst>
        <pc:spChg chg="add mod">
          <ac:chgData name="Alfred Smith" userId="3c60a3631c0db8ad" providerId="LiveId" clId="{0978381A-7293-4CD5-A5A2-4C5FF27FB616}" dt="2023-01-19T09:40:40.551" v="53"/>
          <ac:spMkLst>
            <pc:docMk/>
            <pc:sldMk cId="2166098122" sldId="445"/>
            <ac:spMk id="2" creationId="{08D57296-760C-2244-AC8F-5BD43BF7535B}"/>
          </ac:spMkLst>
        </pc:spChg>
        <pc:spChg chg="del">
          <ac:chgData name="Alfred Smith" userId="3c60a3631c0db8ad" providerId="LiveId" clId="{0978381A-7293-4CD5-A5A2-4C5FF27FB616}" dt="2023-01-19T09:40:17.321" v="46" actId="478"/>
          <ac:spMkLst>
            <pc:docMk/>
            <pc:sldMk cId="2166098122" sldId="445"/>
            <ac:spMk id="6" creationId="{416C064E-628E-47C0-A712-DB178FE9901E}"/>
          </ac:spMkLst>
        </pc:spChg>
        <pc:picChg chg="del">
          <ac:chgData name="Alfred Smith" userId="3c60a3631c0db8ad" providerId="LiveId" clId="{0978381A-7293-4CD5-A5A2-4C5FF27FB616}" dt="2023-01-19T09:39:49.997" v="30"/>
          <ac:picMkLst>
            <pc:docMk/>
            <pc:sldMk cId="2166098122" sldId="445"/>
            <ac:picMk id="5" creationId="{2557372A-997A-2C7F-42D1-D525C650A742}"/>
          </ac:picMkLst>
        </pc:picChg>
      </pc:sldChg>
      <pc:sldChg chg="modSp mod modTransition">
        <pc:chgData name="Alfred Smith" userId="3c60a3631c0db8ad" providerId="LiveId" clId="{0978381A-7293-4CD5-A5A2-4C5FF27FB616}" dt="2023-01-19T09:39:49.997" v="30"/>
        <pc:sldMkLst>
          <pc:docMk/>
          <pc:sldMk cId="665805102" sldId="446"/>
        </pc:sldMkLst>
        <pc:spChg chg="mod">
          <ac:chgData name="Alfred Smith" userId="3c60a3631c0db8ad" providerId="LiveId" clId="{0978381A-7293-4CD5-A5A2-4C5FF27FB616}" dt="2023-01-19T09:38:36.154" v="13"/>
          <ac:spMkLst>
            <pc:docMk/>
            <pc:sldMk cId="665805102" sldId="446"/>
            <ac:spMk id="8" creationId="{88EF54A6-CEB6-728A-C0C3-4DFC53D7D725}"/>
          </ac:spMkLst>
        </pc:spChg>
      </pc:sldChg>
      <pc:sldChg chg="addSp delSp modSp mod modTransition modAnim">
        <pc:chgData name="Alfred Smith" userId="3c60a3631c0db8ad" providerId="LiveId" clId="{0978381A-7293-4CD5-A5A2-4C5FF27FB616}" dt="2023-01-19T09:40:41.985" v="54"/>
        <pc:sldMkLst>
          <pc:docMk/>
          <pc:sldMk cId="2422728137" sldId="447"/>
        </pc:sldMkLst>
        <pc:spChg chg="add mod">
          <ac:chgData name="Alfred Smith" userId="3c60a3631c0db8ad" providerId="LiveId" clId="{0978381A-7293-4CD5-A5A2-4C5FF27FB616}" dt="2023-01-19T09:40:41.985" v="54"/>
          <ac:spMkLst>
            <pc:docMk/>
            <pc:sldMk cId="2422728137" sldId="447"/>
            <ac:spMk id="2" creationId="{E4C7344F-FF96-D033-FE00-07FB303B22ED}"/>
          </ac:spMkLst>
        </pc:spChg>
        <pc:spChg chg="del">
          <ac:chgData name="Alfred Smith" userId="3c60a3631c0db8ad" providerId="LiveId" clId="{0978381A-7293-4CD5-A5A2-4C5FF27FB616}" dt="2023-01-19T09:40:15.806" v="45" actId="478"/>
          <ac:spMkLst>
            <pc:docMk/>
            <pc:sldMk cId="2422728137" sldId="447"/>
            <ac:spMk id="6" creationId="{416C064E-628E-47C0-A712-DB178FE9901E}"/>
          </ac:spMkLst>
        </pc:spChg>
        <pc:picChg chg="del">
          <ac:chgData name="Alfred Smith" userId="3c60a3631c0db8ad" providerId="LiveId" clId="{0978381A-7293-4CD5-A5A2-4C5FF27FB616}" dt="2023-01-19T09:39:49.997" v="30"/>
          <ac:picMkLst>
            <pc:docMk/>
            <pc:sldMk cId="2422728137" sldId="447"/>
            <ac:picMk id="7" creationId="{9B6133AD-9F43-8DFD-AC0D-537F476114D3}"/>
          </ac:picMkLst>
        </pc:picChg>
      </pc:sldChg>
      <pc:sldChg chg="addSp delSp modSp mod modTransition modAnim">
        <pc:chgData name="Alfred Smith" userId="3c60a3631c0db8ad" providerId="LiveId" clId="{0978381A-7293-4CD5-A5A2-4C5FF27FB616}" dt="2023-01-19T09:40:46.295" v="55"/>
        <pc:sldMkLst>
          <pc:docMk/>
          <pc:sldMk cId="4160448636" sldId="449"/>
        </pc:sldMkLst>
        <pc:spChg chg="add mod">
          <ac:chgData name="Alfred Smith" userId="3c60a3631c0db8ad" providerId="LiveId" clId="{0978381A-7293-4CD5-A5A2-4C5FF27FB616}" dt="2023-01-19T09:40:46.295" v="55"/>
          <ac:spMkLst>
            <pc:docMk/>
            <pc:sldMk cId="4160448636" sldId="449"/>
            <ac:spMk id="2" creationId="{B305A4ED-1CE9-83D6-7941-DDDF8C763468}"/>
          </ac:spMkLst>
        </pc:spChg>
        <pc:spChg chg="del">
          <ac:chgData name="Alfred Smith" userId="3c60a3631c0db8ad" providerId="LiveId" clId="{0978381A-7293-4CD5-A5A2-4C5FF27FB616}" dt="2023-01-19T09:40:14.485" v="44" actId="478"/>
          <ac:spMkLst>
            <pc:docMk/>
            <pc:sldMk cId="4160448636" sldId="449"/>
            <ac:spMk id="6" creationId="{416C064E-628E-47C0-A712-DB178FE9901E}"/>
          </ac:spMkLst>
        </pc:spChg>
        <pc:picChg chg="del">
          <ac:chgData name="Alfred Smith" userId="3c60a3631c0db8ad" providerId="LiveId" clId="{0978381A-7293-4CD5-A5A2-4C5FF27FB616}" dt="2023-01-19T09:39:49.997" v="30"/>
          <ac:picMkLst>
            <pc:docMk/>
            <pc:sldMk cId="4160448636" sldId="449"/>
            <ac:picMk id="10" creationId="{1C538A61-446A-AFF1-CD8A-F1B77B06E6CE}"/>
          </ac:picMkLst>
        </pc:picChg>
      </pc:sldChg>
      <pc:sldChg chg="modSp mod modTransition">
        <pc:chgData name="Alfred Smith" userId="3c60a3631c0db8ad" providerId="LiveId" clId="{0978381A-7293-4CD5-A5A2-4C5FF27FB616}" dt="2023-01-19T09:39:49.997" v="30"/>
        <pc:sldMkLst>
          <pc:docMk/>
          <pc:sldMk cId="538051216" sldId="450"/>
        </pc:sldMkLst>
        <pc:spChg chg="mod">
          <ac:chgData name="Alfred Smith" userId="3c60a3631c0db8ad" providerId="LiveId" clId="{0978381A-7293-4CD5-A5A2-4C5FF27FB616}" dt="2023-01-19T09:38:47.552" v="15"/>
          <ac:spMkLst>
            <pc:docMk/>
            <pc:sldMk cId="538051216" sldId="450"/>
            <ac:spMk id="7" creationId="{C8AC648B-E89C-3AA6-7C0C-6BF0D4C5821A}"/>
          </ac:spMkLst>
        </pc:spChg>
      </pc:sldChg>
      <pc:sldChg chg="addSp delSp modSp mod modTransition modAnim">
        <pc:chgData name="Alfred Smith" userId="3c60a3631c0db8ad" providerId="LiveId" clId="{0978381A-7293-4CD5-A5A2-4C5FF27FB616}" dt="2023-01-19T09:40:47.639" v="56"/>
        <pc:sldMkLst>
          <pc:docMk/>
          <pc:sldMk cId="3386340796" sldId="451"/>
        </pc:sldMkLst>
        <pc:spChg chg="add mod">
          <ac:chgData name="Alfred Smith" userId="3c60a3631c0db8ad" providerId="LiveId" clId="{0978381A-7293-4CD5-A5A2-4C5FF27FB616}" dt="2023-01-19T09:40:47.639" v="56"/>
          <ac:spMkLst>
            <pc:docMk/>
            <pc:sldMk cId="3386340796" sldId="451"/>
            <ac:spMk id="3" creationId="{90E5943C-48E7-2663-EEF8-669F2BF68836}"/>
          </ac:spMkLst>
        </pc:spChg>
        <pc:spChg chg="del">
          <ac:chgData name="Alfred Smith" userId="3c60a3631c0db8ad" providerId="LiveId" clId="{0978381A-7293-4CD5-A5A2-4C5FF27FB616}" dt="2023-01-19T09:40:13.085" v="43" actId="478"/>
          <ac:spMkLst>
            <pc:docMk/>
            <pc:sldMk cId="3386340796" sldId="451"/>
            <ac:spMk id="6" creationId="{416C064E-628E-47C0-A712-DB178FE9901E}"/>
          </ac:spMkLst>
        </pc:spChg>
        <pc:picChg chg="del">
          <ac:chgData name="Alfred Smith" userId="3c60a3631c0db8ad" providerId="LiveId" clId="{0978381A-7293-4CD5-A5A2-4C5FF27FB616}" dt="2023-01-19T09:39:49.997" v="30"/>
          <ac:picMkLst>
            <pc:docMk/>
            <pc:sldMk cId="3386340796" sldId="451"/>
            <ac:picMk id="2" creationId="{307978F7-28A6-760A-0D0B-9ABDB2FC1629}"/>
          </ac:picMkLst>
        </pc:picChg>
      </pc:sldChg>
      <pc:sldChg chg="modSp mod modTransition">
        <pc:chgData name="Alfred Smith" userId="3c60a3631c0db8ad" providerId="LiveId" clId="{0978381A-7293-4CD5-A5A2-4C5FF27FB616}" dt="2023-01-19T09:39:49.997" v="30"/>
        <pc:sldMkLst>
          <pc:docMk/>
          <pc:sldMk cId="4002949039" sldId="452"/>
        </pc:sldMkLst>
        <pc:spChg chg="mod">
          <ac:chgData name="Alfred Smith" userId="3c60a3631c0db8ad" providerId="LiveId" clId="{0978381A-7293-4CD5-A5A2-4C5FF27FB616}" dt="2023-01-19T09:38:50.540" v="16"/>
          <ac:spMkLst>
            <pc:docMk/>
            <pc:sldMk cId="4002949039" sldId="452"/>
            <ac:spMk id="8" creationId="{76F61D46-2CA4-EF76-9C31-DB023EC07C38}"/>
          </ac:spMkLst>
        </pc:spChg>
      </pc:sldChg>
      <pc:sldChg chg="addSp delSp modSp mod modTransition modAnim">
        <pc:chgData name="Alfred Smith" userId="3c60a3631c0db8ad" providerId="LiveId" clId="{0978381A-7293-4CD5-A5A2-4C5FF27FB616}" dt="2023-01-19T09:40:48.945" v="57"/>
        <pc:sldMkLst>
          <pc:docMk/>
          <pc:sldMk cId="1799939013" sldId="455"/>
        </pc:sldMkLst>
        <pc:spChg chg="add mod">
          <ac:chgData name="Alfred Smith" userId="3c60a3631c0db8ad" providerId="LiveId" clId="{0978381A-7293-4CD5-A5A2-4C5FF27FB616}" dt="2023-01-19T09:40:48.945" v="57"/>
          <ac:spMkLst>
            <pc:docMk/>
            <pc:sldMk cId="1799939013" sldId="455"/>
            <ac:spMk id="2" creationId="{A66F64ED-4228-FFDB-2C3C-41172211DEC8}"/>
          </ac:spMkLst>
        </pc:spChg>
        <pc:spChg chg="del">
          <ac:chgData name="Alfred Smith" userId="3c60a3631c0db8ad" providerId="LiveId" clId="{0978381A-7293-4CD5-A5A2-4C5FF27FB616}" dt="2023-01-19T09:40:11.773" v="42" actId="478"/>
          <ac:spMkLst>
            <pc:docMk/>
            <pc:sldMk cId="1799939013" sldId="455"/>
            <ac:spMk id="6" creationId="{416C064E-628E-47C0-A712-DB178FE9901E}"/>
          </ac:spMkLst>
        </pc:spChg>
        <pc:picChg chg="del">
          <ac:chgData name="Alfred Smith" userId="3c60a3631c0db8ad" providerId="LiveId" clId="{0978381A-7293-4CD5-A5A2-4C5FF27FB616}" dt="2023-01-19T09:39:49.997" v="30"/>
          <ac:picMkLst>
            <pc:docMk/>
            <pc:sldMk cId="1799939013" sldId="455"/>
            <ac:picMk id="5" creationId="{5275B838-F9FB-8CCA-3EFC-FC41AAB81271}"/>
          </ac:picMkLst>
        </pc:picChg>
      </pc:sldChg>
      <pc:sldChg chg="modSp mod modTransition">
        <pc:chgData name="Alfred Smith" userId="3c60a3631c0db8ad" providerId="LiveId" clId="{0978381A-7293-4CD5-A5A2-4C5FF27FB616}" dt="2023-01-19T09:39:49.997" v="30"/>
        <pc:sldMkLst>
          <pc:docMk/>
          <pc:sldMk cId="4049696417" sldId="456"/>
        </pc:sldMkLst>
        <pc:spChg chg="mod">
          <ac:chgData name="Alfred Smith" userId="3c60a3631c0db8ad" providerId="LiveId" clId="{0978381A-7293-4CD5-A5A2-4C5FF27FB616}" dt="2023-01-19T09:38:56.932" v="18" actId="1076"/>
          <ac:spMkLst>
            <pc:docMk/>
            <pc:sldMk cId="4049696417" sldId="456"/>
            <ac:spMk id="7" creationId="{9207312D-2883-2665-3A7F-A947E405C00E}"/>
          </ac:spMkLst>
        </pc:spChg>
      </pc:sldChg>
      <pc:sldChg chg="addSp delSp modSp mod modTransition modAnim">
        <pc:chgData name="Alfred Smith" userId="3c60a3631c0db8ad" providerId="LiveId" clId="{0978381A-7293-4CD5-A5A2-4C5FF27FB616}" dt="2023-01-19T09:40:50.438" v="58"/>
        <pc:sldMkLst>
          <pc:docMk/>
          <pc:sldMk cId="2618424304" sldId="457"/>
        </pc:sldMkLst>
        <pc:spChg chg="add mod">
          <ac:chgData name="Alfred Smith" userId="3c60a3631c0db8ad" providerId="LiveId" clId="{0978381A-7293-4CD5-A5A2-4C5FF27FB616}" dt="2023-01-19T09:40:50.438" v="58"/>
          <ac:spMkLst>
            <pc:docMk/>
            <pc:sldMk cId="2618424304" sldId="457"/>
            <ac:spMk id="2" creationId="{1C820F14-8191-C678-B6BC-07FE68572E73}"/>
          </ac:spMkLst>
        </pc:spChg>
        <pc:spChg chg="del">
          <ac:chgData name="Alfred Smith" userId="3c60a3631c0db8ad" providerId="LiveId" clId="{0978381A-7293-4CD5-A5A2-4C5FF27FB616}" dt="2023-01-19T09:40:10.202" v="41" actId="478"/>
          <ac:spMkLst>
            <pc:docMk/>
            <pc:sldMk cId="2618424304" sldId="457"/>
            <ac:spMk id="6" creationId="{416C064E-628E-47C0-A712-DB178FE9901E}"/>
          </ac:spMkLst>
        </pc:spChg>
        <pc:picChg chg="del">
          <ac:chgData name="Alfred Smith" userId="3c60a3631c0db8ad" providerId="LiveId" clId="{0978381A-7293-4CD5-A5A2-4C5FF27FB616}" dt="2023-01-19T09:39:49.997" v="30"/>
          <ac:picMkLst>
            <pc:docMk/>
            <pc:sldMk cId="2618424304" sldId="457"/>
            <ac:picMk id="5" creationId="{50E8FED3-7012-0517-FA4A-1A7C21394522}"/>
          </ac:picMkLst>
        </pc:picChg>
      </pc:sldChg>
      <pc:sldChg chg="modSp mod modTransition">
        <pc:chgData name="Alfred Smith" userId="3c60a3631c0db8ad" providerId="LiveId" clId="{0978381A-7293-4CD5-A5A2-4C5FF27FB616}" dt="2023-01-19T09:39:49.997" v="30"/>
        <pc:sldMkLst>
          <pc:docMk/>
          <pc:sldMk cId="2789980734" sldId="458"/>
        </pc:sldMkLst>
        <pc:spChg chg="mod">
          <ac:chgData name="Alfred Smith" userId="3c60a3631c0db8ad" providerId="LiveId" clId="{0978381A-7293-4CD5-A5A2-4C5FF27FB616}" dt="2023-01-19T09:39:01.052" v="19"/>
          <ac:spMkLst>
            <pc:docMk/>
            <pc:sldMk cId="2789980734" sldId="458"/>
            <ac:spMk id="8" creationId="{09AEA033-8653-7955-C9AB-7B667D8D5F82}"/>
          </ac:spMkLst>
        </pc:spChg>
      </pc:sldChg>
      <pc:sldChg chg="addSp delSp modSp mod modTransition modAnim">
        <pc:chgData name="Alfred Smith" userId="3c60a3631c0db8ad" providerId="LiveId" clId="{0978381A-7293-4CD5-A5A2-4C5FF27FB616}" dt="2023-01-19T09:40:51.830" v="59"/>
        <pc:sldMkLst>
          <pc:docMk/>
          <pc:sldMk cId="783514268" sldId="459"/>
        </pc:sldMkLst>
        <pc:spChg chg="add mod">
          <ac:chgData name="Alfred Smith" userId="3c60a3631c0db8ad" providerId="LiveId" clId="{0978381A-7293-4CD5-A5A2-4C5FF27FB616}" dt="2023-01-19T09:40:51.830" v="59"/>
          <ac:spMkLst>
            <pc:docMk/>
            <pc:sldMk cId="783514268" sldId="459"/>
            <ac:spMk id="2" creationId="{263C9AEC-9208-327A-E011-3E1F9CE0326B}"/>
          </ac:spMkLst>
        </pc:spChg>
        <pc:spChg chg="del">
          <ac:chgData name="Alfred Smith" userId="3c60a3631c0db8ad" providerId="LiveId" clId="{0978381A-7293-4CD5-A5A2-4C5FF27FB616}" dt="2023-01-19T09:40:08.814" v="40" actId="478"/>
          <ac:spMkLst>
            <pc:docMk/>
            <pc:sldMk cId="783514268" sldId="459"/>
            <ac:spMk id="6" creationId="{416C064E-628E-47C0-A712-DB178FE9901E}"/>
          </ac:spMkLst>
        </pc:spChg>
        <pc:picChg chg="del">
          <ac:chgData name="Alfred Smith" userId="3c60a3631c0db8ad" providerId="LiveId" clId="{0978381A-7293-4CD5-A5A2-4C5FF27FB616}" dt="2023-01-19T09:39:49.997" v="30"/>
          <ac:picMkLst>
            <pc:docMk/>
            <pc:sldMk cId="783514268" sldId="459"/>
            <ac:picMk id="3" creationId="{064759E6-7D13-EE52-7B68-6351A0F47CAB}"/>
          </ac:picMkLst>
        </pc:picChg>
      </pc:sldChg>
      <pc:sldChg chg="modSp mod modTransition">
        <pc:chgData name="Alfred Smith" userId="3c60a3631c0db8ad" providerId="LiveId" clId="{0978381A-7293-4CD5-A5A2-4C5FF27FB616}" dt="2023-01-19T09:39:49.997" v="30"/>
        <pc:sldMkLst>
          <pc:docMk/>
          <pc:sldMk cId="2691432836" sldId="460"/>
        </pc:sldMkLst>
        <pc:spChg chg="mod">
          <ac:chgData name="Alfred Smith" userId="3c60a3631c0db8ad" providerId="LiveId" clId="{0978381A-7293-4CD5-A5A2-4C5FF27FB616}" dt="2023-01-19T09:39:04.798" v="20"/>
          <ac:spMkLst>
            <pc:docMk/>
            <pc:sldMk cId="2691432836" sldId="460"/>
            <ac:spMk id="8" creationId="{4C4F6AA8-634F-0410-A0FD-4EB917CF84F9}"/>
          </ac:spMkLst>
        </pc:spChg>
      </pc:sldChg>
      <pc:sldChg chg="addSp delSp modSp mod modTransition modAnim">
        <pc:chgData name="Alfred Smith" userId="3c60a3631c0db8ad" providerId="LiveId" clId="{0978381A-7293-4CD5-A5A2-4C5FF27FB616}" dt="2023-01-19T09:40:53.409" v="60"/>
        <pc:sldMkLst>
          <pc:docMk/>
          <pc:sldMk cId="3868250199" sldId="461"/>
        </pc:sldMkLst>
        <pc:spChg chg="add mod">
          <ac:chgData name="Alfred Smith" userId="3c60a3631c0db8ad" providerId="LiveId" clId="{0978381A-7293-4CD5-A5A2-4C5FF27FB616}" dt="2023-01-19T09:40:53.409" v="60"/>
          <ac:spMkLst>
            <pc:docMk/>
            <pc:sldMk cId="3868250199" sldId="461"/>
            <ac:spMk id="2" creationId="{227F24F8-D4A0-B7FC-549C-B26EAA82B698}"/>
          </ac:spMkLst>
        </pc:spChg>
        <pc:spChg chg="del">
          <ac:chgData name="Alfred Smith" userId="3c60a3631c0db8ad" providerId="LiveId" clId="{0978381A-7293-4CD5-A5A2-4C5FF27FB616}" dt="2023-01-19T09:40:07.335" v="39" actId="478"/>
          <ac:spMkLst>
            <pc:docMk/>
            <pc:sldMk cId="3868250199" sldId="461"/>
            <ac:spMk id="6" creationId="{416C064E-628E-47C0-A712-DB178FE9901E}"/>
          </ac:spMkLst>
        </pc:spChg>
        <pc:picChg chg="del">
          <ac:chgData name="Alfred Smith" userId="3c60a3631c0db8ad" providerId="LiveId" clId="{0978381A-7293-4CD5-A5A2-4C5FF27FB616}" dt="2023-01-19T09:39:49.997" v="30"/>
          <ac:picMkLst>
            <pc:docMk/>
            <pc:sldMk cId="3868250199" sldId="461"/>
            <ac:picMk id="5" creationId="{8E5BE665-BD5C-B2B3-3831-120AB846C1E8}"/>
          </ac:picMkLst>
        </pc:picChg>
      </pc:sldChg>
      <pc:sldChg chg="modSp mod modTransition">
        <pc:chgData name="Alfred Smith" userId="3c60a3631c0db8ad" providerId="LiveId" clId="{0978381A-7293-4CD5-A5A2-4C5FF27FB616}" dt="2023-01-19T09:39:49.997" v="30"/>
        <pc:sldMkLst>
          <pc:docMk/>
          <pc:sldMk cId="3941201962" sldId="462"/>
        </pc:sldMkLst>
        <pc:spChg chg="mod">
          <ac:chgData name="Alfred Smith" userId="3c60a3631c0db8ad" providerId="LiveId" clId="{0978381A-7293-4CD5-A5A2-4C5FF27FB616}" dt="2023-01-19T09:39:08.161" v="21"/>
          <ac:spMkLst>
            <pc:docMk/>
            <pc:sldMk cId="3941201962" sldId="462"/>
            <ac:spMk id="7" creationId="{9C02D623-AD1F-44CA-76BE-07252BBE2C9B}"/>
          </ac:spMkLst>
        </pc:spChg>
      </pc:sldChg>
      <pc:sldChg chg="addSp delSp modSp mod modTransition modAnim">
        <pc:chgData name="Alfred Smith" userId="3c60a3631c0db8ad" providerId="LiveId" clId="{0978381A-7293-4CD5-A5A2-4C5FF27FB616}" dt="2023-01-19T09:40:56.480" v="62"/>
        <pc:sldMkLst>
          <pc:docMk/>
          <pc:sldMk cId="3894174290" sldId="465"/>
        </pc:sldMkLst>
        <pc:spChg chg="add mod">
          <ac:chgData name="Alfred Smith" userId="3c60a3631c0db8ad" providerId="LiveId" clId="{0978381A-7293-4CD5-A5A2-4C5FF27FB616}" dt="2023-01-19T09:40:56.480" v="62"/>
          <ac:spMkLst>
            <pc:docMk/>
            <pc:sldMk cId="3894174290" sldId="465"/>
            <ac:spMk id="2" creationId="{456F1A48-53DF-B59B-C202-E621B62F6D89}"/>
          </ac:spMkLst>
        </pc:spChg>
        <pc:spChg chg="del">
          <ac:chgData name="Alfred Smith" userId="3c60a3631c0db8ad" providerId="LiveId" clId="{0978381A-7293-4CD5-A5A2-4C5FF27FB616}" dt="2023-01-19T09:40:03.322" v="37" actId="478"/>
          <ac:spMkLst>
            <pc:docMk/>
            <pc:sldMk cId="3894174290" sldId="465"/>
            <ac:spMk id="6" creationId="{416C064E-628E-47C0-A712-DB178FE9901E}"/>
          </ac:spMkLst>
        </pc:spChg>
        <pc:picChg chg="del">
          <ac:chgData name="Alfred Smith" userId="3c60a3631c0db8ad" providerId="LiveId" clId="{0978381A-7293-4CD5-A5A2-4C5FF27FB616}" dt="2023-01-19T09:39:49.997" v="30"/>
          <ac:picMkLst>
            <pc:docMk/>
            <pc:sldMk cId="3894174290" sldId="465"/>
            <ac:picMk id="11" creationId="{BCD784B1-5D74-8289-0819-59701DBEBC59}"/>
          </ac:picMkLst>
        </pc:picChg>
      </pc:sldChg>
      <pc:sldChg chg="modSp mod modTransition">
        <pc:chgData name="Alfred Smith" userId="3c60a3631c0db8ad" providerId="LiveId" clId="{0978381A-7293-4CD5-A5A2-4C5FF27FB616}" dt="2023-01-19T09:39:49.997" v="30"/>
        <pc:sldMkLst>
          <pc:docMk/>
          <pc:sldMk cId="581074576" sldId="466"/>
        </pc:sldMkLst>
        <pc:spChg chg="mod">
          <ac:chgData name="Alfred Smith" userId="3c60a3631c0db8ad" providerId="LiveId" clId="{0978381A-7293-4CD5-A5A2-4C5FF27FB616}" dt="2023-01-19T09:39:17.445" v="23"/>
          <ac:spMkLst>
            <pc:docMk/>
            <pc:sldMk cId="581074576" sldId="466"/>
            <ac:spMk id="7" creationId="{811DAFDC-49B4-F013-B947-3EC7C0EF68D4}"/>
          </ac:spMkLst>
        </pc:spChg>
      </pc:sldChg>
      <pc:sldChg chg="addSp delSp modSp mod modTransition modAnim">
        <pc:chgData name="Alfred Smith" userId="3c60a3631c0db8ad" providerId="LiveId" clId="{0978381A-7293-4CD5-A5A2-4C5FF27FB616}" dt="2023-01-19T09:40:57.865" v="63"/>
        <pc:sldMkLst>
          <pc:docMk/>
          <pc:sldMk cId="2711152741" sldId="467"/>
        </pc:sldMkLst>
        <pc:spChg chg="add mod">
          <ac:chgData name="Alfred Smith" userId="3c60a3631c0db8ad" providerId="LiveId" clId="{0978381A-7293-4CD5-A5A2-4C5FF27FB616}" dt="2023-01-19T09:40:57.865" v="63"/>
          <ac:spMkLst>
            <pc:docMk/>
            <pc:sldMk cId="2711152741" sldId="467"/>
            <ac:spMk id="2" creationId="{460311E8-201A-39AE-F63D-FA38F4EE33C7}"/>
          </ac:spMkLst>
        </pc:spChg>
        <pc:spChg chg="del">
          <ac:chgData name="Alfred Smith" userId="3c60a3631c0db8ad" providerId="LiveId" clId="{0978381A-7293-4CD5-A5A2-4C5FF27FB616}" dt="2023-01-19T09:40:01.743" v="36" actId="478"/>
          <ac:spMkLst>
            <pc:docMk/>
            <pc:sldMk cId="2711152741" sldId="467"/>
            <ac:spMk id="6" creationId="{416C064E-628E-47C0-A712-DB178FE9901E}"/>
          </ac:spMkLst>
        </pc:spChg>
        <pc:picChg chg="del">
          <ac:chgData name="Alfred Smith" userId="3c60a3631c0db8ad" providerId="LiveId" clId="{0978381A-7293-4CD5-A5A2-4C5FF27FB616}" dt="2023-01-19T09:39:49.997" v="30"/>
          <ac:picMkLst>
            <pc:docMk/>
            <pc:sldMk cId="2711152741" sldId="467"/>
            <ac:picMk id="8" creationId="{3C2906A0-D958-31DA-C433-157705AC1FEA}"/>
          </ac:picMkLst>
        </pc:picChg>
      </pc:sldChg>
      <pc:sldChg chg="delSp modTransition modAnim">
        <pc:chgData name="Alfred Smith" userId="3c60a3631c0db8ad" providerId="LiveId" clId="{0978381A-7293-4CD5-A5A2-4C5FF27FB616}" dt="2023-01-19T09:39:49.997" v="30"/>
        <pc:sldMkLst>
          <pc:docMk/>
          <pc:sldMk cId="3596600315" sldId="468"/>
        </pc:sldMkLst>
        <pc:picChg chg="del">
          <ac:chgData name="Alfred Smith" userId="3c60a3631c0db8ad" providerId="LiveId" clId="{0978381A-7293-4CD5-A5A2-4C5FF27FB616}" dt="2023-01-19T09:39:49.997" v="30"/>
          <ac:picMkLst>
            <pc:docMk/>
            <pc:sldMk cId="3596600315" sldId="468"/>
            <ac:picMk id="4" creationId="{E01100DE-093D-20F4-CBE3-5D1B24C6D094}"/>
          </ac:picMkLst>
        </pc:picChg>
      </pc:sldChg>
      <pc:sldChg chg="modSp mod modTransition">
        <pc:chgData name="Alfred Smith" userId="3c60a3631c0db8ad" providerId="LiveId" clId="{0978381A-7293-4CD5-A5A2-4C5FF27FB616}" dt="2023-01-19T09:39:49.997" v="30"/>
        <pc:sldMkLst>
          <pc:docMk/>
          <pc:sldMk cId="4255140816" sldId="469"/>
        </pc:sldMkLst>
        <pc:spChg chg="mod">
          <ac:chgData name="Alfred Smith" userId="3c60a3631c0db8ad" providerId="LiveId" clId="{0978381A-7293-4CD5-A5A2-4C5FF27FB616}" dt="2023-01-19T09:39:21.007" v="24"/>
          <ac:spMkLst>
            <pc:docMk/>
            <pc:sldMk cId="4255140816" sldId="469"/>
            <ac:spMk id="8" creationId="{9DB85F5C-4907-E037-2538-43F9AE426768}"/>
          </ac:spMkLst>
        </pc:spChg>
      </pc:sldChg>
      <pc:sldChg chg="addSp delSp modSp mod modTransition modAnim">
        <pc:chgData name="Alfred Smith" userId="3c60a3631c0db8ad" providerId="LiveId" clId="{0978381A-7293-4CD5-A5A2-4C5FF27FB616}" dt="2023-01-19T09:40:59.235" v="64"/>
        <pc:sldMkLst>
          <pc:docMk/>
          <pc:sldMk cId="2831408660" sldId="470"/>
        </pc:sldMkLst>
        <pc:spChg chg="add mod">
          <ac:chgData name="Alfred Smith" userId="3c60a3631c0db8ad" providerId="LiveId" clId="{0978381A-7293-4CD5-A5A2-4C5FF27FB616}" dt="2023-01-19T09:40:59.235" v="64"/>
          <ac:spMkLst>
            <pc:docMk/>
            <pc:sldMk cId="2831408660" sldId="470"/>
            <ac:spMk id="2" creationId="{784A9CBD-F252-5BFE-9A19-1C3CECCCF3ED}"/>
          </ac:spMkLst>
        </pc:spChg>
        <pc:spChg chg="del">
          <ac:chgData name="Alfred Smith" userId="3c60a3631c0db8ad" providerId="LiveId" clId="{0978381A-7293-4CD5-A5A2-4C5FF27FB616}" dt="2023-01-19T09:40:00.383" v="35" actId="478"/>
          <ac:spMkLst>
            <pc:docMk/>
            <pc:sldMk cId="2831408660" sldId="470"/>
            <ac:spMk id="6" creationId="{416C064E-628E-47C0-A712-DB178FE9901E}"/>
          </ac:spMkLst>
        </pc:spChg>
        <pc:picChg chg="del">
          <ac:chgData name="Alfred Smith" userId="3c60a3631c0db8ad" providerId="LiveId" clId="{0978381A-7293-4CD5-A5A2-4C5FF27FB616}" dt="2023-01-19T09:39:49.997" v="30"/>
          <ac:picMkLst>
            <pc:docMk/>
            <pc:sldMk cId="2831408660" sldId="470"/>
            <ac:picMk id="3" creationId="{A66B0286-A17B-DD7C-5DFA-D26BAF3749B7}"/>
          </ac:picMkLst>
        </pc:picChg>
      </pc:sldChg>
      <pc:sldChg chg="modSp mod modTransition">
        <pc:chgData name="Alfred Smith" userId="3c60a3631c0db8ad" providerId="LiveId" clId="{0978381A-7293-4CD5-A5A2-4C5FF27FB616}" dt="2023-01-19T09:39:49.997" v="30"/>
        <pc:sldMkLst>
          <pc:docMk/>
          <pc:sldMk cId="2901669382" sldId="471"/>
        </pc:sldMkLst>
        <pc:spChg chg="mod">
          <ac:chgData name="Alfred Smith" userId="3c60a3631c0db8ad" providerId="LiveId" clId="{0978381A-7293-4CD5-A5A2-4C5FF27FB616}" dt="2023-01-19T09:39:24.291" v="25"/>
          <ac:spMkLst>
            <pc:docMk/>
            <pc:sldMk cId="2901669382" sldId="471"/>
            <ac:spMk id="8" creationId="{1455D1EC-B3AB-AA01-3433-1DBED1EC7EE4}"/>
          </ac:spMkLst>
        </pc:spChg>
      </pc:sldChg>
      <pc:sldChg chg="addSp delSp modSp mod modTransition modAnim">
        <pc:chgData name="Alfred Smith" userId="3c60a3631c0db8ad" providerId="LiveId" clId="{0978381A-7293-4CD5-A5A2-4C5FF27FB616}" dt="2023-01-19T09:41:01.439" v="65"/>
        <pc:sldMkLst>
          <pc:docMk/>
          <pc:sldMk cId="3725170495" sldId="472"/>
        </pc:sldMkLst>
        <pc:spChg chg="add mod">
          <ac:chgData name="Alfred Smith" userId="3c60a3631c0db8ad" providerId="LiveId" clId="{0978381A-7293-4CD5-A5A2-4C5FF27FB616}" dt="2023-01-19T09:41:01.439" v="65"/>
          <ac:spMkLst>
            <pc:docMk/>
            <pc:sldMk cId="3725170495" sldId="472"/>
            <ac:spMk id="2" creationId="{A813F152-2C81-45F0-E639-899AF4641D4F}"/>
          </ac:spMkLst>
        </pc:spChg>
        <pc:spChg chg="del">
          <ac:chgData name="Alfred Smith" userId="3c60a3631c0db8ad" providerId="LiveId" clId="{0978381A-7293-4CD5-A5A2-4C5FF27FB616}" dt="2023-01-19T09:39:58.350" v="34" actId="478"/>
          <ac:spMkLst>
            <pc:docMk/>
            <pc:sldMk cId="3725170495" sldId="472"/>
            <ac:spMk id="6" creationId="{416C064E-628E-47C0-A712-DB178FE9901E}"/>
          </ac:spMkLst>
        </pc:spChg>
        <pc:picChg chg="del">
          <ac:chgData name="Alfred Smith" userId="3c60a3631c0db8ad" providerId="LiveId" clId="{0978381A-7293-4CD5-A5A2-4C5FF27FB616}" dt="2023-01-19T09:39:49.997" v="30"/>
          <ac:picMkLst>
            <pc:docMk/>
            <pc:sldMk cId="3725170495" sldId="472"/>
            <ac:picMk id="5" creationId="{0BD56481-8C25-A7CF-1366-3F980654A06F}"/>
          </ac:picMkLst>
        </pc:picChg>
      </pc:sldChg>
      <pc:sldChg chg="modSp mod modTransition">
        <pc:chgData name="Alfred Smith" userId="3c60a3631c0db8ad" providerId="LiveId" clId="{0978381A-7293-4CD5-A5A2-4C5FF27FB616}" dt="2023-01-19T09:39:49.997" v="30"/>
        <pc:sldMkLst>
          <pc:docMk/>
          <pc:sldMk cId="3725795632" sldId="473"/>
        </pc:sldMkLst>
        <pc:spChg chg="mod">
          <ac:chgData name="Alfred Smith" userId="3c60a3631c0db8ad" providerId="LiveId" clId="{0978381A-7293-4CD5-A5A2-4C5FF27FB616}" dt="2023-01-19T09:39:27.612" v="26"/>
          <ac:spMkLst>
            <pc:docMk/>
            <pc:sldMk cId="3725795632" sldId="473"/>
            <ac:spMk id="7" creationId="{ED1A3C87-B36F-CD8C-BC35-C5851E8E1865}"/>
          </ac:spMkLst>
        </pc:spChg>
      </pc:sldChg>
      <pc:sldChg chg="addSp delSp modSp mod modTransition modAnim">
        <pc:chgData name="Alfred Smith" userId="3c60a3631c0db8ad" providerId="LiveId" clId="{0978381A-7293-4CD5-A5A2-4C5FF27FB616}" dt="2023-01-19T09:41:02.979" v="66"/>
        <pc:sldMkLst>
          <pc:docMk/>
          <pc:sldMk cId="2346611352" sldId="474"/>
        </pc:sldMkLst>
        <pc:spChg chg="add mod">
          <ac:chgData name="Alfred Smith" userId="3c60a3631c0db8ad" providerId="LiveId" clId="{0978381A-7293-4CD5-A5A2-4C5FF27FB616}" dt="2023-01-19T09:41:02.979" v="66"/>
          <ac:spMkLst>
            <pc:docMk/>
            <pc:sldMk cId="2346611352" sldId="474"/>
            <ac:spMk id="2" creationId="{513A3060-42BB-50FC-5A91-2095DA661D04}"/>
          </ac:spMkLst>
        </pc:spChg>
        <pc:spChg chg="del">
          <ac:chgData name="Alfred Smith" userId="3c60a3631c0db8ad" providerId="LiveId" clId="{0978381A-7293-4CD5-A5A2-4C5FF27FB616}" dt="2023-01-19T09:39:57.038" v="33" actId="478"/>
          <ac:spMkLst>
            <pc:docMk/>
            <pc:sldMk cId="2346611352" sldId="474"/>
            <ac:spMk id="6" creationId="{416C064E-628E-47C0-A712-DB178FE9901E}"/>
          </ac:spMkLst>
        </pc:spChg>
        <pc:picChg chg="del">
          <ac:chgData name="Alfred Smith" userId="3c60a3631c0db8ad" providerId="LiveId" clId="{0978381A-7293-4CD5-A5A2-4C5FF27FB616}" dt="2023-01-19T09:39:49.997" v="30"/>
          <ac:picMkLst>
            <pc:docMk/>
            <pc:sldMk cId="2346611352" sldId="474"/>
            <ac:picMk id="5" creationId="{DEF78BA5-F151-1F98-9E52-AE7E0375AAB2}"/>
          </ac:picMkLst>
        </pc:picChg>
      </pc:sldChg>
      <pc:sldChg chg="modSp mod modTransition">
        <pc:chgData name="Alfred Smith" userId="3c60a3631c0db8ad" providerId="LiveId" clId="{0978381A-7293-4CD5-A5A2-4C5FF27FB616}" dt="2023-01-19T09:39:49.997" v="30"/>
        <pc:sldMkLst>
          <pc:docMk/>
          <pc:sldMk cId="2544378639" sldId="475"/>
        </pc:sldMkLst>
        <pc:spChg chg="mod">
          <ac:chgData name="Alfred Smith" userId="3c60a3631c0db8ad" providerId="LiveId" clId="{0978381A-7293-4CD5-A5A2-4C5FF27FB616}" dt="2023-01-19T09:39:31.511" v="27"/>
          <ac:spMkLst>
            <pc:docMk/>
            <pc:sldMk cId="2544378639" sldId="475"/>
            <ac:spMk id="8" creationId="{7F2661D2-87AB-08AC-CAFF-C6CB4686EDA5}"/>
          </ac:spMkLst>
        </pc:spChg>
      </pc:sldChg>
      <pc:sldChg chg="addSp delSp modSp mod modTransition modAnim">
        <pc:chgData name="Alfred Smith" userId="3c60a3631c0db8ad" providerId="LiveId" clId="{0978381A-7293-4CD5-A5A2-4C5FF27FB616}" dt="2023-01-19T09:41:04.655" v="67"/>
        <pc:sldMkLst>
          <pc:docMk/>
          <pc:sldMk cId="1675462355" sldId="476"/>
        </pc:sldMkLst>
        <pc:spChg chg="add mod">
          <ac:chgData name="Alfred Smith" userId="3c60a3631c0db8ad" providerId="LiveId" clId="{0978381A-7293-4CD5-A5A2-4C5FF27FB616}" dt="2023-01-19T09:41:04.655" v="67"/>
          <ac:spMkLst>
            <pc:docMk/>
            <pc:sldMk cId="1675462355" sldId="476"/>
            <ac:spMk id="2" creationId="{9E738C07-684C-73C6-0E14-DBA0C8021AD5}"/>
          </ac:spMkLst>
        </pc:spChg>
        <pc:spChg chg="del">
          <ac:chgData name="Alfred Smith" userId="3c60a3631c0db8ad" providerId="LiveId" clId="{0978381A-7293-4CD5-A5A2-4C5FF27FB616}" dt="2023-01-19T09:39:55.696" v="32" actId="478"/>
          <ac:spMkLst>
            <pc:docMk/>
            <pc:sldMk cId="1675462355" sldId="476"/>
            <ac:spMk id="6" creationId="{416C064E-628E-47C0-A712-DB178FE9901E}"/>
          </ac:spMkLst>
        </pc:spChg>
        <pc:picChg chg="del">
          <ac:chgData name="Alfred Smith" userId="3c60a3631c0db8ad" providerId="LiveId" clId="{0978381A-7293-4CD5-A5A2-4C5FF27FB616}" dt="2023-01-19T09:39:49.997" v="30"/>
          <ac:picMkLst>
            <pc:docMk/>
            <pc:sldMk cId="1675462355" sldId="476"/>
            <ac:picMk id="3" creationId="{27B3C380-0283-7AD3-30BD-5CB6808B2F63}"/>
          </ac:picMkLst>
        </pc:picChg>
      </pc:sldChg>
      <pc:sldChg chg="modSp mod modTransition">
        <pc:chgData name="Alfred Smith" userId="3c60a3631c0db8ad" providerId="LiveId" clId="{0978381A-7293-4CD5-A5A2-4C5FF27FB616}" dt="2023-01-19T09:39:49.997" v="30"/>
        <pc:sldMkLst>
          <pc:docMk/>
          <pc:sldMk cId="4135318941" sldId="477"/>
        </pc:sldMkLst>
        <pc:spChg chg="mod">
          <ac:chgData name="Alfred Smith" userId="3c60a3631c0db8ad" providerId="LiveId" clId="{0978381A-7293-4CD5-A5A2-4C5FF27FB616}" dt="2023-01-19T09:39:37.324" v="28"/>
          <ac:spMkLst>
            <pc:docMk/>
            <pc:sldMk cId="4135318941" sldId="477"/>
            <ac:spMk id="5" creationId="{1A744A79-19E8-6D92-2A9E-D59144094979}"/>
          </ac:spMkLst>
        </pc:spChg>
      </pc:sldChg>
      <pc:sldChg chg="addSp delSp modSp mod modTransition modAnim">
        <pc:chgData name="Alfred Smith" userId="3c60a3631c0db8ad" providerId="LiveId" clId="{0978381A-7293-4CD5-A5A2-4C5FF27FB616}" dt="2023-01-19T09:41:06.186" v="68"/>
        <pc:sldMkLst>
          <pc:docMk/>
          <pc:sldMk cId="2248319201" sldId="478"/>
        </pc:sldMkLst>
        <pc:spChg chg="add mod">
          <ac:chgData name="Alfred Smith" userId="3c60a3631c0db8ad" providerId="LiveId" clId="{0978381A-7293-4CD5-A5A2-4C5FF27FB616}" dt="2023-01-19T09:41:06.186" v="68"/>
          <ac:spMkLst>
            <pc:docMk/>
            <pc:sldMk cId="2248319201" sldId="478"/>
            <ac:spMk id="2" creationId="{1C3F9648-59B1-874C-6596-C270CC0E1FAD}"/>
          </ac:spMkLst>
        </pc:spChg>
        <pc:spChg chg="del">
          <ac:chgData name="Alfred Smith" userId="3c60a3631c0db8ad" providerId="LiveId" clId="{0978381A-7293-4CD5-A5A2-4C5FF27FB616}" dt="2023-01-19T09:39:54.306" v="31" actId="478"/>
          <ac:spMkLst>
            <pc:docMk/>
            <pc:sldMk cId="2248319201" sldId="478"/>
            <ac:spMk id="6" creationId="{416C064E-628E-47C0-A712-DB178FE9901E}"/>
          </ac:spMkLst>
        </pc:spChg>
        <pc:picChg chg="del">
          <ac:chgData name="Alfred Smith" userId="3c60a3631c0db8ad" providerId="LiveId" clId="{0978381A-7293-4CD5-A5A2-4C5FF27FB616}" dt="2023-01-19T09:39:49.997" v="30"/>
          <ac:picMkLst>
            <pc:docMk/>
            <pc:sldMk cId="2248319201" sldId="478"/>
            <ac:picMk id="7" creationId="{002BC033-134F-6784-C8A6-58AD4F0B57AB}"/>
          </ac:picMkLst>
        </pc:picChg>
      </pc:sldChg>
      <pc:sldChg chg="addSp delSp modSp mod modTransition modAnim">
        <pc:chgData name="Alfred Smith" userId="3c60a3631c0db8ad" providerId="LiveId" clId="{0978381A-7293-4CD5-A5A2-4C5FF27FB616}" dt="2023-01-19T09:40:55.076" v="61"/>
        <pc:sldMkLst>
          <pc:docMk/>
          <pc:sldMk cId="1912544718" sldId="480"/>
        </pc:sldMkLst>
        <pc:spChg chg="add mod">
          <ac:chgData name="Alfred Smith" userId="3c60a3631c0db8ad" providerId="LiveId" clId="{0978381A-7293-4CD5-A5A2-4C5FF27FB616}" dt="2023-01-19T09:40:55.076" v="61"/>
          <ac:spMkLst>
            <pc:docMk/>
            <pc:sldMk cId="1912544718" sldId="480"/>
            <ac:spMk id="2" creationId="{818D60A6-4A7D-175D-CCC9-F1BAE91F9A67}"/>
          </ac:spMkLst>
        </pc:spChg>
        <pc:spChg chg="del">
          <ac:chgData name="Alfred Smith" userId="3c60a3631c0db8ad" providerId="LiveId" clId="{0978381A-7293-4CD5-A5A2-4C5FF27FB616}" dt="2023-01-19T09:40:04.758" v="38" actId="478"/>
          <ac:spMkLst>
            <pc:docMk/>
            <pc:sldMk cId="1912544718" sldId="480"/>
            <ac:spMk id="6" creationId="{416C064E-628E-47C0-A712-DB178FE9901E}"/>
          </ac:spMkLst>
        </pc:spChg>
        <pc:picChg chg="del">
          <ac:chgData name="Alfred Smith" userId="3c60a3631c0db8ad" providerId="LiveId" clId="{0978381A-7293-4CD5-A5A2-4C5FF27FB616}" dt="2023-01-19T09:39:49.997" v="30"/>
          <ac:picMkLst>
            <pc:docMk/>
            <pc:sldMk cId="1912544718" sldId="480"/>
            <ac:picMk id="7" creationId="{602E46EF-6DA5-DB2D-5D34-E07DEB09D92F}"/>
          </ac:picMkLst>
        </pc:picChg>
      </pc:sldChg>
      <pc:sldChg chg="modSp mod modTransition">
        <pc:chgData name="Alfred Smith" userId="3c60a3631c0db8ad" providerId="LiveId" clId="{0978381A-7293-4CD5-A5A2-4C5FF27FB616}" dt="2023-01-19T09:39:49.997" v="30"/>
        <pc:sldMkLst>
          <pc:docMk/>
          <pc:sldMk cId="2014210374" sldId="481"/>
        </pc:sldMkLst>
        <pc:spChg chg="mod">
          <ac:chgData name="Alfred Smith" userId="3c60a3631c0db8ad" providerId="LiveId" clId="{0978381A-7293-4CD5-A5A2-4C5FF27FB616}" dt="2023-01-19T09:39:12.391" v="22"/>
          <ac:spMkLst>
            <pc:docMk/>
            <pc:sldMk cId="2014210374" sldId="481"/>
            <ac:spMk id="7" creationId="{BBE61AC0-E519-3242-4E03-DC2011917C1F}"/>
          </ac:spMkLst>
        </pc:spChg>
      </pc:sldChg>
      <pc:sldChg chg="addSp delSp modSp mod modTransition">
        <pc:chgData name="Alfred Smith" userId="3c60a3631c0db8ad" providerId="LiveId" clId="{0978381A-7293-4CD5-A5A2-4C5FF27FB616}" dt="2023-01-19T09:39:49.997" v="30"/>
        <pc:sldMkLst>
          <pc:docMk/>
          <pc:sldMk cId="3200761044" sldId="482"/>
        </pc:sldMkLst>
        <pc:spChg chg="add mod">
          <ac:chgData name="Alfred Smith" userId="3c60a3631c0db8ad" providerId="LiveId" clId="{0978381A-7293-4CD5-A5A2-4C5FF27FB616}" dt="2023-01-19T09:38:19.331" v="10" actId="1076"/>
          <ac:spMkLst>
            <pc:docMk/>
            <pc:sldMk cId="3200761044" sldId="482"/>
            <ac:spMk id="2" creationId="{2E36BAEA-A6AE-54C3-2447-1D463AA71C7A}"/>
          </ac:spMkLst>
        </pc:spChg>
        <pc:spChg chg="del">
          <ac:chgData name="Alfred Smith" userId="3c60a3631c0db8ad" providerId="LiveId" clId="{0978381A-7293-4CD5-A5A2-4C5FF27FB616}" dt="2023-01-19T09:38:10.173" v="7" actId="478"/>
          <ac:spMkLst>
            <pc:docMk/>
            <pc:sldMk cId="3200761044" sldId="482"/>
            <ac:spMk id="7" creationId="{36421008-8CB7-CECE-7F83-28B3FC7C08B1}"/>
          </ac:spMkLst>
        </pc:spChg>
      </pc:sldChg>
      <pc:sldChg chg="modSp mod modTransition">
        <pc:chgData name="Alfred Smith" userId="3c60a3631c0db8ad" providerId="LiveId" clId="{0978381A-7293-4CD5-A5A2-4C5FF27FB616}" dt="2023-01-19T09:39:49.997" v="30"/>
        <pc:sldMkLst>
          <pc:docMk/>
          <pc:sldMk cId="3201277817" sldId="483"/>
        </pc:sldMkLst>
        <pc:spChg chg="mod">
          <ac:chgData name="Alfred Smith" userId="3c60a3631c0db8ad" providerId="LiveId" clId="{0978381A-7293-4CD5-A5A2-4C5FF27FB616}" dt="2023-01-19T09:38:27.569" v="11"/>
          <ac:spMkLst>
            <pc:docMk/>
            <pc:sldMk cId="3201277817" sldId="483"/>
            <ac:spMk id="5" creationId="{31999E43-22CF-A135-A4D4-BB0F297EE639}"/>
          </ac:spMkLst>
        </pc:spChg>
      </pc:sldChg>
      <pc:sldChg chg="modSp mod modTransition">
        <pc:chgData name="Alfred Smith" userId="3c60a3631c0db8ad" providerId="LiveId" clId="{0978381A-7293-4CD5-A5A2-4C5FF27FB616}" dt="2023-01-19T09:39:49.997" v="30"/>
        <pc:sldMkLst>
          <pc:docMk/>
          <pc:sldMk cId="2652780058" sldId="484"/>
        </pc:sldMkLst>
        <pc:spChg chg="mod">
          <ac:chgData name="Alfred Smith" userId="3c60a3631c0db8ad" providerId="LiveId" clId="{0978381A-7293-4CD5-A5A2-4C5FF27FB616}" dt="2023-01-19T09:38:31.377" v="12"/>
          <ac:spMkLst>
            <pc:docMk/>
            <pc:sldMk cId="2652780058" sldId="484"/>
            <ac:spMk id="7" creationId="{29A5B62F-6419-CE16-FE44-F1AC4ED09135}"/>
          </ac:spMkLst>
        </pc:spChg>
      </pc:sldChg>
      <pc:sldChg chg="modSp mod modTransition">
        <pc:chgData name="Alfred Smith" userId="3c60a3631c0db8ad" providerId="LiveId" clId="{0978381A-7293-4CD5-A5A2-4C5FF27FB616}" dt="2023-01-19T09:39:49.997" v="30"/>
        <pc:sldMkLst>
          <pc:docMk/>
          <pc:sldMk cId="381881887" sldId="485"/>
        </pc:sldMkLst>
        <pc:spChg chg="mod">
          <ac:chgData name="Alfred Smith" userId="3c60a3631c0db8ad" providerId="LiveId" clId="{0978381A-7293-4CD5-A5A2-4C5FF27FB616}" dt="2023-01-19T09:38:41.169" v="14"/>
          <ac:spMkLst>
            <pc:docMk/>
            <pc:sldMk cId="381881887" sldId="485"/>
            <ac:spMk id="8" creationId="{730A0B67-69E0-AFFA-D95A-8FB31A5B7C87}"/>
          </ac:spMkLst>
        </pc:spChg>
      </pc:sldChg>
      <pc:sldChg chg="modSp mod modTransition">
        <pc:chgData name="Alfred Smith" userId="3c60a3631c0db8ad" providerId="LiveId" clId="{0978381A-7293-4CD5-A5A2-4C5FF27FB616}" dt="2023-01-19T09:39:49.997" v="30"/>
        <pc:sldMkLst>
          <pc:docMk/>
          <pc:sldMk cId="2282148349" sldId="486"/>
        </pc:sldMkLst>
        <pc:spChg chg="mod">
          <ac:chgData name="Alfred Smith" userId="3c60a3631c0db8ad" providerId="LiveId" clId="{0978381A-7293-4CD5-A5A2-4C5FF27FB616}" dt="2023-01-19T09:39:41.180" v="29"/>
          <ac:spMkLst>
            <pc:docMk/>
            <pc:sldMk cId="2282148349" sldId="486"/>
            <ac:spMk id="5" creationId="{BDAC865E-E0DE-B803-31CD-C7FC3D10725E}"/>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2023/01/19</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800" b="1" i="0" u="none" strike="noStrike" baseline="0">
                <a:latin typeface="TimesNewRomanPS-BoldMT"/>
              </a:rPr>
              <a:t>Ch</a:t>
            </a:r>
          </a:p>
          <a:p>
            <a:pPr algn="l"/>
            <a:r>
              <a:rPr lang="en-IN" sz="1800" b="1" i="0" u="none" strike="noStrike" baseline="0">
                <a:latin typeface="TimesNewRomanPS-BoldMT"/>
              </a:rPr>
              <a:t>26 </a:t>
            </a:r>
            <a:r>
              <a:rPr lang="en-IN" sz="1800" b="1" i="0" u="none" strike="noStrike" baseline="0" dirty="0">
                <a:latin typeface="TimesNewRomanPS-BoldMT"/>
              </a:rPr>
              <a:t>Daniel</a:t>
            </a:r>
          </a:p>
          <a:p>
            <a:pPr algn="l"/>
            <a:r>
              <a:rPr lang="en-US" sz="1800" b="0" i="0" u="none" strike="noStrike" baseline="0" dirty="0">
                <a:latin typeface="TimesNewRomanPSMT"/>
              </a:rPr>
              <a:t>1. Daniel and friends eat vegetables – Daniel 1:1-21 (Center Top)</a:t>
            </a:r>
          </a:p>
          <a:p>
            <a:pPr algn="l"/>
            <a:r>
              <a:rPr lang="en-US" sz="1800" b="0" i="0" u="none" strike="noStrike" baseline="0" dirty="0">
                <a:latin typeface="TimesNewRomanPSMT"/>
              </a:rPr>
              <a:t>2. Nebuchadnezzar’s Statue dream – Daniel 2:1-49 (Left Top)</a:t>
            </a:r>
          </a:p>
          <a:p>
            <a:pPr algn="l"/>
            <a:r>
              <a:rPr lang="en-US" sz="1800" b="0" i="0" u="none" strike="noStrike" baseline="0" dirty="0">
                <a:latin typeface="TimesNewRomanPSMT"/>
              </a:rPr>
              <a:t>3. The furnace – Daniel 3:1-30 (Right Top)</a:t>
            </a:r>
          </a:p>
          <a:p>
            <a:pPr algn="l"/>
            <a:r>
              <a:rPr lang="en-US" sz="1800" b="0" i="0" u="none" strike="noStrike" baseline="0" dirty="0">
                <a:latin typeface="TimesNewRomanPSMT"/>
              </a:rPr>
              <a:t>4. Nebuchadnezzar’s Tree Dream – Daniel 4:1-37 (Right Bottom)</a:t>
            </a:r>
          </a:p>
          <a:p>
            <a:pPr algn="l"/>
            <a:r>
              <a:rPr lang="en-US" sz="1800" b="0" i="0" u="none" strike="noStrike" baseline="0" dirty="0">
                <a:latin typeface="TimesNewRomanPSMT"/>
              </a:rPr>
              <a:t>5. Handwriting on the wall – Daniel 5:1-31 (Center Bottom)</a:t>
            </a:r>
          </a:p>
          <a:p>
            <a:pPr algn="l"/>
            <a:r>
              <a:rPr lang="en-US" sz="1800" b="0" i="0" u="none" strike="noStrike" baseline="0" dirty="0">
                <a:latin typeface="TimesNewRomanPSMT"/>
              </a:rPr>
              <a:t>6. Daniel’s prayer life – Daniel 6:1-11 [Daniel 7-12 – Visions] (Left Bottom)</a:t>
            </a:r>
          </a:p>
          <a:p>
            <a:pPr algn="l"/>
            <a:r>
              <a:rPr lang="en-IN" sz="1800" b="0" i="0" u="none" strike="noStrike" baseline="0" dirty="0">
                <a:latin typeface="TimesNewRomanPSMT"/>
              </a:rPr>
              <a:t>7. Lion’s den – Daniel 6:12-28 (</a:t>
            </a:r>
            <a:r>
              <a:rPr lang="en-IN" sz="1800" b="0" i="0" u="none" strike="noStrike" baseline="0" dirty="0" err="1">
                <a:latin typeface="TimesNewRomanPSMT"/>
              </a:rPr>
              <a:t>Center</a:t>
            </a:r>
            <a:r>
              <a:rPr lang="en-IN" sz="1800" b="0" i="0" u="none" strike="noStrike" baseline="0" dirty="0">
                <a:latin typeface="TimesNewRomanPSMT"/>
              </a:rPr>
              <a:t>)</a:t>
            </a:r>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10831100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6</a:t>
            </a:fld>
            <a:endParaRPr lang="en-ZA"/>
          </a:p>
        </p:txBody>
      </p:sp>
    </p:spTree>
    <p:extLst>
      <p:ext uri="{BB962C8B-B14F-4D97-AF65-F5344CB8AC3E}">
        <p14:creationId xmlns:p14="http://schemas.microsoft.com/office/powerpoint/2010/main" val="19180070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2023/01/19</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2023/01/19</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2023/01/19</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2023/01/19</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2023/01/19</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2023/01/19</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2023/01/19</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2023/01/19</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2023/01/19</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2023/01/19</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2023/01/19</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2023/01/19</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5A97B-337D-5025-BDE7-F98E4188ACF7}"/>
              </a:ext>
            </a:extLst>
          </p:cNvPr>
          <p:cNvSpPr>
            <a:spLocks noGrp="1"/>
          </p:cNvSpPr>
          <p:nvPr>
            <p:ph type="title"/>
          </p:nvPr>
        </p:nvSpPr>
        <p:spPr/>
        <p:txBody>
          <a:bodyPr/>
          <a:lstStyle/>
          <a:p>
            <a:r>
              <a:rPr lang="en-IN" dirty="0"/>
              <a:t>26-1</a:t>
            </a:r>
          </a:p>
        </p:txBody>
      </p:sp>
      <p:sp>
        <p:nvSpPr>
          <p:cNvPr id="3" name="Content Placeholder 2">
            <a:extLst>
              <a:ext uri="{FF2B5EF4-FFF2-40B4-BE49-F238E27FC236}">
                <a16:creationId xmlns:a16="http://schemas.microsoft.com/office/drawing/2014/main" id="{0162BEE1-134B-8B70-2BB8-9226F1DF1614}"/>
              </a:ext>
            </a:extLst>
          </p:cNvPr>
          <p:cNvSpPr>
            <a:spLocks noGrp="1"/>
          </p:cNvSpPr>
          <p:nvPr>
            <p:ph idx="1"/>
          </p:nvPr>
        </p:nvSpPr>
        <p:spPr/>
        <p:txBody>
          <a:bodyPr/>
          <a:lstStyle/>
          <a:p>
            <a:r>
              <a:rPr lang="en-US" dirty="0"/>
              <a:t>This work is licensed under a Creative Commons Attribution-</a:t>
            </a:r>
            <a:r>
              <a:rPr lang="en-US" dirty="0" err="1"/>
              <a:t>Sharealike</a:t>
            </a:r>
            <a:r>
              <a:rPr lang="en-US" dirty="0"/>
              <a:t> 4.0 International License.</a:t>
            </a:r>
          </a:p>
          <a:p>
            <a:r>
              <a:rPr lang="en-US" dirty="0"/>
              <a:t>Please add this statement to all the videos you create.</a:t>
            </a:r>
          </a:p>
          <a:p>
            <a:r>
              <a:rPr lang="en-US" dirty="0"/>
              <a:t>English Bible quotes are from the World English Bible US, which is in the public domain.</a:t>
            </a:r>
            <a:endParaRPr lang="en-IN" dirty="0"/>
          </a:p>
          <a:p>
            <a:endParaRPr lang="en-IN" dirty="0"/>
          </a:p>
        </p:txBody>
      </p:sp>
    </p:spTree>
    <p:extLst>
      <p:ext uri="{BB962C8B-B14F-4D97-AF65-F5344CB8AC3E}">
        <p14:creationId xmlns:p14="http://schemas.microsoft.com/office/powerpoint/2010/main" val="35966003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9D14B45F-1D83-8675-AB13-3E6A6B48B1C5}"/>
              </a:ext>
            </a:extLst>
          </p:cNvPr>
          <p:cNvPicPr>
            <a:picLocks noChangeAspect="1"/>
          </p:cNvPicPr>
          <p:nvPr/>
        </p:nvPicPr>
        <p:blipFill rotWithShape="1">
          <a:blip r:embed="rId2"/>
          <a:srcRect r="6204" b="-1"/>
          <a:stretch/>
        </p:blipFill>
        <p:spPr>
          <a:xfrm>
            <a:off x="-4965535" y="-2791325"/>
            <a:ext cx="21393436" cy="12031578"/>
          </a:xfrm>
          <a:prstGeom prst="rect">
            <a:avLst/>
          </a:prstGeom>
        </p:spPr>
      </p:pic>
      <p:sp>
        <p:nvSpPr>
          <p:cNvPr id="8" name="TextBox 7">
            <a:extLst>
              <a:ext uri="{FF2B5EF4-FFF2-40B4-BE49-F238E27FC236}">
                <a16:creationId xmlns:a16="http://schemas.microsoft.com/office/drawing/2014/main" id="{88EF54A6-CEB6-728A-C0C3-4DFC53D7D725}"/>
              </a:ext>
            </a:extLst>
          </p:cNvPr>
          <p:cNvSpPr txBox="1"/>
          <p:nvPr/>
        </p:nvSpPr>
        <p:spPr>
          <a:xfrm>
            <a:off x="1207682" y="0"/>
            <a:ext cx="2709453"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Daniel </a:t>
            </a:r>
            <a:r>
              <a:rPr lang="bo-CN" sz="3200" b="1" cap="all" dirty="0">
                <a:solidFill>
                  <a:schemeClr val="bg1"/>
                </a:solidFill>
                <a:latin typeface="ArialMT"/>
              </a:rPr>
              <a:t>1</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6658051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200" dirty="0">
                <a:solidFill>
                  <a:srgbClr val="121212"/>
                </a:solidFill>
                <a:latin typeface="ArialMT"/>
              </a:rPr>
              <a:t> </a:t>
            </a:r>
            <a:r>
              <a:rPr lang="en-US" sz="3200" b="0" i="0" dirty="0">
                <a:solidFill>
                  <a:srgbClr val="121212"/>
                </a:solidFill>
                <a:effectLst/>
                <a:latin typeface="ArialMT"/>
              </a:rPr>
              <a:t>4youths in whom was no defect, but well-favored, skillful in all wisdom, endowed with knowledge, understanding science, and who had the ability to stand in the king’s palace; and that he should teach them the learning and the language of the Chaldeans. </a:t>
            </a:r>
            <a:endParaRPr lang="en-ZA" dirty="0"/>
          </a:p>
        </p:txBody>
      </p:sp>
      <p:sp>
        <p:nvSpPr>
          <p:cNvPr id="2" name="TextBox 1">
            <a:extLst>
              <a:ext uri="{FF2B5EF4-FFF2-40B4-BE49-F238E27FC236}">
                <a16:creationId xmlns:a16="http://schemas.microsoft.com/office/drawing/2014/main" id="{E4C7344F-FF96-D033-FE00-07FB303B22ED}"/>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24227281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9D14B45F-1D83-8675-AB13-3E6A6B48B1C5}"/>
              </a:ext>
            </a:extLst>
          </p:cNvPr>
          <p:cNvPicPr>
            <a:picLocks noChangeAspect="1"/>
          </p:cNvPicPr>
          <p:nvPr/>
        </p:nvPicPr>
        <p:blipFill rotWithShape="1">
          <a:blip r:embed="rId2"/>
          <a:srcRect r="6204" b="-1"/>
          <a:stretch/>
        </p:blipFill>
        <p:spPr>
          <a:xfrm>
            <a:off x="-4861033" y="-3392217"/>
            <a:ext cx="27958165" cy="15723554"/>
          </a:xfrm>
          <a:prstGeom prst="rect">
            <a:avLst/>
          </a:prstGeom>
        </p:spPr>
      </p:pic>
      <p:sp>
        <p:nvSpPr>
          <p:cNvPr id="8" name="TextBox 7">
            <a:extLst>
              <a:ext uri="{FF2B5EF4-FFF2-40B4-BE49-F238E27FC236}">
                <a16:creationId xmlns:a16="http://schemas.microsoft.com/office/drawing/2014/main" id="{730A0B67-69E0-AFFA-D95A-8FB31A5B7C87}"/>
              </a:ext>
            </a:extLst>
          </p:cNvPr>
          <p:cNvSpPr txBox="1"/>
          <p:nvPr/>
        </p:nvSpPr>
        <p:spPr>
          <a:xfrm>
            <a:off x="-446020" y="111946"/>
            <a:ext cx="2709453"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Daniel </a:t>
            </a:r>
            <a:r>
              <a:rPr lang="bo-CN" sz="3200" b="1" cap="all" dirty="0">
                <a:solidFill>
                  <a:schemeClr val="bg1"/>
                </a:solidFill>
                <a:latin typeface="ArialMT"/>
              </a:rPr>
              <a:t>1</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818818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121212"/>
                </a:solidFill>
                <a:effectLst/>
                <a:latin typeface="ArialMT"/>
              </a:rPr>
              <a:t>5The king appointed for them a daily portion of the king’s delicacies and of the wine which he drank, and that they should be nourished three years, that at its end they should stand before the king.</a:t>
            </a:r>
            <a:endParaRPr lang="en-ZA" dirty="0"/>
          </a:p>
        </p:txBody>
      </p:sp>
      <p:sp>
        <p:nvSpPr>
          <p:cNvPr id="2" name="TextBox 1">
            <a:extLst>
              <a:ext uri="{FF2B5EF4-FFF2-40B4-BE49-F238E27FC236}">
                <a16:creationId xmlns:a16="http://schemas.microsoft.com/office/drawing/2014/main" id="{B305A4ED-1CE9-83D6-7941-DDDF8C763468}"/>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41604486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6EB9BB62-DAF3-8049-9A8A-FB1B63ACC390}"/>
              </a:ext>
            </a:extLst>
          </p:cNvPr>
          <p:cNvPicPr>
            <a:picLocks noChangeAspect="1"/>
          </p:cNvPicPr>
          <p:nvPr/>
        </p:nvPicPr>
        <p:blipFill>
          <a:blip r:embed="rId2"/>
          <a:stretch>
            <a:fillRect/>
          </a:stretch>
        </p:blipFill>
        <p:spPr>
          <a:xfrm>
            <a:off x="0" y="-493059"/>
            <a:ext cx="12192000" cy="7351059"/>
          </a:xfrm>
          <a:prstGeom prst="rect">
            <a:avLst/>
          </a:prstGeom>
        </p:spPr>
      </p:pic>
      <p:sp>
        <p:nvSpPr>
          <p:cNvPr id="7" name="TextBox 6">
            <a:extLst>
              <a:ext uri="{FF2B5EF4-FFF2-40B4-BE49-F238E27FC236}">
                <a16:creationId xmlns:a16="http://schemas.microsoft.com/office/drawing/2014/main" id="{C8AC648B-E89C-3AA6-7C0C-6BF0D4C5821A}"/>
              </a:ext>
            </a:extLst>
          </p:cNvPr>
          <p:cNvSpPr txBox="1"/>
          <p:nvPr/>
        </p:nvSpPr>
        <p:spPr>
          <a:xfrm>
            <a:off x="-241739" y="-14514"/>
            <a:ext cx="2709453"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Daniel </a:t>
            </a:r>
            <a:r>
              <a:rPr lang="bo-CN" sz="3200" b="1" cap="all" dirty="0">
                <a:solidFill>
                  <a:schemeClr val="bg1"/>
                </a:solidFill>
                <a:latin typeface="ArialMT"/>
              </a:rPr>
              <a:t>1</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380512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b="0" i="0" dirty="0">
                <a:solidFill>
                  <a:srgbClr val="121212"/>
                </a:solidFill>
                <a:effectLst/>
                <a:latin typeface="ArialMT"/>
              </a:rPr>
              <a:t>6Now among these of the children of Judah were Daniel, Hananiah, </a:t>
            </a:r>
            <a:r>
              <a:rPr lang="en-US" sz="4800" b="0" i="0" dirty="0" err="1">
                <a:solidFill>
                  <a:srgbClr val="121212"/>
                </a:solidFill>
                <a:effectLst/>
                <a:latin typeface="ArialMT"/>
              </a:rPr>
              <a:t>Mishael</a:t>
            </a:r>
            <a:r>
              <a:rPr lang="en-US" sz="4800" b="0" i="0" dirty="0">
                <a:solidFill>
                  <a:srgbClr val="121212"/>
                </a:solidFill>
                <a:effectLst/>
                <a:latin typeface="ArialMT"/>
              </a:rPr>
              <a:t>, and Azariah.</a:t>
            </a:r>
            <a:endParaRPr lang="en-ZA" dirty="0"/>
          </a:p>
        </p:txBody>
      </p:sp>
      <p:sp>
        <p:nvSpPr>
          <p:cNvPr id="3" name="TextBox 2">
            <a:extLst>
              <a:ext uri="{FF2B5EF4-FFF2-40B4-BE49-F238E27FC236}">
                <a16:creationId xmlns:a16="http://schemas.microsoft.com/office/drawing/2014/main" id="{90E5943C-48E7-2663-EEF8-669F2BF68836}"/>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33863407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AEA30FB5-6D25-D98A-CA9D-CD3D464505D1}"/>
              </a:ext>
            </a:extLst>
          </p:cNvPr>
          <p:cNvPicPr>
            <a:picLocks noChangeAspect="1"/>
          </p:cNvPicPr>
          <p:nvPr/>
        </p:nvPicPr>
        <p:blipFill rotWithShape="1">
          <a:blip r:embed="rId2"/>
          <a:srcRect t="7042"/>
          <a:stretch/>
        </p:blipFill>
        <p:spPr>
          <a:xfrm>
            <a:off x="20" y="1282"/>
            <a:ext cx="12191980" cy="6856718"/>
          </a:xfrm>
          <a:prstGeom prst="rect">
            <a:avLst/>
          </a:prstGeom>
        </p:spPr>
      </p:pic>
      <p:sp>
        <p:nvSpPr>
          <p:cNvPr id="8" name="TextBox 7">
            <a:extLst>
              <a:ext uri="{FF2B5EF4-FFF2-40B4-BE49-F238E27FC236}">
                <a16:creationId xmlns:a16="http://schemas.microsoft.com/office/drawing/2014/main" id="{76F61D46-2CA4-EF76-9C31-DB023EC07C38}"/>
              </a:ext>
            </a:extLst>
          </p:cNvPr>
          <p:cNvSpPr txBox="1"/>
          <p:nvPr/>
        </p:nvSpPr>
        <p:spPr>
          <a:xfrm>
            <a:off x="-241739" y="-14514"/>
            <a:ext cx="2709453"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Daniel </a:t>
            </a:r>
            <a:r>
              <a:rPr lang="bo-CN" sz="3200" b="1" cap="all" dirty="0">
                <a:solidFill>
                  <a:schemeClr val="bg1"/>
                </a:solidFill>
                <a:latin typeface="ArialMT"/>
              </a:rPr>
              <a:t>1</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029490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121212"/>
                </a:solidFill>
                <a:effectLst/>
                <a:latin typeface="ArialMT"/>
              </a:rPr>
              <a:t>8But Daniel purposed in his heart that he would not defile himself with the king’s delicacies, nor with the wine which he drank. Therefore he requested of the prince of the eunuchs that he might not defile himself. </a:t>
            </a:r>
            <a:endParaRPr lang="en-ZA" sz="1600" dirty="0"/>
          </a:p>
        </p:txBody>
      </p:sp>
      <p:sp>
        <p:nvSpPr>
          <p:cNvPr id="2" name="TextBox 1">
            <a:extLst>
              <a:ext uri="{FF2B5EF4-FFF2-40B4-BE49-F238E27FC236}">
                <a16:creationId xmlns:a16="http://schemas.microsoft.com/office/drawing/2014/main" id="{A66F64ED-4228-FFDB-2C3C-41172211DEC8}"/>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17999390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6C42B327-2092-5D02-CA5F-5E1058FFCEC1}"/>
              </a:ext>
            </a:extLst>
          </p:cNvPr>
          <p:cNvPicPr>
            <a:picLocks noChangeAspect="1"/>
          </p:cNvPicPr>
          <p:nvPr/>
        </p:nvPicPr>
        <p:blipFill>
          <a:blip r:embed="rId2"/>
          <a:stretch>
            <a:fillRect/>
          </a:stretch>
        </p:blipFill>
        <p:spPr>
          <a:xfrm>
            <a:off x="-1" y="-300789"/>
            <a:ext cx="12191999" cy="7158789"/>
          </a:xfrm>
          <a:prstGeom prst="rect">
            <a:avLst/>
          </a:prstGeom>
        </p:spPr>
      </p:pic>
      <p:sp>
        <p:nvSpPr>
          <p:cNvPr id="7" name="TextBox 6">
            <a:extLst>
              <a:ext uri="{FF2B5EF4-FFF2-40B4-BE49-F238E27FC236}">
                <a16:creationId xmlns:a16="http://schemas.microsoft.com/office/drawing/2014/main" id="{9207312D-2883-2665-3A7F-A947E405C00E}"/>
              </a:ext>
            </a:extLst>
          </p:cNvPr>
          <p:cNvSpPr txBox="1"/>
          <p:nvPr/>
        </p:nvSpPr>
        <p:spPr>
          <a:xfrm>
            <a:off x="816096" y="35859"/>
            <a:ext cx="2709453"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Daniel </a:t>
            </a:r>
            <a:r>
              <a:rPr lang="bo-CN" sz="3200" b="1" cap="all" dirty="0">
                <a:solidFill>
                  <a:schemeClr val="bg1"/>
                </a:solidFill>
                <a:latin typeface="ArialMT"/>
              </a:rPr>
              <a:t>1</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496964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5400" b="0" i="0" dirty="0">
                <a:solidFill>
                  <a:srgbClr val="121212"/>
                </a:solidFill>
                <a:effectLst/>
                <a:latin typeface="ArialMT"/>
              </a:rPr>
              <a:t>9Now God made Daniel find kindness and compassion in the sight of the prince of the eunuchs. </a:t>
            </a:r>
            <a:endParaRPr lang="en-ZA" sz="5400" dirty="0"/>
          </a:p>
        </p:txBody>
      </p:sp>
      <p:sp>
        <p:nvSpPr>
          <p:cNvPr id="2" name="TextBox 1">
            <a:extLst>
              <a:ext uri="{FF2B5EF4-FFF2-40B4-BE49-F238E27FC236}">
                <a16:creationId xmlns:a16="http://schemas.microsoft.com/office/drawing/2014/main" id="{1C820F14-8191-C678-B6BC-07FE68572E73}"/>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26184243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9E0ACA19-95E3-B250-BB17-3B96BA2B3447}"/>
              </a:ext>
            </a:extLst>
          </p:cNvPr>
          <p:cNvPicPr>
            <a:picLocks noChangeAspect="1"/>
          </p:cNvPicPr>
          <p:nvPr/>
        </p:nvPicPr>
        <p:blipFill>
          <a:blip r:embed="rId2"/>
          <a:stretch>
            <a:fillRect/>
          </a:stretch>
        </p:blipFill>
        <p:spPr>
          <a:xfrm>
            <a:off x="0" y="0"/>
            <a:ext cx="12192000" cy="7720618"/>
          </a:xfrm>
          <a:prstGeom prst="rect">
            <a:avLst/>
          </a:prstGeom>
        </p:spPr>
      </p:pic>
      <p:sp>
        <p:nvSpPr>
          <p:cNvPr id="5" name="TextBox 4">
            <a:extLst>
              <a:ext uri="{FF2B5EF4-FFF2-40B4-BE49-F238E27FC236}">
                <a16:creationId xmlns:a16="http://schemas.microsoft.com/office/drawing/2014/main" id="{1B08A32D-2F99-8426-A090-E0F20506666A}"/>
              </a:ext>
            </a:extLst>
          </p:cNvPr>
          <p:cNvSpPr txBox="1"/>
          <p:nvPr/>
        </p:nvSpPr>
        <p:spPr>
          <a:xfrm>
            <a:off x="681317" y="-110837"/>
            <a:ext cx="10883153" cy="2909455"/>
          </a:xfrm>
          <a:prstGeom prst="rect">
            <a:avLst/>
          </a:prstGeom>
          <a:noFill/>
        </p:spPr>
        <p:txBody>
          <a:bodyPr wrap="square" rtlCol="0">
            <a:noAutofit/>
          </a:bodyPr>
          <a:lstStyle/>
          <a:p>
            <a:r>
              <a:rPr lang="en-US" sz="6000" b="0" i="0" u="none" strike="noStrike" baseline="0" dirty="0">
                <a:solidFill>
                  <a:schemeClr val="bg1"/>
                </a:solidFill>
                <a:latin typeface="TimesNewRomanPSMT"/>
              </a:rPr>
              <a:t>Daniel and friends eat vegetables – </a:t>
            </a:r>
          </a:p>
          <a:p>
            <a:r>
              <a:rPr lang="en-US" sz="6000" b="0" i="0" u="none" strike="noStrike" baseline="0" dirty="0">
                <a:solidFill>
                  <a:schemeClr val="bg1"/>
                </a:solidFill>
                <a:latin typeface="TimesNewRomanPSMT"/>
              </a:rPr>
              <a:t>Daniel 1:1-21</a:t>
            </a:r>
            <a:endParaRPr lang="en-ZA" sz="6000" dirty="0">
              <a:solidFill>
                <a:schemeClr val="bg1"/>
              </a:solidFill>
            </a:endParaRPr>
          </a:p>
        </p:txBody>
      </p:sp>
    </p:spTree>
    <p:extLst>
      <p:ext uri="{BB962C8B-B14F-4D97-AF65-F5344CB8AC3E}">
        <p14:creationId xmlns:p14="http://schemas.microsoft.com/office/powerpoint/2010/main" val="32613775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26453944-CAE2-94BF-2BE8-BB0D678BB8BA}"/>
              </a:ext>
            </a:extLst>
          </p:cNvPr>
          <p:cNvPicPr>
            <a:picLocks noChangeAspect="1"/>
          </p:cNvPicPr>
          <p:nvPr/>
        </p:nvPicPr>
        <p:blipFill rotWithShape="1">
          <a:blip r:embed="rId2"/>
          <a:srcRect t="9655"/>
          <a:stretch/>
        </p:blipFill>
        <p:spPr>
          <a:xfrm>
            <a:off x="20" y="1282"/>
            <a:ext cx="12191980" cy="6856718"/>
          </a:xfrm>
          <a:prstGeom prst="rect">
            <a:avLst/>
          </a:prstGeom>
        </p:spPr>
      </p:pic>
      <p:sp>
        <p:nvSpPr>
          <p:cNvPr id="8" name="TextBox 7">
            <a:extLst>
              <a:ext uri="{FF2B5EF4-FFF2-40B4-BE49-F238E27FC236}">
                <a16:creationId xmlns:a16="http://schemas.microsoft.com/office/drawing/2014/main" id="{09AEA033-8653-7955-C9AB-7B667D8D5F82}"/>
              </a:ext>
            </a:extLst>
          </p:cNvPr>
          <p:cNvSpPr txBox="1"/>
          <p:nvPr/>
        </p:nvSpPr>
        <p:spPr>
          <a:xfrm>
            <a:off x="-241739" y="-14514"/>
            <a:ext cx="2709453"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Daniel </a:t>
            </a:r>
            <a:r>
              <a:rPr lang="bo-CN" sz="3200" b="1" cap="all" dirty="0">
                <a:solidFill>
                  <a:schemeClr val="bg1"/>
                </a:solidFill>
                <a:latin typeface="ArialMT"/>
              </a:rPr>
              <a:t>1</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7899807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121212"/>
                </a:solidFill>
                <a:effectLst/>
                <a:latin typeface="ArialMT"/>
              </a:rPr>
              <a:t>10The prince of the eunuchs said to Daniel, “I fear my lord the king, who has appointed your food and your drink. For why should he see your faces worse looking than the youths who are of your own age? Then you would endanger my head with the king.”</a:t>
            </a:r>
            <a:endParaRPr lang="en-ZA" sz="2000" dirty="0"/>
          </a:p>
        </p:txBody>
      </p:sp>
      <p:sp>
        <p:nvSpPr>
          <p:cNvPr id="2" name="TextBox 1">
            <a:extLst>
              <a:ext uri="{FF2B5EF4-FFF2-40B4-BE49-F238E27FC236}">
                <a16:creationId xmlns:a16="http://schemas.microsoft.com/office/drawing/2014/main" id="{263C9AEC-9208-327A-E011-3E1F9CE0326B}"/>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7835142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F0819A36-B0DA-3661-1609-BDF0CFBB3D55}"/>
              </a:ext>
            </a:extLst>
          </p:cNvPr>
          <p:cNvPicPr>
            <a:picLocks noChangeAspect="1"/>
          </p:cNvPicPr>
          <p:nvPr/>
        </p:nvPicPr>
        <p:blipFill rotWithShape="1">
          <a:blip r:embed="rId2"/>
          <a:srcRect t="4403" b="1473"/>
          <a:stretch/>
        </p:blipFill>
        <p:spPr>
          <a:xfrm>
            <a:off x="20" y="1282"/>
            <a:ext cx="12191980" cy="6856718"/>
          </a:xfrm>
          <a:prstGeom prst="rect">
            <a:avLst/>
          </a:prstGeom>
        </p:spPr>
      </p:pic>
      <p:sp>
        <p:nvSpPr>
          <p:cNvPr id="8" name="TextBox 7">
            <a:extLst>
              <a:ext uri="{FF2B5EF4-FFF2-40B4-BE49-F238E27FC236}">
                <a16:creationId xmlns:a16="http://schemas.microsoft.com/office/drawing/2014/main" id="{4C4F6AA8-634F-0410-A0FD-4EB917CF84F9}"/>
              </a:ext>
            </a:extLst>
          </p:cNvPr>
          <p:cNvSpPr txBox="1"/>
          <p:nvPr/>
        </p:nvSpPr>
        <p:spPr>
          <a:xfrm>
            <a:off x="-241739" y="-14514"/>
            <a:ext cx="2709453"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Daniel </a:t>
            </a:r>
            <a:r>
              <a:rPr lang="bo-CN" sz="3200" b="1" cap="all" dirty="0">
                <a:solidFill>
                  <a:schemeClr val="bg1"/>
                </a:solidFill>
                <a:latin typeface="ArialMT"/>
              </a:rPr>
              <a:t>1</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6914328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5400" b="0" i="0" dirty="0">
                <a:solidFill>
                  <a:srgbClr val="121212"/>
                </a:solidFill>
                <a:effectLst/>
                <a:latin typeface="ArialMT"/>
              </a:rPr>
              <a:t>11Then Daniel said to the steward whom the prince of the eunuchs had appointed over Daniel, Hananiah, </a:t>
            </a:r>
            <a:r>
              <a:rPr lang="en-US" sz="5400" b="0" i="0" dirty="0" err="1">
                <a:solidFill>
                  <a:srgbClr val="121212"/>
                </a:solidFill>
                <a:effectLst/>
                <a:latin typeface="ArialMT"/>
              </a:rPr>
              <a:t>Mishael</a:t>
            </a:r>
            <a:r>
              <a:rPr lang="en-US" sz="5400" b="0" i="0" dirty="0">
                <a:solidFill>
                  <a:srgbClr val="121212"/>
                </a:solidFill>
                <a:effectLst/>
                <a:latin typeface="ArialMT"/>
              </a:rPr>
              <a:t>, and Azariah: </a:t>
            </a:r>
            <a:endParaRPr lang="en-ZA" sz="2800" dirty="0"/>
          </a:p>
        </p:txBody>
      </p:sp>
      <p:sp>
        <p:nvSpPr>
          <p:cNvPr id="2" name="TextBox 1">
            <a:extLst>
              <a:ext uri="{FF2B5EF4-FFF2-40B4-BE49-F238E27FC236}">
                <a16:creationId xmlns:a16="http://schemas.microsoft.com/office/drawing/2014/main" id="{227F24F8-D4A0-B7FC-549C-B26EAA82B698}"/>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38682501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5C899661-FBA7-75F2-8EE2-5195938ECF78}"/>
              </a:ext>
            </a:extLst>
          </p:cNvPr>
          <p:cNvPicPr>
            <a:picLocks noChangeAspect="1"/>
          </p:cNvPicPr>
          <p:nvPr/>
        </p:nvPicPr>
        <p:blipFill>
          <a:blip r:embed="rId2"/>
          <a:stretch>
            <a:fillRect/>
          </a:stretch>
        </p:blipFill>
        <p:spPr>
          <a:xfrm>
            <a:off x="1" y="-431395"/>
            <a:ext cx="12191998" cy="7289396"/>
          </a:xfrm>
          <a:prstGeom prst="rect">
            <a:avLst/>
          </a:prstGeom>
        </p:spPr>
      </p:pic>
      <p:sp>
        <p:nvSpPr>
          <p:cNvPr id="7" name="TextBox 6">
            <a:extLst>
              <a:ext uri="{FF2B5EF4-FFF2-40B4-BE49-F238E27FC236}">
                <a16:creationId xmlns:a16="http://schemas.microsoft.com/office/drawing/2014/main" id="{9C02D623-AD1F-44CA-76BE-07252BBE2C9B}"/>
              </a:ext>
            </a:extLst>
          </p:cNvPr>
          <p:cNvSpPr txBox="1"/>
          <p:nvPr/>
        </p:nvSpPr>
        <p:spPr>
          <a:xfrm>
            <a:off x="-241739" y="-14514"/>
            <a:ext cx="2709453"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Daniel </a:t>
            </a:r>
            <a:r>
              <a:rPr lang="bo-CN" sz="3200" b="1" cap="all" dirty="0">
                <a:solidFill>
                  <a:schemeClr val="bg1"/>
                </a:solidFill>
                <a:latin typeface="ArialMT"/>
              </a:rPr>
              <a:t>1</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9412019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5400" b="0" i="0" dirty="0">
                <a:solidFill>
                  <a:srgbClr val="121212"/>
                </a:solidFill>
                <a:effectLst/>
                <a:latin typeface="ArialMT"/>
              </a:rPr>
              <a:t>12“Test your servants, I beg you, ten days; and let them give us vegetables to eat and water to drink. </a:t>
            </a:r>
            <a:endParaRPr lang="en-ZA" sz="5400" dirty="0"/>
          </a:p>
        </p:txBody>
      </p:sp>
      <p:sp>
        <p:nvSpPr>
          <p:cNvPr id="2" name="TextBox 1">
            <a:extLst>
              <a:ext uri="{FF2B5EF4-FFF2-40B4-BE49-F238E27FC236}">
                <a16:creationId xmlns:a16="http://schemas.microsoft.com/office/drawing/2014/main" id="{818D60A6-4A7D-175D-CCC9-F1BAE91F9A67}"/>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19125447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94B1A24A-5135-BE20-3CFB-774D2315997A}"/>
              </a:ext>
            </a:extLst>
          </p:cNvPr>
          <p:cNvPicPr>
            <a:picLocks noChangeAspect="1"/>
          </p:cNvPicPr>
          <p:nvPr/>
        </p:nvPicPr>
        <p:blipFill>
          <a:blip r:embed="rId2"/>
          <a:stretch>
            <a:fillRect/>
          </a:stretch>
        </p:blipFill>
        <p:spPr>
          <a:xfrm>
            <a:off x="0" y="0"/>
            <a:ext cx="13373100" cy="6858000"/>
          </a:xfrm>
          <a:prstGeom prst="rect">
            <a:avLst/>
          </a:prstGeom>
        </p:spPr>
      </p:pic>
      <p:sp>
        <p:nvSpPr>
          <p:cNvPr id="7" name="TextBox 6">
            <a:extLst>
              <a:ext uri="{FF2B5EF4-FFF2-40B4-BE49-F238E27FC236}">
                <a16:creationId xmlns:a16="http://schemas.microsoft.com/office/drawing/2014/main" id="{BBE61AC0-E519-3242-4E03-DC2011917C1F}"/>
              </a:ext>
            </a:extLst>
          </p:cNvPr>
          <p:cNvSpPr txBox="1"/>
          <p:nvPr/>
        </p:nvSpPr>
        <p:spPr>
          <a:xfrm>
            <a:off x="-241739" y="-14514"/>
            <a:ext cx="2709453"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Daniel </a:t>
            </a:r>
            <a:r>
              <a:rPr lang="bo-CN" sz="3200" b="1" cap="all" dirty="0">
                <a:solidFill>
                  <a:schemeClr val="bg1"/>
                </a:solidFill>
                <a:latin typeface="ArialMT"/>
              </a:rPr>
              <a:t>1</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0142103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121212"/>
                </a:solidFill>
                <a:effectLst/>
                <a:latin typeface="ArialMT"/>
              </a:rPr>
              <a:t>13Then let our faces be examined before you, and the face of the youths who eat of the king’s delicacies; and as you see, deal with your servants.” 14So he listened to them in this matter, and tested them for ten days.</a:t>
            </a:r>
            <a:endParaRPr lang="en-ZA" sz="1400" dirty="0"/>
          </a:p>
        </p:txBody>
      </p:sp>
      <p:sp>
        <p:nvSpPr>
          <p:cNvPr id="2" name="TextBox 1">
            <a:extLst>
              <a:ext uri="{FF2B5EF4-FFF2-40B4-BE49-F238E27FC236}">
                <a16:creationId xmlns:a16="http://schemas.microsoft.com/office/drawing/2014/main" id="{456F1A48-53DF-B59B-C202-E621B62F6D89}"/>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38941742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2F17C49C-CA6C-C9FF-91D5-87828C258380}"/>
              </a:ext>
            </a:extLst>
          </p:cNvPr>
          <p:cNvPicPr>
            <a:picLocks noChangeAspect="1"/>
          </p:cNvPicPr>
          <p:nvPr/>
        </p:nvPicPr>
        <p:blipFill>
          <a:blip r:embed="rId2"/>
          <a:stretch>
            <a:fillRect/>
          </a:stretch>
        </p:blipFill>
        <p:spPr>
          <a:xfrm>
            <a:off x="0" y="-371427"/>
            <a:ext cx="12191999" cy="7229427"/>
          </a:xfrm>
          <a:prstGeom prst="rect">
            <a:avLst/>
          </a:prstGeom>
        </p:spPr>
      </p:pic>
      <p:sp>
        <p:nvSpPr>
          <p:cNvPr id="7" name="TextBox 6">
            <a:extLst>
              <a:ext uri="{FF2B5EF4-FFF2-40B4-BE49-F238E27FC236}">
                <a16:creationId xmlns:a16="http://schemas.microsoft.com/office/drawing/2014/main" id="{811DAFDC-49B4-F013-B947-3EC7C0EF68D4}"/>
              </a:ext>
            </a:extLst>
          </p:cNvPr>
          <p:cNvSpPr txBox="1"/>
          <p:nvPr/>
        </p:nvSpPr>
        <p:spPr>
          <a:xfrm>
            <a:off x="-241739" y="-14514"/>
            <a:ext cx="2709453"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Daniel </a:t>
            </a:r>
            <a:r>
              <a:rPr lang="bo-CN" sz="3200" b="1" cap="all" dirty="0">
                <a:solidFill>
                  <a:schemeClr val="bg1"/>
                </a:solidFill>
                <a:latin typeface="ArialMT"/>
              </a:rPr>
              <a:t>1</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810745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121212"/>
                </a:solidFill>
                <a:effectLst/>
                <a:latin typeface="ArialMT"/>
              </a:rPr>
              <a:t>15At the end of ten days, their faces appeared fairer and they were fatter in flesh than all the youths who ate of the king’s delicacies. </a:t>
            </a:r>
            <a:endParaRPr lang="en-ZA" dirty="0"/>
          </a:p>
        </p:txBody>
      </p:sp>
      <p:sp>
        <p:nvSpPr>
          <p:cNvPr id="2" name="TextBox 1">
            <a:extLst>
              <a:ext uri="{FF2B5EF4-FFF2-40B4-BE49-F238E27FC236}">
                <a16:creationId xmlns:a16="http://schemas.microsoft.com/office/drawing/2014/main" id="{460311E8-201A-39AE-F63D-FA38F4EE33C7}"/>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27111527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IN" sz="6000" b="1" i="0" u="none" strike="noStrike" baseline="0" dirty="0">
                <a:latin typeface="TimesNewRomanPS-BoldMT"/>
              </a:rPr>
              <a:t>26 Daniel</a:t>
            </a:r>
          </a:p>
          <a:p>
            <a:pPr algn="l"/>
            <a:r>
              <a:rPr lang="en-US" sz="6000" b="0" i="0" u="none" strike="noStrike" baseline="0" dirty="0">
                <a:latin typeface="TimesNewRomanPSMT"/>
              </a:rPr>
              <a:t>1. Daniel and friends eat vegetables – Daniel 1:1-21 (Center Top)</a:t>
            </a:r>
          </a:p>
        </p:txBody>
      </p:sp>
      <p:sp>
        <p:nvSpPr>
          <p:cNvPr id="2" name="TextBox 1">
            <a:extLst>
              <a:ext uri="{FF2B5EF4-FFF2-40B4-BE49-F238E27FC236}">
                <a16:creationId xmlns:a16="http://schemas.microsoft.com/office/drawing/2014/main" id="{5752A782-EB13-BF37-236F-1E8C4F10A798}"/>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37592218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069B729A-4620-3491-2CD6-7187EB446AF8}"/>
              </a:ext>
            </a:extLst>
          </p:cNvPr>
          <p:cNvPicPr>
            <a:picLocks noChangeAspect="1"/>
          </p:cNvPicPr>
          <p:nvPr/>
        </p:nvPicPr>
        <p:blipFill rotWithShape="1">
          <a:blip r:embed="rId2"/>
          <a:srcRect b="3864"/>
          <a:stretch/>
        </p:blipFill>
        <p:spPr>
          <a:xfrm>
            <a:off x="20" y="1282"/>
            <a:ext cx="12191980" cy="6856718"/>
          </a:xfrm>
          <a:prstGeom prst="rect">
            <a:avLst/>
          </a:prstGeom>
        </p:spPr>
      </p:pic>
      <p:sp>
        <p:nvSpPr>
          <p:cNvPr id="8" name="TextBox 7">
            <a:extLst>
              <a:ext uri="{FF2B5EF4-FFF2-40B4-BE49-F238E27FC236}">
                <a16:creationId xmlns:a16="http://schemas.microsoft.com/office/drawing/2014/main" id="{9DB85F5C-4907-E037-2538-43F9AE426768}"/>
              </a:ext>
            </a:extLst>
          </p:cNvPr>
          <p:cNvSpPr txBox="1"/>
          <p:nvPr/>
        </p:nvSpPr>
        <p:spPr>
          <a:xfrm>
            <a:off x="-241739" y="-14514"/>
            <a:ext cx="2709453"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Daniel </a:t>
            </a:r>
            <a:r>
              <a:rPr lang="bo-CN" sz="3200" b="1" cap="all" dirty="0">
                <a:solidFill>
                  <a:schemeClr val="bg1"/>
                </a:solidFill>
                <a:latin typeface="ArialMT"/>
              </a:rPr>
              <a:t>1</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551408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b="0" i="0" dirty="0">
                <a:solidFill>
                  <a:srgbClr val="121212"/>
                </a:solidFill>
                <a:effectLst/>
                <a:latin typeface="ArialMT"/>
              </a:rPr>
              <a:t>16So the steward took away their delicacies and the wine that they were given to drink, and gave them vegetables.</a:t>
            </a:r>
            <a:endParaRPr lang="en-ZA" dirty="0"/>
          </a:p>
        </p:txBody>
      </p:sp>
      <p:sp>
        <p:nvSpPr>
          <p:cNvPr id="2" name="TextBox 1">
            <a:extLst>
              <a:ext uri="{FF2B5EF4-FFF2-40B4-BE49-F238E27FC236}">
                <a16:creationId xmlns:a16="http://schemas.microsoft.com/office/drawing/2014/main" id="{784A9CBD-F252-5BFE-9A19-1C3CECCCF3ED}"/>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28314086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3A7EA0AA-BA76-A830-CC0A-036CB0042031}"/>
              </a:ext>
            </a:extLst>
          </p:cNvPr>
          <p:cNvPicPr>
            <a:picLocks noChangeAspect="1"/>
          </p:cNvPicPr>
          <p:nvPr/>
        </p:nvPicPr>
        <p:blipFill rotWithShape="1">
          <a:blip r:embed="rId2"/>
          <a:srcRect l="3514" r="6247"/>
          <a:stretch/>
        </p:blipFill>
        <p:spPr>
          <a:xfrm>
            <a:off x="20" y="1282"/>
            <a:ext cx="12191980" cy="6856718"/>
          </a:xfrm>
          <a:prstGeom prst="rect">
            <a:avLst/>
          </a:prstGeom>
        </p:spPr>
      </p:pic>
      <p:sp>
        <p:nvSpPr>
          <p:cNvPr id="8" name="TextBox 7">
            <a:extLst>
              <a:ext uri="{FF2B5EF4-FFF2-40B4-BE49-F238E27FC236}">
                <a16:creationId xmlns:a16="http://schemas.microsoft.com/office/drawing/2014/main" id="{1455D1EC-B3AB-AA01-3433-1DBED1EC7EE4}"/>
              </a:ext>
            </a:extLst>
          </p:cNvPr>
          <p:cNvSpPr txBox="1"/>
          <p:nvPr/>
        </p:nvSpPr>
        <p:spPr>
          <a:xfrm>
            <a:off x="-241739" y="-14514"/>
            <a:ext cx="2709453"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Daniel </a:t>
            </a:r>
            <a:r>
              <a:rPr lang="bo-CN" sz="3200" b="1" cap="all" dirty="0">
                <a:solidFill>
                  <a:schemeClr val="bg1"/>
                </a:solidFill>
                <a:latin typeface="ArialMT"/>
              </a:rPr>
              <a:t>1</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016693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121212"/>
                </a:solidFill>
                <a:effectLst/>
                <a:latin typeface="ArialMT"/>
              </a:rPr>
              <a:t>17Now as for these four youths, God gave them knowledge and skill in all learning and wisdom; and Daniel had understanding in all visions and dreams.</a:t>
            </a:r>
            <a:endParaRPr lang="en-ZA" dirty="0"/>
          </a:p>
        </p:txBody>
      </p:sp>
      <p:sp>
        <p:nvSpPr>
          <p:cNvPr id="2" name="TextBox 1">
            <a:extLst>
              <a:ext uri="{FF2B5EF4-FFF2-40B4-BE49-F238E27FC236}">
                <a16:creationId xmlns:a16="http://schemas.microsoft.com/office/drawing/2014/main" id="{A813F152-2C81-45F0-E639-899AF4641D4F}"/>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37251704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1472E6A-B703-D7E1-E132-BDF097E28B57}"/>
              </a:ext>
            </a:extLst>
          </p:cNvPr>
          <p:cNvPicPr>
            <a:picLocks noChangeAspect="1"/>
          </p:cNvPicPr>
          <p:nvPr/>
        </p:nvPicPr>
        <p:blipFill rotWithShape="1">
          <a:blip r:embed="rId2"/>
          <a:srcRect b="3035"/>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ED1A3C87-B36F-CD8C-BC35-C5851E8E1865}"/>
              </a:ext>
            </a:extLst>
          </p:cNvPr>
          <p:cNvSpPr txBox="1"/>
          <p:nvPr/>
        </p:nvSpPr>
        <p:spPr>
          <a:xfrm>
            <a:off x="-241739" y="-14514"/>
            <a:ext cx="2709453"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Daniel </a:t>
            </a:r>
            <a:r>
              <a:rPr lang="bo-CN" sz="3200" b="1" cap="all" dirty="0">
                <a:solidFill>
                  <a:schemeClr val="bg1"/>
                </a:solidFill>
                <a:latin typeface="ArialMT"/>
              </a:rPr>
              <a:t>1</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7257956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b="0" i="0" dirty="0">
                <a:solidFill>
                  <a:srgbClr val="121212"/>
                </a:solidFill>
                <a:effectLst/>
                <a:latin typeface="ArialMT"/>
              </a:rPr>
              <a:t>18At the end of the days which the king had appointed for bringing them in, the prince of the eunuchs brought them in before Nebuchadnezzar. </a:t>
            </a:r>
            <a:endParaRPr lang="en-ZA" dirty="0"/>
          </a:p>
        </p:txBody>
      </p:sp>
      <p:sp>
        <p:nvSpPr>
          <p:cNvPr id="2" name="TextBox 1">
            <a:extLst>
              <a:ext uri="{FF2B5EF4-FFF2-40B4-BE49-F238E27FC236}">
                <a16:creationId xmlns:a16="http://schemas.microsoft.com/office/drawing/2014/main" id="{513A3060-42BB-50FC-5A91-2095DA661D04}"/>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23466113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a:extLst>
              <a:ext uri="{FF2B5EF4-FFF2-40B4-BE49-F238E27FC236}">
                <a16:creationId xmlns:a16="http://schemas.microsoft.com/office/drawing/2014/main" id="{AEC402BA-91C4-8618-6BB0-34DD5D6ECB72}"/>
              </a:ext>
            </a:extLst>
          </p:cNvPr>
          <p:cNvPicPr>
            <a:picLocks noChangeAspect="1"/>
          </p:cNvPicPr>
          <p:nvPr/>
        </p:nvPicPr>
        <p:blipFill rotWithShape="1">
          <a:blip r:embed="rId2"/>
          <a:srcRect t="5587" b="289"/>
          <a:stretch/>
        </p:blipFill>
        <p:spPr>
          <a:xfrm>
            <a:off x="20" y="1282"/>
            <a:ext cx="12191980" cy="6856718"/>
          </a:xfrm>
          <a:prstGeom prst="rect">
            <a:avLst/>
          </a:prstGeom>
        </p:spPr>
      </p:pic>
      <p:sp>
        <p:nvSpPr>
          <p:cNvPr id="8" name="TextBox 7">
            <a:extLst>
              <a:ext uri="{FF2B5EF4-FFF2-40B4-BE49-F238E27FC236}">
                <a16:creationId xmlns:a16="http://schemas.microsoft.com/office/drawing/2014/main" id="{7F2661D2-87AB-08AC-CAFF-C6CB4686EDA5}"/>
              </a:ext>
            </a:extLst>
          </p:cNvPr>
          <p:cNvSpPr txBox="1"/>
          <p:nvPr/>
        </p:nvSpPr>
        <p:spPr>
          <a:xfrm>
            <a:off x="-241739" y="-14514"/>
            <a:ext cx="2709453"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Daniel </a:t>
            </a:r>
            <a:r>
              <a:rPr lang="bo-CN" sz="3200" b="1" cap="all" dirty="0">
                <a:solidFill>
                  <a:schemeClr val="bg1"/>
                </a:solidFill>
                <a:latin typeface="ArialMT"/>
              </a:rPr>
              <a:t>1</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:18</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5443786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121212"/>
                </a:solidFill>
                <a:effectLst/>
                <a:latin typeface="ArialMT"/>
              </a:rPr>
              <a:t>19The king talked with them; and among them all was found no one like Daniel, Hananiah, </a:t>
            </a:r>
            <a:r>
              <a:rPr lang="en-US" sz="4400" b="0" i="0" dirty="0" err="1">
                <a:solidFill>
                  <a:srgbClr val="121212"/>
                </a:solidFill>
                <a:effectLst/>
                <a:latin typeface="ArialMT"/>
              </a:rPr>
              <a:t>Mishael</a:t>
            </a:r>
            <a:r>
              <a:rPr lang="en-US" sz="4400" b="0" i="0" dirty="0">
                <a:solidFill>
                  <a:srgbClr val="121212"/>
                </a:solidFill>
                <a:effectLst/>
                <a:latin typeface="ArialMT"/>
              </a:rPr>
              <a:t>, and Azariah. Therefore stood they before the king. </a:t>
            </a:r>
            <a:endParaRPr lang="en-ZA" dirty="0"/>
          </a:p>
        </p:txBody>
      </p:sp>
      <p:sp>
        <p:nvSpPr>
          <p:cNvPr id="2" name="TextBox 1">
            <a:extLst>
              <a:ext uri="{FF2B5EF4-FFF2-40B4-BE49-F238E27FC236}">
                <a16:creationId xmlns:a16="http://schemas.microsoft.com/office/drawing/2014/main" id="{9E738C07-684C-73C6-0E14-DBA0C8021AD5}"/>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167546235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ECCFE62E-2465-B5A7-5EC1-7BB6B5C72BDF}"/>
              </a:ext>
            </a:extLst>
          </p:cNvPr>
          <p:cNvPicPr>
            <a:picLocks noChangeAspect="1"/>
          </p:cNvPicPr>
          <p:nvPr/>
        </p:nvPicPr>
        <p:blipFill>
          <a:blip r:embed="rId2"/>
          <a:stretch>
            <a:fillRect/>
          </a:stretch>
        </p:blipFill>
        <p:spPr>
          <a:xfrm>
            <a:off x="0" y="-254413"/>
            <a:ext cx="12192000" cy="8009230"/>
          </a:xfrm>
          <a:prstGeom prst="rect">
            <a:avLst/>
          </a:prstGeom>
        </p:spPr>
      </p:pic>
      <p:sp>
        <p:nvSpPr>
          <p:cNvPr id="5" name="TextBox 4">
            <a:extLst>
              <a:ext uri="{FF2B5EF4-FFF2-40B4-BE49-F238E27FC236}">
                <a16:creationId xmlns:a16="http://schemas.microsoft.com/office/drawing/2014/main" id="{1A744A79-19E8-6D92-2A9E-D59144094979}"/>
              </a:ext>
            </a:extLst>
          </p:cNvPr>
          <p:cNvSpPr txBox="1"/>
          <p:nvPr/>
        </p:nvSpPr>
        <p:spPr>
          <a:xfrm>
            <a:off x="-241739" y="-14514"/>
            <a:ext cx="2709453"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Daniel </a:t>
            </a:r>
            <a:r>
              <a:rPr lang="bo-CN" sz="3200" b="1" cap="all" dirty="0">
                <a:solidFill>
                  <a:schemeClr val="bg1"/>
                </a:solidFill>
                <a:latin typeface="ArialMT"/>
              </a:rPr>
              <a:t>1</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13531894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b="0" i="0" dirty="0">
                <a:solidFill>
                  <a:srgbClr val="121212"/>
                </a:solidFill>
                <a:effectLst/>
                <a:latin typeface="ArialMT"/>
              </a:rPr>
              <a:t>20In every matter of wisdom and understanding concerning which the king inquired of them, he found them ten times better than all the magicians and enchanters who were in all his realm.</a:t>
            </a:r>
            <a:endParaRPr lang="en-ZA" dirty="0"/>
          </a:p>
        </p:txBody>
      </p:sp>
      <p:sp>
        <p:nvSpPr>
          <p:cNvPr id="2" name="TextBox 1">
            <a:extLst>
              <a:ext uri="{FF2B5EF4-FFF2-40B4-BE49-F238E27FC236}">
                <a16:creationId xmlns:a16="http://schemas.microsoft.com/office/drawing/2014/main" id="{1C3F9648-59B1-874C-6596-C270CC0E1FAD}"/>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22483192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B36805E5-537F-E5F3-1658-6736F578AA6D}"/>
              </a:ext>
            </a:extLst>
          </p:cNvPr>
          <p:cNvPicPr>
            <a:picLocks noChangeAspect="1"/>
          </p:cNvPicPr>
          <p:nvPr/>
        </p:nvPicPr>
        <p:blipFill>
          <a:blip r:embed="rId2"/>
          <a:stretch>
            <a:fillRect/>
          </a:stretch>
        </p:blipFill>
        <p:spPr>
          <a:xfrm>
            <a:off x="0" y="0"/>
            <a:ext cx="12192000" cy="7720618"/>
          </a:xfrm>
          <a:prstGeom prst="rect">
            <a:avLst/>
          </a:prstGeom>
        </p:spPr>
      </p:pic>
      <p:sp>
        <p:nvSpPr>
          <p:cNvPr id="2" name="TextBox 1">
            <a:extLst>
              <a:ext uri="{FF2B5EF4-FFF2-40B4-BE49-F238E27FC236}">
                <a16:creationId xmlns:a16="http://schemas.microsoft.com/office/drawing/2014/main" id="{2E36BAEA-A6AE-54C3-2447-1D463AA71C7A}"/>
              </a:ext>
            </a:extLst>
          </p:cNvPr>
          <p:cNvSpPr txBox="1"/>
          <p:nvPr/>
        </p:nvSpPr>
        <p:spPr>
          <a:xfrm>
            <a:off x="681317" y="-110837"/>
            <a:ext cx="10883153" cy="2909455"/>
          </a:xfrm>
          <a:prstGeom prst="rect">
            <a:avLst/>
          </a:prstGeom>
          <a:noFill/>
        </p:spPr>
        <p:txBody>
          <a:bodyPr wrap="square" rtlCol="0">
            <a:noAutofit/>
          </a:bodyPr>
          <a:lstStyle/>
          <a:p>
            <a:r>
              <a:rPr lang="en-US" sz="6000" b="0" i="0" u="none" strike="noStrike" baseline="0" dirty="0">
                <a:solidFill>
                  <a:schemeClr val="bg1"/>
                </a:solidFill>
                <a:latin typeface="TimesNewRomanPSMT"/>
              </a:rPr>
              <a:t>Daniel and friends eat vegetables – </a:t>
            </a:r>
          </a:p>
          <a:p>
            <a:r>
              <a:rPr lang="en-US" sz="6000" b="0" i="0" u="none" strike="noStrike" baseline="0" dirty="0">
                <a:solidFill>
                  <a:schemeClr val="bg1"/>
                </a:solidFill>
                <a:latin typeface="TimesNewRomanPSMT"/>
              </a:rPr>
              <a:t>Daniel 1:1-21</a:t>
            </a:r>
            <a:endParaRPr lang="en-ZA" sz="6000" dirty="0">
              <a:solidFill>
                <a:schemeClr val="bg1"/>
              </a:solidFill>
            </a:endParaRPr>
          </a:p>
        </p:txBody>
      </p:sp>
    </p:spTree>
    <p:extLst>
      <p:ext uri="{BB962C8B-B14F-4D97-AF65-F5344CB8AC3E}">
        <p14:creationId xmlns:p14="http://schemas.microsoft.com/office/powerpoint/2010/main" val="320076104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9E0ACA19-95E3-B250-BB17-3B96BA2B3447}"/>
              </a:ext>
            </a:extLst>
          </p:cNvPr>
          <p:cNvPicPr>
            <a:picLocks noChangeAspect="1"/>
          </p:cNvPicPr>
          <p:nvPr/>
        </p:nvPicPr>
        <p:blipFill>
          <a:blip r:embed="rId2"/>
          <a:stretch>
            <a:fillRect/>
          </a:stretch>
        </p:blipFill>
        <p:spPr>
          <a:xfrm>
            <a:off x="0" y="-646050"/>
            <a:ext cx="12192000" cy="7720618"/>
          </a:xfrm>
          <a:prstGeom prst="rect">
            <a:avLst/>
          </a:prstGeom>
        </p:spPr>
      </p:pic>
      <p:sp>
        <p:nvSpPr>
          <p:cNvPr id="5" name="TextBox 4">
            <a:extLst>
              <a:ext uri="{FF2B5EF4-FFF2-40B4-BE49-F238E27FC236}">
                <a16:creationId xmlns:a16="http://schemas.microsoft.com/office/drawing/2014/main" id="{BDAC865E-E0DE-B803-31CD-C7FC3D10725E}"/>
              </a:ext>
            </a:extLst>
          </p:cNvPr>
          <p:cNvSpPr txBox="1"/>
          <p:nvPr/>
        </p:nvSpPr>
        <p:spPr>
          <a:xfrm>
            <a:off x="-241739" y="-14514"/>
            <a:ext cx="2709453"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Daniel </a:t>
            </a:r>
            <a:r>
              <a:rPr lang="bo-CN" sz="3200" b="1" cap="all" dirty="0">
                <a:solidFill>
                  <a:schemeClr val="bg1"/>
                </a:solidFill>
                <a:latin typeface="ArialMT"/>
              </a:rPr>
              <a:t>1</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:20</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2821483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121212"/>
                </a:solidFill>
                <a:effectLst/>
                <a:latin typeface="ArialMT"/>
              </a:rPr>
              <a:t>Daniel1:1In the third year of the reign of Jehoiakim king of Judah, Nebuchadnezzar king of Babylon came to Jerusalem and besieged it. </a:t>
            </a:r>
            <a:endParaRPr lang="en-ZA" dirty="0"/>
          </a:p>
        </p:txBody>
      </p:sp>
      <p:sp>
        <p:nvSpPr>
          <p:cNvPr id="3" name="TextBox 2">
            <a:extLst>
              <a:ext uri="{FF2B5EF4-FFF2-40B4-BE49-F238E27FC236}">
                <a16:creationId xmlns:a16="http://schemas.microsoft.com/office/drawing/2014/main" id="{B21FA9F3-AFFB-C25A-6714-49568B60E6A3}"/>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36762451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72059783-C5FE-B188-48CB-68577D5CE23F}"/>
              </a:ext>
            </a:extLst>
          </p:cNvPr>
          <p:cNvPicPr>
            <a:picLocks noChangeAspect="1"/>
          </p:cNvPicPr>
          <p:nvPr/>
        </p:nvPicPr>
        <p:blipFill>
          <a:blip r:embed="rId3"/>
          <a:stretch>
            <a:fillRect/>
          </a:stretch>
        </p:blipFill>
        <p:spPr>
          <a:xfrm>
            <a:off x="0" y="-404589"/>
            <a:ext cx="12191999" cy="7262589"/>
          </a:xfrm>
          <a:prstGeom prst="rect">
            <a:avLst/>
          </a:prstGeom>
        </p:spPr>
      </p:pic>
      <p:sp>
        <p:nvSpPr>
          <p:cNvPr id="5" name="TextBox 4">
            <a:extLst>
              <a:ext uri="{FF2B5EF4-FFF2-40B4-BE49-F238E27FC236}">
                <a16:creationId xmlns:a16="http://schemas.microsoft.com/office/drawing/2014/main" id="{31999E43-22CF-A135-A4D4-BB0F297EE639}"/>
              </a:ext>
            </a:extLst>
          </p:cNvPr>
          <p:cNvSpPr txBox="1"/>
          <p:nvPr/>
        </p:nvSpPr>
        <p:spPr>
          <a:xfrm>
            <a:off x="-241739" y="-14514"/>
            <a:ext cx="2709453"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Daniel </a:t>
            </a:r>
            <a:r>
              <a:rPr lang="bo-CN" sz="3200" b="1" cap="all" dirty="0">
                <a:solidFill>
                  <a:schemeClr val="bg1"/>
                </a:solidFill>
                <a:latin typeface="ArialMT"/>
              </a:rPr>
              <a:t>1</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2012778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121212"/>
                </a:solidFill>
                <a:effectLst/>
                <a:latin typeface="ArialMT"/>
              </a:rPr>
              <a:t>2The Lord gave Jehoiakim king of Judah into his hand, with some of the vessels of the house of God; and he carried them into the land of Shinar to the house of his god. He brought the vessels into the treasure house of his god.</a:t>
            </a:r>
            <a:endParaRPr lang="en-ZA" dirty="0"/>
          </a:p>
        </p:txBody>
      </p:sp>
      <p:sp>
        <p:nvSpPr>
          <p:cNvPr id="2" name="TextBox 1">
            <a:extLst>
              <a:ext uri="{FF2B5EF4-FFF2-40B4-BE49-F238E27FC236}">
                <a16:creationId xmlns:a16="http://schemas.microsoft.com/office/drawing/2014/main" id="{80DFA6A3-DF1E-1CBF-D525-6E2BA5BFC537}"/>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30959021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5E251D7-6131-0F32-9088-E99DDCB955AE}"/>
              </a:ext>
            </a:extLst>
          </p:cNvPr>
          <p:cNvPicPr>
            <a:picLocks noChangeAspect="1"/>
          </p:cNvPicPr>
          <p:nvPr/>
        </p:nvPicPr>
        <p:blipFill rotWithShape="1">
          <a:blip r:embed="rId2"/>
          <a:srcRect t="1766" b="6038"/>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29A5B62F-6419-CE16-FE44-F1AC4ED09135}"/>
              </a:ext>
            </a:extLst>
          </p:cNvPr>
          <p:cNvSpPr txBox="1"/>
          <p:nvPr/>
        </p:nvSpPr>
        <p:spPr>
          <a:xfrm>
            <a:off x="-241739" y="-14514"/>
            <a:ext cx="2709453"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Daniel </a:t>
            </a:r>
            <a:r>
              <a:rPr lang="bo-CN" sz="3200" b="1" cap="all" dirty="0">
                <a:solidFill>
                  <a:schemeClr val="bg1"/>
                </a:solidFill>
                <a:latin typeface="ArialMT"/>
              </a:rPr>
              <a:t>1</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6527800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121212"/>
                </a:solidFill>
                <a:effectLst/>
                <a:latin typeface="ArialMT"/>
              </a:rPr>
              <a:t>3The king spoke to Ashpenaz, the master of his eunuchs, that he should bring in some of the children of Israel, even of the royal offspring and of the nobles:</a:t>
            </a:r>
            <a:endParaRPr lang="en-ZA" dirty="0"/>
          </a:p>
        </p:txBody>
      </p:sp>
      <p:sp>
        <p:nvSpPr>
          <p:cNvPr id="2" name="TextBox 1">
            <a:extLst>
              <a:ext uri="{FF2B5EF4-FFF2-40B4-BE49-F238E27FC236}">
                <a16:creationId xmlns:a16="http://schemas.microsoft.com/office/drawing/2014/main" id="{08D57296-760C-2244-AC8F-5BD43BF7535B}"/>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216609812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443</TotalTime>
  <Words>861</Words>
  <Application>Microsoft Office PowerPoint</Application>
  <PresentationFormat>Widescreen</PresentationFormat>
  <Paragraphs>76</Paragraphs>
  <Slides>40</Slides>
  <Notes>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40</vt:i4>
      </vt:variant>
    </vt:vector>
  </HeadingPairs>
  <TitlesOfParts>
    <vt:vector size="48" baseType="lpstr">
      <vt:lpstr>Arial</vt:lpstr>
      <vt:lpstr>ArialMT</vt:lpstr>
      <vt:lpstr>Calibri</vt:lpstr>
      <vt:lpstr>Calibri Light</vt:lpstr>
      <vt:lpstr>Microsoft Himalaya</vt:lpstr>
      <vt:lpstr>TimesNewRomanPS-BoldMT</vt:lpstr>
      <vt:lpstr>TimesNewRomanPSMT</vt:lpstr>
      <vt:lpstr>Office Theme</vt:lpstr>
      <vt:lpstr>26-1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14</cp:revision>
  <dcterms:created xsi:type="dcterms:W3CDTF">2021-07-20T09:23:46Z</dcterms:created>
  <dcterms:modified xsi:type="dcterms:W3CDTF">2023-01-19T09:41:11Z</dcterms:modified>
</cp:coreProperties>
</file>