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68" r:id="rId2"/>
    <p:sldId id="438" r:id="rId3"/>
    <p:sldId id="439" r:id="rId4"/>
    <p:sldId id="514" r:id="rId5"/>
    <p:sldId id="441" r:id="rId6"/>
    <p:sldId id="442" r:id="rId7"/>
    <p:sldId id="443" r:id="rId8"/>
    <p:sldId id="444" r:id="rId9"/>
    <p:sldId id="445" r:id="rId10"/>
    <p:sldId id="521" r:id="rId11"/>
    <p:sldId id="447" r:id="rId12"/>
    <p:sldId id="448" r:id="rId13"/>
    <p:sldId id="449" r:id="rId14"/>
    <p:sldId id="515" r:id="rId15"/>
    <p:sldId id="451" r:id="rId16"/>
    <p:sldId id="516" r:id="rId17"/>
    <p:sldId id="453" r:id="rId18"/>
    <p:sldId id="454" r:id="rId19"/>
    <p:sldId id="455" r:id="rId20"/>
    <p:sldId id="456" r:id="rId21"/>
    <p:sldId id="457" r:id="rId22"/>
    <p:sldId id="460" r:id="rId23"/>
    <p:sldId id="459" r:id="rId24"/>
    <p:sldId id="458" r:id="rId25"/>
    <p:sldId id="461" r:id="rId26"/>
    <p:sldId id="462" r:id="rId27"/>
    <p:sldId id="463" r:id="rId28"/>
    <p:sldId id="464" r:id="rId29"/>
    <p:sldId id="503" r:id="rId30"/>
    <p:sldId id="504" r:id="rId31"/>
    <p:sldId id="466" r:id="rId32"/>
    <p:sldId id="467" r:id="rId33"/>
    <p:sldId id="477" r:id="rId34"/>
    <p:sldId id="469" r:id="rId35"/>
    <p:sldId id="470" r:id="rId36"/>
    <p:sldId id="517" r:id="rId37"/>
    <p:sldId id="505" r:id="rId38"/>
    <p:sldId id="518" r:id="rId39"/>
    <p:sldId id="472" r:id="rId40"/>
    <p:sldId id="473" r:id="rId41"/>
    <p:sldId id="474" r:id="rId42"/>
    <p:sldId id="475" r:id="rId43"/>
    <p:sldId id="511" r:id="rId44"/>
    <p:sldId id="512" r:id="rId45"/>
    <p:sldId id="478" r:id="rId46"/>
    <p:sldId id="519" r:id="rId47"/>
    <p:sldId id="508" r:id="rId48"/>
    <p:sldId id="509" r:id="rId49"/>
    <p:sldId id="476" r:id="rId50"/>
    <p:sldId id="510" r:id="rId51"/>
    <p:sldId id="479" r:id="rId52"/>
    <p:sldId id="480"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 id="496" r:id="rId69"/>
    <p:sldId id="497" r:id="rId70"/>
    <p:sldId id="498" r:id="rId71"/>
    <p:sldId id="499" r:id="rId72"/>
    <p:sldId id="500" r:id="rId73"/>
    <p:sldId id="502" r:id="rId74"/>
    <p:sldId id="52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8" autoAdjust="0"/>
    <p:restoredTop sz="94951" autoAdjust="0"/>
  </p:normalViewPr>
  <p:slideViewPr>
    <p:cSldViewPr snapToGrid="0">
      <p:cViewPr varScale="1">
        <p:scale>
          <a:sx n="84" d="100"/>
          <a:sy n="84" d="100"/>
        </p:scale>
        <p:origin x="29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DEB8EB7-4215-4BEF-A29E-DBD9222D5DEE}"/>
    <pc:docChg chg="modSld">
      <pc:chgData name="Alfred Smith" userId="3c60a3631c0db8ad" providerId="LiveId" clId="{5DEB8EB7-4215-4BEF-A29E-DBD9222D5DEE}" dt="2023-12-11T10:16:52.419" v="5" actId="20577"/>
      <pc:docMkLst>
        <pc:docMk/>
      </pc:docMkLst>
      <pc:sldChg chg="modSp mod">
        <pc:chgData name="Alfred Smith" userId="3c60a3631c0db8ad" providerId="LiveId" clId="{5DEB8EB7-4215-4BEF-A29E-DBD9222D5DEE}" dt="2023-12-11T10:16:18.158" v="3" actId="20577"/>
        <pc:sldMkLst>
          <pc:docMk/>
          <pc:sldMk cId="3759221820" sldId="439"/>
        </pc:sldMkLst>
        <pc:spChg chg="mod">
          <ac:chgData name="Alfred Smith" userId="3c60a3631c0db8ad" providerId="LiveId" clId="{5DEB8EB7-4215-4BEF-A29E-DBD9222D5DEE}" dt="2023-12-11T10:16:18.158" v="3" actId="20577"/>
          <ac:spMkLst>
            <pc:docMk/>
            <pc:sldMk cId="3759221820" sldId="439"/>
            <ac:spMk id="4" creationId="{9A13E2D8-2F59-44C1-B1D2-79C300C26DD4}"/>
          </ac:spMkLst>
        </pc:spChg>
      </pc:sldChg>
      <pc:sldChg chg="modSp mod">
        <pc:chgData name="Alfred Smith" userId="3c60a3631c0db8ad" providerId="LiveId" clId="{5DEB8EB7-4215-4BEF-A29E-DBD9222D5DEE}" dt="2023-12-11T10:16:52.419" v="5" actId="20577"/>
        <pc:sldMkLst>
          <pc:docMk/>
          <pc:sldMk cId="3732000117" sldId="479"/>
        </pc:sldMkLst>
        <pc:spChg chg="mod">
          <ac:chgData name="Alfred Smith" userId="3c60a3631c0db8ad" providerId="LiveId" clId="{5DEB8EB7-4215-4BEF-A29E-DBD9222D5DEE}" dt="2023-12-11T10:16:52.419" v="5" actId="20577"/>
          <ac:spMkLst>
            <pc:docMk/>
            <pc:sldMk cId="3732000117" sldId="479"/>
            <ac:spMk id="4" creationId="{9A13E2D8-2F59-44C1-B1D2-79C300C26DD4}"/>
          </ac:spMkLst>
        </pc:spChg>
      </pc:sldChg>
    </pc:docChg>
  </pc:docChgLst>
  <pc:docChgLst>
    <pc:chgData name="Alfred Smith" userId="3c60a3631c0db8ad" providerId="LiveId" clId="{16547A66-4AA3-4DA3-BE07-FB61F31A08A7}"/>
    <pc:docChg chg="undo custSel modSld">
      <pc:chgData name="Alfred Smith" userId="3c60a3631c0db8ad" providerId="LiveId" clId="{16547A66-4AA3-4DA3-BE07-FB61F31A08A7}" dt="2023-01-19T10:00:24.088" v="118"/>
      <pc:docMkLst>
        <pc:docMk/>
      </pc:docMkLst>
      <pc:sldChg chg="modSp mod modTransition">
        <pc:chgData name="Alfred Smith" userId="3c60a3631c0db8ad" providerId="LiveId" clId="{16547A66-4AA3-4DA3-BE07-FB61F31A08A7}" dt="2023-01-19T09:58:07.021" v="46"/>
        <pc:sldMkLst>
          <pc:docMk/>
          <pc:sldMk cId="3261377596" sldId="438"/>
        </pc:sldMkLst>
        <pc:spChg chg="mod">
          <ac:chgData name="Alfred Smith" userId="3c60a3631c0db8ad" providerId="LiveId" clId="{16547A66-4AA3-4DA3-BE07-FB61F31A08A7}" dt="2023-01-19T09:55:10.448" v="3" actId="207"/>
          <ac:spMkLst>
            <pc:docMk/>
            <pc:sldMk cId="3261377596" sldId="438"/>
            <ac:spMk id="5" creationId="{F1F1F75C-ECD2-A11C-B25E-AFE06E302F71}"/>
          </ac:spMkLst>
        </pc:spChg>
      </pc:sldChg>
      <pc:sldChg chg="addSp delSp modSp mod modTransition modAnim">
        <pc:chgData name="Alfred Smith" userId="3c60a3631c0db8ad" providerId="LiveId" clId="{16547A66-4AA3-4DA3-BE07-FB61F31A08A7}" dt="2023-01-19T09:59:38.446" v="83"/>
        <pc:sldMkLst>
          <pc:docMk/>
          <pc:sldMk cId="3759221820" sldId="439"/>
        </pc:sldMkLst>
        <pc:spChg chg="add mod">
          <ac:chgData name="Alfred Smith" userId="3c60a3631c0db8ad" providerId="LiveId" clId="{16547A66-4AA3-4DA3-BE07-FB61F31A08A7}" dt="2023-01-19T09:59:38.446" v="83"/>
          <ac:spMkLst>
            <pc:docMk/>
            <pc:sldMk cId="3759221820" sldId="439"/>
            <ac:spMk id="2" creationId="{C7F8DB35-0BA4-7216-F6FB-89D39155FA7F}"/>
          </ac:spMkLst>
        </pc:spChg>
        <pc:spChg chg="del">
          <ac:chgData name="Alfred Smith" userId="3c60a3631c0db8ad" providerId="LiveId" clId="{16547A66-4AA3-4DA3-BE07-FB61F31A08A7}" dt="2023-01-19T09:59:25.189" v="82" actId="478"/>
          <ac:spMkLst>
            <pc:docMk/>
            <pc:sldMk cId="3759221820" sldId="439"/>
            <ac:spMk id="6" creationId="{416C064E-628E-47C0-A712-DB178FE9901E}"/>
          </ac:spMkLst>
        </pc:spChg>
        <pc:picChg chg="del">
          <ac:chgData name="Alfred Smith" userId="3c60a3631c0db8ad" providerId="LiveId" clId="{16547A66-4AA3-4DA3-BE07-FB61F31A08A7}" dt="2023-01-19T09:58:07.021" v="46"/>
          <ac:picMkLst>
            <pc:docMk/>
            <pc:sldMk cId="3759221820" sldId="439"/>
            <ac:picMk id="3" creationId="{A1E3311F-8B9E-006A-7FDA-F3B2947A0442}"/>
          </ac:picMkLst>
        </pc:picChg>
      </pc:sldChg>
      <pc:sldChg chg="addSp delSp modSp mod modTransition modAnim">
        <pc:chgData name="Alfred Smith" userId="3c60a3631c0db8ad" providerId="LiveId" clId="{16547A66-4AA3-4DA3-BE07-FB61F31A08A7}" dt="2023-01-19T09:59:39.914" v="84"/>
        <pc:sldMkLst>
          <pc:docMk/>
          <pc:sldMk cId="3676245138" sldId="441"/>
        </pc:sldMkLst>
        <pc:spChg chg="add mod">
          <ac:chgData name="Alfred Smith" userId="3c60a3631c0db8ad" providerId="LiveId" clId="{16547A66-4AA3-4DA3-BE07-FB61F31A08A7}" dt="2023-01-19T09:59:39.914" v="84"/>
          <ac:spMkLst>
            <pc:docMk/>
            <pc:sldMk cId="3676245138" sldId="441"/>
            <ac:spMk id="3" creationId="{80E7B94E-9C61-F7E5-DF14-7DD227399A72}"/>
          </ac:spMkLst>
        </pc:spChg>
        <pc:spChg chg="del">
          <ac:chgData name="Alfred Smith" userId="3c60a3631c0db8ad" providerId="LiveId" clId="{16547A66-4AA3-4DA3-BE07-FB61F31A08A7}" dt="2023-01-19T09:59:23.190" v="81" actId="478"/>
          <ac:spMkLst>
            <pc:docMk/>
            <pc:sldMk cId="3676245138" sldId="441"/>
            <ac:spMk id="6" creationId="{416C064E-628E-47C0-A712-DB178FE9901E}"/>
          </ac:spMkLst>
        </pc:spChg>
        <pc:picChg chg="del">
          <ac:chgData name="Alfred Smith" userId="3c60a3631c0db8ad" providerId="LiveId" clId="{16547A66-4AA3-4DA3-BE07-FB61F31A08A7}" dt="2023-01-19T09:58:07.021" v="46"/>
          <ac:picMkLst>
            <pc:docMk/>
            <pc:sldMk cId="3676245138" sldId="441"/>
            <ac:picMk id="2" creationId="{43E7F41A-0D91-CE28-9FE1-48F88099317A}"/>
          </ac:picMkLst>
        </pc:picChg>
      </pc:sldChg>
      <pc:sldChg chg="modSp mod modTransition">
        <pc:chgData name="Alfred Smith" userId="3c60a3631c0db8ad" providerId="LiveId" clId="{16547A66-4AA3-4DA3-BE07-FB61F31A08A7}" dt="2023-01-19T09:58:07.021" v="46"/>
        <pc:sldMkLst>
          <pc:docMk/>
          <pc:sldMk cId="2180228365" sldId="442"/>
        </pc:sldMkLst>
        <pc:spChg chg="mod">
          <ac:chgData name="Alfred Smith" userId="3c60a3631c0db8ad" providerId="LiveId" clId="{16547A66-4AA3-4DA3-BE07-FB61F31A08A7}" dt="2023-01-19T09:55:49.602" v="8"/>
          <ac:spMkLst>
            <pc:docMk/>
            <pc:sldMk cId="2180228365" sldId="442"/>
            <ac:spMk id="5" creationId="{42BC27F1-658F-E5CD-DD0C-FC481B17502B}"/>
          </ac:spMkLst>
        </pc:spChg>
      </pc:sldChg>
      <pc:sldChg chg="addSp delSp modSp mod modTransition modAnim">
        <pc:chgData name="Alfred Smith" userId="3c60a3631c0db8ad" providerId="LiveId" clId="{16547A66-4AA3-4DA3-BE07-FB61F31A08A7}" dt="2023-01-19T09:59:41.070" v="85"/>
        <pc:sldMkLst>
          <pc:docMk/>
          <pc:sldMk cId="3095902142" sldId="443"/>
        </pc:sldMkLst>
        <pc:spChg chg="add mod">
          <ac:chgData name="Alfred Smith" userId="3c60a3631c0db8ad" providerId="LiveId" clId="{16547A66-4AA3-4DA3-BE07-FB61F31A08A7}" dt="2023-01-19T09:59:41.070" v="85"/>
          <ac:spMkLst>
            <pc:docMk/>
            <pc:sldMk cId="3095902142" sldId="443"/>
            <ac:spMk id="3" creationId="{6A4D682A-C9DE-0A71-2D40-06088D6948C3}"/>
          </ac:spMkLst>
        </pc:spChg>
        <pc:spChg chg="del">
          <ac:chgData name="Alfred Smith" userId="3c60a3631c0db8ad" providerId="LiveId" clId="{16547A66-4AA3-4DA3-BE07-FB61F31A08A7}" dt="2023-01-19T09:59:20.697" v="80" actId="478"/>
          <ac:spMkLst>
            <pc:docMk/>
            <pc:sldMk cId="3095902142" sldId="443"/>
            <ac:spMk id="6" creationId="{416C064E-628E-47C0-A712-DB178FE9901E}"/>
          </ac:spMkLst>
        </pc:spChg>
        <pc:picChg chg="del">
          <ac:chgData name="Alfred Smith" userId="3c60a3631c0db8ad" providerId="LiveId" clId="{16547A66-4AA3-4DA3-BE07-FB61F31A08A7}" dt="2023-01-19T09:58:07.021" v="46"/>
          <ac:picMkLst>
            <pc:docMk/>
            <pc:sldMk cId="3095902142" sldId="443"/>
            <ac:picMk id="2" creationId="{951ABF7E-0BDC-DE03-4306-384CD11167B3}"/>
          </ac:picMkLst>
        </pc:picChg>
      </pc:sldChg>
      <pc:sldChg chg="modSp mod modTransition">
        <pc:chgData name="Alfred Smith" userId="3c60a3631c0db8ad" providerId="LiveId" clId="{16547A66-4AA3-4DA3-BE07-FB61F31A08A7}" dt="2023-01-19T09:58:07.021" v="46"/>
        <pc:sldMkLst>
          <pc:docMk/>
          <pc:sldMk cId="1718612039" sldId="444"/>
        </pc:sldMkLst>
        <pc:spChg chg="mod">
          <ac:chgData name="Alfred Smith" userId="3c60a3631c0db8ad" providerId="LiveId" clId="{16547A66-4AA3-4DA3-BE07-FB61F31A08A7}" dt="2023-01-19T09:55:52.824" v="9"/>
          <ac:spMkLst>
            <pc:docMk/>
            <pc:sldMk cId="1718612039" sldId="444"/>
            <ac:spMk id="7" creationId="{6BAFF720-C4B3-F3B4-FC98-101A532F6470}"/>
          </ac:spMkLst>
        </pc:spChg>
      </pc:sldChg>
      <pc:sldChg chg="addSp delSp modSp mod modTransition modAnim">
        <pc:chgData name="Alfred Smith" userId="3c60a3631c0db8ad" providerId="LiveId" clId="{16547A66-4AA3-4DA3-BE07-FB61F31A08A7}" dt="2023-01-19T09:59:42.305" v="86"/>
        <pc:sldMkLst>
          <pc:docMk/>
          <pc:sldMk cId="2166098122" sldId="445"/>
        </pc:sldMkLst>
        <pc:spChg chg="add mod">
          <ac:chgData name="Alfred Smith" userId="3c60a3631c0db8ad" providerId="LiveId" clId="{16547A66-4AA3-4DA3-BE07-FB61F31A08A7}" dt="2023-01-19T09:59:42.305" v="86"/>
          <ac:spMkLst>
            <pc:docMk/>
            <pc:sldMk cId="2166098122" sldId="445"/>
            <ac:spMk id="2" creationId="{68F4B172-B046-0EA2-64FE-1709F5C32EEA}"/>
          </ac:spMkLst>
        </pc:spChg>
        <pc:spChg chg="del">
          <ac:chgData name="Alfred Smith" userId="3c60a3631c0db8ad" providerId="LiveId" clId="{16547A66-4AA3-4DA3-BE07-FB61F31A08A7}" dt="2023-01-19T09:59:18.585" v="79" actId="478"/>
          <ac:spMkLst>
            <pc:docMk/>
            <pc:sldMk cId="2166098122" sldId="445"/>
            <ac:spMk id="6" creationId="{416C064E-628E-47C0-A712-DB178FE9901E}"/>
          </ac:spMkLst>
        </pc:spChg>
        <pc:picChg chg="del">
          <ac:chgData name="Alfred Smith" userId="3c60a3631c0db8ad" providerId="LiveId" clId="{16547A66-4AA3-4DA3-BE07-FB61F31A08A7}" dt="2023-01-19T09:58:07.021" v="46"/>
          <ac:picMkLst>
            <pc:docMk/>
            <pc:sldMk cId="2166098122" sldId="445"/>
            <ac:picMk id="5" creationId="{9AD4FA4A-B036-8B2F-C3F3-0848F001A162}"/>
          </ac:picMkLst>
        </pc:picChg>
      </pc:sldChg>
      <pc:sldChg chg="addSp delSp modSp mod modTransition modAnim">
        <pc:chgData name="Alfred Smith" userId="3c60a3631c0db8ad" providerId="LiveId" clId="{16547A66-4AA3-4DA3-BE07-FB61F31A08A7}" dt="2023-01-19T09:59:43.490" v="87"/>
        <pc:sldMkLst>
          <pc:docMk/>
          <pc:sldMk cId="2422728137" sldId="447"/>
        </pc:sldMkLst>
        <pc:spChg chg="add mod">
          <ac:chgData name="Alfred Smith" userId="3c60a3631c0db8ad" providerId="LiveId" clId="{16547A66-4AA3-4DA3-BE07-FB61F31A08A7}" dt="2023-01-19T09:59:43.490" v="87"/>
          <ac:spMkLst>
            <pc:docMk/>
            <pc:sldMk cId="2422728137" sldId="447"/>
            <ac:spMk id="2" creationId="{3E82A628-A6FB-B8F0-927E-11B4A6E37618}"/>
          </ac:spMkLst>
        </pc:spChg>
        <pc:spChg chg="del">
          <ac:chgData name="Alfred Smith" userId="3c60a3631c0db8ad" providerId="LiveId" clId="{16547A66-4AA3-4DA3-BE07-FB61F31A08A7}" dt="2023-01-19T09:59:16.799" v="78" actId="478"/>
          <ac:spMkLst>
            <pc:docMk/>
            <pc:sldMk cId="2422728137" sldId="447"/>
            <ac:spMk id="6" creationId="{416C064E-628E-47C0-A712-DB178FE9901E}"/>
          </ac:spMkLst>
        </pc:spChg>
        <pc:picChg chg="del">
          <ac:chgData name="Alfred Smith" userId="3c60a3631c0db8ad" providerId="LiveId" clId="{16547A66-4AA3-4DA3-BE07-FB61F31A08A7}" dt="2023-01-19T09:58:07.021" v="46"/>
          <ac:picMkLst>
            <pc:docMk/>
            <pc:sldMk cId="2422728137" sldId="447"/>
            <ac:picMk id="7" creationId="{D6B03074-47F6-F729-C944-BB1998955470}"/>
          </ac:picMkLst>
        </pc:picChg>
      </pc:sldChg>
      <pc:sldChg chg="modSp mod modTransition">
        <pc:chgData name="Alfred Smith" userId="3c60a3631c0db8ad" providerId="LiveId" clId="{16547A66-4AA3-4DA3-BE07-FB61F31A08A7}" dt="2023-01-19T09:58:07.021" v="46"/>
        <pc:sldMkLst>
          <pc:docMk/>
          <pc:sldMk cId="843663555" sldId="448"/>
        </pc:sldMkLst>
        <pc:spChg chg="mod">
          <ac:chgData name="Alfred Smith" userId="3c60a3631c0db8ad" providerId="LiveId" clId="{16547A66-4AA3-4DA3-BE07-FB61F31A08A7}" dt="2023-01-19T09:56:04.061" v="11"/>
          <ac:spMkLst>
            <pc:docMk/>
            <pc:sldMk cId="843663555" sldId="448"/>
            <ac:spMk id="7" creationId="{6616BFCD-8B80-568C-5CFE-2B1C8D2F9D86}"/>
          </ac:spMkLst>
        </pc:spChg>
      </pc:sldChg>
      <pc:sldChg chg="addSp delSp modSp mod modTransition modAnim">
        <pc:chgData name="Alfred Smith" userId="3c60a3631c0db8ad" providerId="LiveId" clId="{16547A66-4AA3-4DA3-BE07-FB61F31A08A7}" dt="2023-01-19T09:59:44.909" v="88"/>
        <pc:sldMkLst>
          <pc:docMk/>
          <pc:sldMk cId="4160448636" sldId="449"/>
        </pc:sldMkLst>
        <pc:spChg chg="add mod">
          <ac:chgData name="Alfred Smith" userId="3c60a3631c0db8ad" providerId="LiveId" clId="{16547A66-4AA3-4DA3-BE07-FB61F31A08A7}" dt="2023-01-19T09:59:44.909" v="88"/>
          <ac:spMkLst>
            <pc:docMk/>
            <pc:sldMk cId="4160448636" sldId="449"/>
            <ac:spMk id="2" creationId="{B1A22944-296A-7022-6998-1075A646753C}"/>
          </ac:spMkLst>
        </pc:spChg>
        <pc:spChg chg="del">
          <ac:chgData name="Alfred Smith" userId="3c60a3631c0db8ad" providerId="LiveId" clId="{16547A66-4AA3-4DA3-BE07-FB61F31A08A7}" dt="2023-01-19T09:59:11.156" v="77" actId="478"/>
          <ac:spMkLst>
            <pc:docMk/>
            <pc:sldMk cId="4160448636" sldId="449"/>
            <ac:spMk id="6" creationId="{416C064E-628E-47C0-A712-DB178FE9901E}"/>
          </ac:spMkLst>
        </pc:spChg>
        <pc:picChg chg="del">
          <ac:chgData name="Alfred Smith" userId="3c60a3631c0db8ad" providerId="LiveId" clId="{16547A66-4AA3-4DA3-BE07-FB61F31A08A7}" dt="2023-01-19T09:58:07.021" v="46"/>
          <ac:picMkLst>
            <pc:docMk/>
            <pc:sldMk cId="4160448636" sldId="449"/>
            <ac:picMk id="8" creationId="{09E5A078-A6C0-E926-D64A-36976F1ABF47}"/>
          </ac:picMkLst>
        </pc:picChg>
      </pc:sldChg>
      <pc:sldChg chg="addSp delSp modSp mod modTransition modAnim">
        <pc:chgData name="Alfred Smith" userId="3c60a3631c0db8ad" providerId="LiveId" clId="{16547A66-4AA3-4DA3-BE07-FB61F31A08A7}" dt="2023-01-19T09:59:46.153" v="89"/>
        <pc:sldMkLst>
          <pc:docMk/>
          <pc:sldMk cId="3386340796" sldId="451"/>
        </pc:sldMkLst>
        <pc:spChg chg="add mod">
          <ac:chgData name="Alfred Smith" userId="3c60a3631c0db8ad" providerId="LiveId" clId="{16547A66-4AA3-4DA3-BE07-FB61F31A08A7}" dt="2023-01-19T09:59:46.153" v="89"/>
          <ac:spMkLst>
            <pc:docMk/>
            <pc:sldMk cId="3386340796" sldId="451"/>
            <ac:spMk id="2" creationId="{7BACFC2A-9DB5-E1C6-70A2-720AC205D9ED}"/>
          </ac:spMkLst>
        </pc:spChg>
        <pc:spChg chg="del">
          <ac:chgData name="Alfred Smith" userId="3c60a3631c0db8ad" providerId="LiveId" clId="{16547A66-4AA3-4DA3-BE07-FB61F31A08A7}" dt="2023-01-19T09:59:09.667" v="76" actId="478"/>
          <ac:spMkLst>
            <pc:docMk/>
            <pc:sldMk cId="3386340796" sldId="451"/>
            <ac:spMk id="6" creationId="{416C064E-628E-47C0-A712-DB178FE9901E}"/>
          </ac:spMkLst>
        </pc:spChg>
        <pc:picChg chg="del">
          <ac:chgData name="Alfred Smith" userId="3c60a3631c0db8ad" providerId="LiveId" clId="{16547A66-4AA3-4DA3-BE07-FB61F31A08A7}" dt="2023-01-19T09:58:07.021" v="46"/>
          <ac:picMkLst>
            <pc:docMk/>
            <pc:sldMk cId="3386340796" sldId="451"/>
            <ac:picMk id="5" creationId="{FD2D5C05-BB2C-D95D-5E12-F10FE5CBC28D}"/>
          </ac:picMkLst>
        </pc:picChg>
      </pc:sldChg>
      <pc:sldChg chg="addSp delSp modSp mod modTransition modAnim">
        <pc:chgData name="Alfred Smith" userId="3c60a3631c0db8ad" providerId="LiveId" clId="{16547A66-4AA3-4DA3-BE07-FB61F31A08A7}" dt="2023-01-19T09:59:47.294" v="90"/>
        <pc:sldMkLst>
          <pc:docMk/>
          <pc:sldMk cId="283334129" sldId="453"/>
        </pc:sldMkLst>
        <pc:spChg chg="add mod">
          <ac:chgData name="Alfred Smith" userId="3c60a3631c0db8ad" providerId="LiveId" clId="{16547A66-4AA3-4DA3-BE07-FB61F31A08A7}" dt="2023-01-19T09:59:47.294" v="90"/>
          <ac:spMkLst>
            <pc:docMk/>
            <pc:sldMk cId="283334129" sldId="453"/>
            <ac:spMk id="2" creationId="{5E38CC26-4E86-02FD-CCDA-0684983C8CE2}"/>
          </ac:spMkLst>
        </pc:spChg>
        <pc:spChg chg="del">
          <ac:chgData name="Alfred Smith" userId="3c60a3631c0db8ad" providerId="LiveId" clId="{16547A66-4AA3-4DA3-BE07-FB61F31A08A7}" dt="2023-01-19T09:59:07.910" v="75" actId="478"/>
          <ac:spMkLst>
            <pc:docMk/>
            <pc:sldMk cId="283334129" sldId="453"/>
            <ac:spMk id="6" creationId="{416C064E-628E-47C0-A712-DB178FE9901E}"/>
          </ac:spMkLst>
        </pc:spChg>
        <pc:picChg chg="del">
          <ac:chgData name="Alfred Smith" userId="3c60a3631c0db8ad" providerId="LiveId" clId="{16547A66-4AA3-4DA3-BE07-FB61F31A08A7}" dt="2023-01-19T09:58:07.021" v="46"/>
          <ac:picMkLst>
            <pc:docMk/>
            <pc:sldMk cId="283334129" sldId="453"/>
            <ac:picMk id="10" creationId="{F507B05D-32F5-042B-89BF-894864798A69}"/>
          </ac:picMkLst>
        </pc:picChg>
      </pc:sldChg>
      <pc:sldChg chg="modSp mod modTransition">
        <pc:chgData name="Alfred Smith" userId="3c60a3631c0db8ad" providerId="LiveId" clId="{16547A66-4AA3-4DA3-BE07-FB61F31A08A7}" dt="2023-01-19T09:58:07.021" v="46"/>
        <pc:sldMkLst>
          <pc:docMk/>
          <pc:sldMk cId="2511564658" sldId="454"/>
        </pc:sldMkLst>
        <pc:spChg chg="mod">
          <ac:chgData name="Alfred Smith" userId="3c60a3631c0db8ad" providerId="LiveId" clId="{16547A66-4AA3-4DA3-BE07-FB61F31A08A7}" dt="2023-01-19T09:56:14.390" v="14"/>
          <ac:spMkLst>
            <pc:docMk/>
            <pc:sldMk cId="2511564658" sldId="454"/>
            <ac:spMk id="7" creationId="{3C58FBCD-DDF1-CBD0-1A54-38AD1F79998B}"/>
          </ac:spMkLst>
        </pc:spChg>
      </pc:sldChg>
      <pc:sldChg chg="addSp delSp modSp mod modTransition modAnim">
        <pc:chgData name="Alfred Smith" userId="3c60a3631c0db8ad" providerId="LiveId" clId="{16547A66-4AA3-4DA3-BE07-FB61F31A08A7}" dt="2023-01-19T09:59:48.636" v="91"/>
        <pc:sldMkLst>
          <pc:docMk/>
          <pc:sldMk cId="1799939013" sldId="455"/>
        </pc:sldMkLst>
        <pc:spChg chg="add mod">
          <ac:chgData name="Alfred Smith" userId="3c60a3631c0db8ad" providerId="LiveId" clId="{16547A66-4AA3-4DA3-BE07-FB61F31A08A7}" dt="2023-01-19T09:59:48.636" v="91"/>
          <ac:spMkLst>
            <pc:docMk/>
            <pc:sldMk cId="1799939013" sldId="455"/>
            <ac:spMk id="2" creationId="{45ACFEF4-3BB0-A95E-0A3F-5BD9E733590D}"/>
          </ac:spMkLst>
        </pc:spChg>
        <pc:spChg chg="del">
          <ac:chgData name="Alfred Smith" userId="3c60a3631c0db8ad" providerId="LiveId" clId="{16547A66-4AA3-4DA3-BE07-FB61F31A08A7}" dt="2023-01-19T09:59:05.943" v="74" actId="478"/>
          <ac:spMkLst>
            <pc:docMk/>
            <pc:sldMk cId="1799939013" sldId="455"/>
            <ac:spMk id="6" creationId="{416C064E-628E-47C0-A712-DB178FE9901E}"/>
          </ac:spMkLst>
        </pc:spChg>
        <pc:picChg chg="del">
          <ac:chgData name="Alfred Smith" userId="3c60a3631c0db8ad" providerId="LiveId" clId="{16547A66-4AA3-4DA3-BE07-FB61F31A08A7}" dt="2023-01-19T09:58:07.021" v="46"/>
          <ac:picMkLst>
            <pc:docMk/>
            <pc:sldMk cId="1799939013" sldId="455"/>
            <ac:picMk id="5" creationId="{F436D33A-6226-F1A5-EB66-085EEA477119}"/>
          </ac:picMkLst>
        </pc:picChg>
      </pc:sldChg>
      <pc:sldChg chg="modSp mod modTransition">
        <pc:chgData name="Alfred Smith" userId="3c60a3631c0db8ad" providerId="LiveId" clId="{16547A66-4AA3-4DA3-BE07-FB61F31A08A7}" dt="2023-01-19T09:58:07.021" v="46"/>
        <pc:sldMkLst>
          <pc:docMk/>
          <pc:sldMk cId="4049696417" sldId="456"/>
        </pc:sldMkLst>
        <pc:spChg chg="mod">
          <ac:chgData name="Alfred Smith" userId="3c60a3631c0db8ad" providerId="LiveId" clId="{16547A66-4AA3-4DA3-BE07-FB61F31A08A7}" dt="2023-01-19T09:56:18.023" v="15"/>
          <ac:spMkLst>
            <pc:docMk/>
            <pc:sldMk cId="4049696417" sldId="456"/>
            <ac:spMk id="7" creationId="{FAFE32B9-96C7-25DD-73B6-AE5C29226330}"/>
          </ac:spMkLst>
        </pc:spChg>
      </pc:sldChg>
      <pc:sldChg chg="addSp delSp modSp mod modTransition modAnim">
        <pc:chgData name="Alfred Smith" userId="3c60a3631c0db8ad" providerId="LiveId" clId="{16547A66-4AA3-4DA3-BE07-FB61F31A08A7}" dt="2023-01-19T09:59:49.923" v="92"/>
        <pc:sldMkLst>
          <pc:docMk/>
          <pc:sldMk cId="2618424304" sldId="457"/>
        </pc:sldMkLst>
        <pc:spChg chg="add mod">
          <ac:chgData name="Alfred Smith" userId="3c60a3631c0db8ad" providerId="LiveId" clId="{16547A66-4AA3-4DA3-BE07-FB61F31A08A7}" dt="2023-01-19T09:59:49.923" v="92"/>
          <ac:spMkLst>
            <pc:docMk/>
            <pc:sldMk cId="2618424304" sldId="457"/>
            <ac:spMk id="2" creationId="{A877D070-2D79-5D17-6CBA-AF9CFA4DCBF6}"/>
          </ac:spMkLst>
        </pc:spChg>
        <pc:spChg chg="del">
          <ac:chgData name="Alfred Smith" userId="3c60a3631c0db8ad" providerId="LiveId" clId="{16547A66-4AA3-4DA3-BE07-FB61F31A08A7}" dt="2023-01-19T09:59:03.978" v="73" actId="478"/>
          <ac:spMkLst>
            <pc:docMk/>
            <pc:sldMk cId="2618424304" sldId="457"/>
            <ac:spMk id="6" creationId="{416C064E-628E-47C0-A712-DB178FE9901E}"/>
          </ac:spMkLst>
        </pc:spChg>
        <pc:picChg chg="del">
          <ac:chgData name="Alfred Smith" userId="3c60a3631c0db8ad" providerId="LiveId" clId="{16547A66-4AA3-4DA3-BE07-FB61F31A08A7}" dt="2023-01-19T09:58:07.021" v="46"/>
          <ac:picMkLst>
            <pc:docMk/>
            <pc:sldMk cId="2618424304" sldId="457"/>
            <ac:picMk id="10" creationId="{DC18558E-A877-9188-8F53-F4123C005124}"/>
          </ac:picMkLst>
        </pc:picChg>
      </pc:sldChg>
      <pc:sldChg chg="modSp mod modTransition">
        <pc:chgData name="Alfred Smith" userId="3c60a3631c0db8ad" providerId="LiveId" clId="{16547A66-4AA3-4DA3-BE07-FB61F31A08A7}" dt="2023-01-19T09:58:07.021" v="46"/>
        <pc:sldMkLst>
          <pc:docMk/>
          <pc:sldMk cId="2789980734" sldId="458"/>
        </pc:sldMkLst>
        <pc:spChg chg="mod">
          <ac:chgData name="Alfred Smith" userId="3c60a3631c0db8ad" providerId="LiveId" clId="{16547A66-4AA3-4DA3-BE07-FB61F31A08A7}" dt="2023-01-19T09:56:24.399" v="17"/>
          <ac:spMkLst>
            <pc:docMk/>
            <pc:sldMk cId="2789980734" sldId="458"/>
            <ac:spMk id="5" creationId="{21F5FB76-5CE9-D802-B381-4210915FDD97}"/>
          </ac:spMkLst>
        </pc:spChg>
      </pc:sldChg>
      <pc:sldChg chg="addSp delSp modSp mod modTransition modAnim">
        <pc:chgData name="Alfred Smith" userId="3c60a3631c0db8ad" providerId="LiveId" clId="{16547A66-4AA3-4DA3-BE07-FB61F31A08A7}" dt="2023-01-19T09:59:51.441" v="93"/>
        <pc:sldMkLst>
          <pc:docMk/>
          <pc:sldMk cId="783514268" sldId="459"/>
        </pc:sldMkLst>
        <pc:spChg chg="add mod">
          <ac:chgData name="Alfred Smith" userId="3c60a3631c0db8ad" providerId="LiveId" clId="{16547A66-4AA3-4DA3-BE07-FB61F31A08A7}" dt="2023-01-19T09:59:51.441" v="93"/>
          <ac:spMkLst>
            <pc:docMk/>
            <pc:sldMk cId="783514268" sldId="459"/>
            <ac:spMk id="2" creationId="{6BC0BFE2-E8B4-3BFC-166C-0412E48DB83E}"/>
          </ac:spMkLst>
        </pc:spChg>
        <pc:spChg chg="del">
          <ac:chgData name="Alfred Smith" userId="3c60a3631c0db8ad" providerId="LiveId" clId="{16547A66-4AA3-4DA3-BE07-FB61F31A08A7}" dt="2023-01-19T09:59:02.035" v="72" actId="478"/>
          <ac:spMkLst>
            <pc:docMk/>
            <pc:sldMk cId="783514268" sldId="459"/>
            <ac:spMk id="6" creationId="{416C064E-628E-47C0-A712-DB178FE9901E}"/>
          </ac:spMkLst>
        </pc:spChg>
        <pc:picChg chg="del">
          <ac:chgData name="Alfred Smith" userId="3c60a3631c0db8ad" providerId="LiveId" clId="{16547A66-4AA3-4DA3-BE07-FB61F31A08A7}" dt="2023-01-19T09:58:07.021" v="46"/>
          <ac:picMkLst>
            <pc:docMk/>
            <pc:sldMk cId="783514268" sldId="459"/>
            <ac:picMk id="3" creationId="{D1E25534-0F22-8701-1128-60AEB9ACBA42}"/>
          </ac:picMkLst>
        </pc:picChg>
      </pc:sldChg>
      <pc:sldChg chg="modSp mod modTransition">
        <pc:chgData name="Alfred Smith" userId="3c60a3631c0db8ad" providerId="LiveId" clId="{16547A66-4AA3-4DA3-BE07-FB61F31A08A7}" dt="2023-01-19T09:58:07.021" v="46"/>
        <pc:sldMkLst>
          <pc:docMk/>
          <pc:sldMk cId="2691432836" sldId="460"/>
        </pc:sldMkLst>
        <pc:spChg chg="mod">
          <ac:chgData name="Alfred Smith" userId="3c60a3631c0db8ad" providerId="LiveId" clId="{16547A66-4AA3-4DA3-BE07-FB61F31A08A7}" dt="2023-01-19T09:56:21.371" v="16"/>
          <ac:spMkLst>
            <pc:docMk/>
            <pc:sldMk cId="2691432836" sldId="460"/>
            <ac:spMk id="7" creationId="{F9728893-0732-F22C-3837-5BBF0A8F3C06}"/>
          </ac:spMkLst>
        </pc:spChg>
      </pc:sldChg>
      <pc:sldChg chg="addSp delSp modSp mod modTransition modAnim">
        <pc:chgData name="Alfred Smith" userId="3c60a3631c0db8ad" providerId="LiveId" clId="{16547A66-4AA3-4DA3-BE07-FB61F31A08A7}" dt="2023-01-19T09:59:52.720" v="94"/>
        <pc:sldMkLst>
          <pc:docMk/>
          <pc:sldMk cId="3868250199" sldId="461"/>
        </pc:sldMkLst>
        <pc:spChg chg="add mod">
          <ac:chgData name="Alfred Smith" userId="3c60a3631c0db8ad" providerId="LiveId" clId="{16547A66-4AA3-4DA3-BE07-FB61F31A08A7}" dt="2023-01-19T09:59:52.720" v="94"/>
          <ac:spMkLst>
            <pc:docMk/>
            <pc:sldMk cId="3868250199" sldId="461"/>
            <ac:spMk id="2" creationId="{46FFCEA4-2CDE-C241-ABE5-0DB321538249}"/>
          </ac:spMkLst>
        </pc:spChg>
        <pc:spChg chg="del">
          <ac:chgData name="Alfred Smith" userId="3c60a3631c0db8ad" providerId="LiveId" clId="{16547A66-4AA3-4DA3-BE07-FB61F31A08A7}" dt="2023-01-19T09:58:59.961" v="71" actId="478"/>
          <ac:spMkLst>
            <pc:docMk/>
            <pc:sldMk cId="3868250199" sldId="461"/>
            <ac:spMk id="6" creationId="{416C064E-628E-47C0-A712-DB178FE9901E}"/>
          </ac:spMkLst>
        </pc:spChg>
        <pc:picChg chg="del">
          <ac:chgData name="Alfred Smith" userId="3c60a3631c0db8ad" providerId="LiveId" clId="{16547A66-4AA3-4DA3-BE07-FB61F31A08A7}" dt="2023-01-19T09:58:07.021" v="46"/>
          <ac:picMkLst>
            <pc:docMk/>
            <pc:sldMk cId="3868250199" sldId="461"/>
            <ac:picMk id="3" creationId="{A315A796-6363-B1B8-EAFD-44CFA345F6AB}"/>
          </ac:picMkLst>
        </pc:picChg>
      </pc:sldChg>
      <pc:sldChg chg="modSp mod modTransition">
        <pc:chgData name="Alfred Smith" userId="3c60a3631c0db8ad" providerId="LiveId" clId="{16547A66-4AA3-4DA3-BE07-FB61F31A08A7}" dt="2023-01-19T09:58:07.021" v="46"/>
        <pc:sldMkLst>
          <pc:docMk/>
          <pc:sldMk cId="3941201962" sldId="462"/>
        </pc:sldMkLst>
        <pc:spChg chg="mod">
          <ac:chgData name="Alfred Smith" userId="3c60a3631c0db8ad" providerId="LiveId" clId="{16547A66-4AA3-4DA3-BE07-FB61F31A08A7}" dt="2023-01-19T09:56:27.649" v="18"/>
          <ac:spMkLst>
            <pc:docMk/>
            <pc:sldMk cId="3941201962" sldId="462"/>
            <ac:spMk id="7" creationId="{CA6CF20B-2F81-53A5-3D53-4DE4C815AA91}"/>
          </ac:spMkLst>
        </pc:spChg>
      </pc:sldChg>
      <pc:sldChg chg="addSp delSp modSp mod modTransition modAnim">
        <pc:chgData name="Alfred Smith" userId="3c60a3631c0db8ad" providerId="LiveId" clId="{16547A66-4AA3-4DA3-BE07-FB61F31A08A7}" dt="2023-01-19T09:59:54.036" v="95"/>
        <pc:sldMkLst>
          <pc:docMk/>
          <pc:sldMk cId="2982327576" sldId="463"/>
        </pc:sldMkLst>
        <pc:spChg chg="add mod">
          <ac:chgData name="Alfred Smith" userId="3c60a3631c0db8ad" providerId="LiveId" clId="{16547A66-4AA3-4DA3-BE07-FB61F31A08A7}" dt="2023-01-19T09:59:54.036" v="95"/>
          <ac:spMkLst>
            <pc:docMk/>
            <pc:sldMk cId="2982327576" sldId="463"/>
            <ac:spMk id="2" creationId="{464B40A0-DB93-CFE9-C16E-72C2ED88D477}"/>
          </ac:spMkLst>
        </pc:spChg>
        <pc:spChg chg="del">
          <ac:chgData name="Alfred Smith" userId="3c60a3631c0db8ad" providerId="LiveId" clId="{16547A66-4AA3-4DA3-BE07-FB61F31A08A7}" dt="2023-01-19T09:58:58.430" v="70" actId="478"/>
          <ac:spMkLst>
            <pc:docMk/>
            <pc:sldMk cId="2982327576" sldId="463"/>
            <ac:spMk id="6" creationId="{416C064E-628E-47C0-A712-DB178FE9901E}"/>
          </ac:spMkLst>
        </pc:spChg>
        <pc:picChg chg="del">
          <ac:chgData name="Alfred Smith" userId="3c60a3631c0db8ad" providerId="LiveId" clId="{16547A66-4AA3-4DA3-BE07-FB61F31A08A7}" dt="2023-01-19T09:58:07.021" v="46"/>
          <ac:picMkLst>
            <pc:docMk/>
            <pc:sldMk cId="2982327576" sldId="463"/>
            <ac:picMk id="12" creationId="{C316DA18-3009-CECB-2B2A-0B8D5D5C78B6}"/>
          </ac:picMkLst>
        </pc:picChg>
      </pc:sldChg>
      <pc:sldChg chg="modSp mod modTransition">
        <pc:chgData name="Alfred Smith" userId="3c60a3631c0db8ad" providerId="LiveId" clId="{16547A66-4AA3-4DA3-BE07-FB61F31A08A7}" dt="2023-01-19T09:58:07.021" v="46"/>
        <pc:sldMkLst>
          <pc:docMk/>
          <pc:sldMk cId="3471468068" sldId="464"/>
        </pc:sldMkLst>
        <pc:spChg chg="mod">
          <ac:chgData name="Alfred Smith" userId="3c60a3631c0db8ad" providerId="LiveId" clId="{16547A66-4AA3-4DA3-BE07-FB61F31A08A7}" dt="2023-01-19T09:56:30.986" v="19"/>
          <ac:spMkLst>
            <pc:docMk/>
            <pc:sldMk cId="3471468068" sldId="464"/>
            <ac:spMk id="7" creationId="{88B1D4DB-DA40-B0CA-185D-E7AEBAB2EE7E}"/>
          </ac:spMkLst>
        </pc:spChg>
      </pc:sldChg>
      <pc:sldChg chg="addSp delSp modSp mod modTransition modAnim">
        <pc:chgData name="Alfred Smith" userId="3c60a3631c0db8ad" providerId="LiveId" clId="{16547A66-4AA3-4DA3-BE07-FB61F31A08A7}" dt="2023-01-19T09:59:56.707" v="97"/>
        <pc:sldMkLst>
          <pc:docMk/>
          <pc:sldMk cId="581074576" sldId="466"/>
        </pc:sldMkLst>
        <pc:spChg chg="add mod">
          <ac:chgData name="Alfred Smith" userId="3c60a3631c0db8ad" providerId="LiveId" clId="{16547A66-4AA3-4DA3-BE07-FB61F31A08A7}" dt="2023-01-19T09:59:56.707" v="97"/>
          <ac:spMkLst>
            <pc:docMk/>
            <pc:sldMk cId="581074576" sldId="466"/>
            <ac:spMk id="3" creationId="{E81971A3-94E4-A421-7EA5-B2C8484D2359}"/>
          </ac:spMkLst>
        </pc:spChg>
        <pc:spChg chg="del">
          <ac:chgData name="Alfred Smith" userId="3c60a3631c0db8ad" providerId="LiveId" clId="{16547A66-4AA3-4DA3-BE07-FB61F31A08A7}" dt="2023-01-19T09:58:52.882" v="68" actId="478"/>
          <ac:spMkLst>
            <pc:docMk/>
            <pc:sldMk cId="581074576" sldId="466"/>
            <ac:spMk id="6" creationId="{416C064E-628E-47C0-A712-DB178FE9901E}"/>
          </ac:spMkLst>
        </pc:spChg>
        <pc:picChg chg="del">
          <ac:chgData name="Alfred Smith" userId="3c60a3631c0db8ad" providerId="LiveId" clId="{16547A66-4AA3-4DA3-BE07-FB61F31A08A7}" dt="2023-01-19T09:58:07.021" v="46"/>
          <ac:picMkLst>
            <pc:docMk/>
            <pc:sldMk cId="581074576" sldId="466"/>
            <ac:picMk id="2" creationId="{5343BCE5-A7CF-F01D-AD86-5480F68DA6B1}"/>
          </ac:picMkLst>
        </pc:picChg>
      </pc:sldChg>
      <pc:sldChg chg="modSp mod modTransition">
        <pc:chgData name="Alfred Smith" userId="3c60a3631c0db8ad" providerId="LiveId" clId="{16547A66-4AA3-4DA3-BE07-FB61F31A08A7}" dt="2023-01-19T09:58:07.021" v="46"/>
        <pc:sldMkLst>
          <pc:docMk/>
          <pc:sldMk cId="2711152741" sldId="467"/>
        </pc:sldMkLst>
        <pc:spChg chg="mod">
          <ac:chgData name="Alfred Smith" userId="3c60a3631c0db8ad" providerId="LiveId" clId="{16547A66-4AA3-4DA3-BE07-FB61F31A08A7}" dt="2023-01-19T09:56:38.244" v="21"/>
          <ac:spMkLst>
            <pc:docMk/>
            <pc:sldMk cId="2711152741" sldId="467"/>
            <ac:spMk id="7" creationId="{57FD1640-7CE0-050A-478D-181EA8AEB51B}"/>
          </ac:spMkLst>
        </pc:spChg>
      </pc:sldChg>
      <pc:sldChg chg="delSp modTransition modAnim">
        <pc:chgData name="Alfred Smith" userId="3c60a3631c0db8ad" providerId="LiveId" clId="{16547A66-4AA3-4DA3-BE07-FB61F31A08A7}" dt="2023-01-19T09:58:07.021" v="46"/>
        <pc:sldMkLst>
          <pc:docMk/>
          <pc:sldMk cId="3596600315" sldId="468"/>
        </pc:sldMkLst>
        <pc:picChg chg="del">
          <ac:chgData name="Alfred Smith" userId="3c60a3631c0db8ad" providerId="LiveId" clId="{16547A66-4AA3-4DA3-BE07-FB61F31A08A7}" dt="2023-01-19T09:58:07.021" v="46"/>
          <ac:picMkLst>
            <pc:docMk/>
            <pc:sldMk cId="3596600315" sldId="468"/>
            <ac:picMk id="4" creationId="{6DF6E0FE-D621-70CE-71B5-8C6BDD4A12E6}"/>
          </ac:picMkLst>
        </pc:picChg>
      </pc:sldChg>
      <pc:sldChg chg="modSp mod modTransition">
        <pc:chgData name="Alfred Smith" userId="3c60a3631c0db8ad" providerId="LiveId" clId="{16547A66-4AA3-4DA3-BE07-FB61F31A08A7}" dt="2023-01-19T09:58:07.021" v="46"/>
        <pc:sldMkLst>
          <pc:docMk/>
          <pc:sldMk cId="3740528042" sldId="469"/>
        </pc:sldMkLst>
        <pc:spChg chg="mod">
          <ac:chgData name="Alfred Smith" userId="3c60a3631c0db8ad" providerId="LiveId" clId="{16547A66-4AA3-4DA3-BE07-FB61F31A08A7}" dt="2023-01-19T09:56:44.708" v="25"/>
          <ac:spMkLst>
            <pc:docMk/>
            <pc:sldMk cId="3740528042" sldId="469"/>
            <ac:spMk id="7" creationId="{D1DDFAED-CAE1-86F5-0EC9-7503F06EBAEC}"/>
          </ac:spMkLst>
        </pc:spChg>
      </pc:sldChg>
      <pc:sldChg chg="addSp delSp modSp mod modTransition modAnim">
        <pc:chgData name="Alfred Smith" userId="3c60a3631c0db8ad" providerId="LiveId" clId="{16547A66-4AA3-4DA3-BE07-FB61F31A08A7}" dt="2023-01-19T09:59:59.914" v="99"/>
        <pc:sldMkLst>
          <pc:docMk/>
          <pc:sldMk cId="3556077388" sldId="470"/>
        </pc:sldMkLst>
        <pc:spChg chg="add mod">
          <ac:chgData name="Alfred Smith" userId="3c60a3631c0db8ad" providerId="LiveId" clId="{16547A66-4AA3-4DA3-BE07-FB61F31A08A7}" dt="2023-01-19T09:59:59.914" v="99"/>
          <ac:spMkLst>
            <pc:docMk/>
            <pc:sldMk cId="3556077388" sldId="470"/>
            <ac:spMk id="2" creationId="{9340C3C7-0216-F367-895E-1D4D61717948}"/>
          </ac:spMkLst>
        </pc:spChg>
        <pc:spChg chg="del">
          <ac:chgData name="Alfred Smith" userId="3c60a3631c0db8ad" providerId="LiveId" clId="{16547A66-4AA3-4DA3-BE07-FB61F31A08A7}" dt="2023-01-19T09:58:48.351" v="66" actId="478"/>
          <ac:spMkLst>
            <pc:docMk/>
            <pc:sldMk cId="3556077388" sldId="470"/>
            <ac:spMk id="6" creationId="{416C064E-628E-47C0-A712-DB178FE9901E}"/>
          </ac:spMkLst>
        </pc:spChg>
        <pc:picChg chg="del">
          <ac:chgData name="Alfred Smith" userId="3c60a3631c0db8ad" providerId="LiveId" clId="{16547A66-4AA3-4DA3-BE07-FB61F31A08A7}" dt="2023-01-19T09:58:07.021" v="46"/>
          <ac:picMkLst>
            <pc:docMk/>
            <pc:sldMk cId="3556077388" sldId="470"/>
            <ac:picMk id="15" creationId="{56F2B6F9-06A5-B8F8-971F-1F029C21528B}"/>
          </ac:picMkLst>
        </pc:picChg>
      </pc:sldChg>
      <pc:sldChg chg="addSp delSp modSp mod modTransition modAnim">
        <pc:chgData name="Alfred Smith" userId="3c60a3631c0db8ad" providerId="LiveId" clId="{16547A66-4AA3-4DA3-BE07-FB61F31A08A7}" dt="2023-01-19T10:00:02.478" v="101"/>
        <pc:sldMkLst>
          <pc:docMk/>
          <pc:sldMk cId="1913560065" sldId="472"/>
        </pc:sldMkLst>
        <pc:spChg chg="add mod">
          <ac:chgData name="Alfred Smith" userId="3c60a3631c0db8ad" providerId="LiveId" clId="{16547A66-4AA3-4DA3-BE07-FB61F31A08A7}" dt="2023-01-19T10:00:02.478" v="101"/>
          <ac:spMkLst>
            <pc:docMk/>
            <pc:sldMk cId="1913560065" sldId="472"/>
            <ac:spMk id="2" creationId="{6C934AF8-E306-2BB8-9B6A-0EF24E950A30}"/>
          </ac:spMkLst>
        </pc:spChg>
        <pc:spChg chg="del">
          <ac:chgData name="Alfred Smith" userId="3c60a3631c0db8ad" providerId="LiveId" clId="{16547A66-4AA3-4DA3-BE07-FB61F31A08A7}" dt="2023-01-19T09:58:45.437" v="64" actId="478"/>
          <ac:spMkLst>
            <pc:docMk/>
            <pc:sldMk cId="1913560065" sldId="472"/>
            <ac:spMk id="6" creationId="{416C064E-628E-47C0-A712-DB178FE9901E}"/>
          </ac:spMkLst>
        </pc:spChg>
        <pc:picChg chg="del">
          <ac:chgData name="Alfred Smith" userId="3c60a3631c0db8ad" providerId="LiveId" clId="{16547A66-4AA3-4DA3-BE07-FB61F31A08A7}" dt="2023-01-19T09:58:07.021" v="46"/>
          <ac:picMkLst>
            <pc:docMk/>
            <pc:sldMk cId="1913560065" sldId="472"/>
            <ac:picMk id="5" creationId="{2A99AA40-3924-B4D2-DF66-7F8A11828F05}"/>
          </ac:picMkLst>
        </pc:picChg>
      </pc:sldChg>
      <pc:sldChg chg="modSp mod modTransition">
        <pc:chgData name="Alfred Smith" userId="3c60a3631c0db8ad" providerId="LiveId" clId="{16547A66-4AA3-4DA3-BE07-FB61F31A08A7}" dt="2023-01-19T09:58:07.021" v="46"/>
        <pc:sldMkLst>
          <pc:docMk/>
          <pc:sldMk cId="1133384787" sldId="473"/>
        </pc:sldMkLst>
        <pc:spChg chg="mod">
          <ac:chgData name="Alfred Smith" userId="3c60a3631c0db8ad" providerId="LiveId" clId="{16547A66-4AA3-4DA3-BE07-FB61F31A08A7}" dt="2023-01-19T09:56:54.676" v="28"/>
          <ac:spMkLst>
            <pc:docMk/>
            <pc:sldMk cId="1133384787" sldId="473"/>
            <ac:spMk id="8" creationId="{B14559B2-C8ED-56B0-0CE0-CD55C7F3C880}"/>
          </ac:spMkLst>
        </pc:spChg>
      </pc:sldChg>
      <pc:sldChg chg="addSp delSp modSp mod modTransition modAnim">
        <pc:chgData name="Alfred Smith" userId="3c60a3631c0db8ad" providerId="LiveId" clId="{16547A66-4AA3-4DA3-BE07-FB61F31A08A7}" dt="2023-01-19T10:00:03.786" v="102"/>
        <pc:sldMkLst>
          <pc:docMk/>
          <pc:sldMk cId="4140774167" sldId="474"/>
        </pc:sldMkLst>
        <pc:spChg chg="add mod">
          <ac:chgData name="Alfred Smith" userId="3c60a3631c0db8ad" providerId="LiveId" clId="{16547A66-4AA3-4DA3-BE07-FB61F31A08A7}" dt="2023-01-19T10:00:03.786" v="102"/>
          <ac:spMkLst>
            <pc:docMk/>
            <pc:sldMk cId="4140774167" sldId="474"/>
            <ac:spMk id="2" creationId="{AED654D6-883B-1024-64DD-285CE34EEE9E}"/>
          </ac:spMkLst>
        </pc:spChg>
        <pc:spChg chg="del">
          <ac:chgData name="Alfred Smith" userId="3c60a3631c0db8ad" providerId="LiveId" clId="{16547A66-4AA3-4DA3-BE07-FB61F31A08A7}" dt="2023-01-19T09:58:43.851" v="63" actId="478"/>
          <ac:spMkLst>
            <pc:docMk/>
            <pc:sldMk cId="4140774167" sldId="474"/>
            <ac:spMk id="6" creationId="{416C064E-628E-47C0-A712-DB178FE9901E}"/>
          </ac:spMkLst>
        </pc:spChg>
        <pc:picChg chg="del">
          <ac:chgData name="Alfred Smith" userId="3c60a3631c0db8ad" providerId="LiveId" clId="{16547A66-4AA3-4DA3-BE07-FB61F31A08A7}" dt="2023-01-19T09:58:07.021" v="46"/>
          <ac:picMkLst>
            <pc:docMk/>
            <pc:sldMk cId="4140774167" sldId="474"/>
            <ac:picMk id="3" creationId="{8C5D108D-9B6E-480D-8142-D8516D7DA307}"/>
          </ac:picMkLst>
        </pc:picChg>
      </pc:sldChg>
      <pc:sldChg chg="modSp mod modTransition">
        <pc:chgData name="Alfred Smith" userId="3c60a3631c0db8ad" providerId="LiveId" clId="{16547A66-4AA3-4DA3-BE07-FB61F31A08A7}" dt="2023-01-19T09:58:07.021" v="46"/>
        <pc:sldMkLst>
          <pc:docMk/>
          <pc:sldMk cId="519021001" sldId="475"/>
        </pc:sldMkLst>
        <pc:spChg chg="mod">
          <ac:chgData name="Alfred Smith" userId="3c60a3631c0db8ad" providerId="LiveId" clId="{16547A66-4AA3-4DA3-BE07-FB61F31A08A7}" dt="2023-01-19T09:56:57.277" v="29"/>
          <ac:spMkLst>
            <pc:docMk/>
            <pc:sldMk cId="519021001" sldId="475"/>
            <ac:spMk id="5" creationId="{BE23FDD1-9602-AC34-A44E-A07F98994FE0}"/>
          </ac:spMkLst>
        </pc:spChg>
      </pc:sldChg>
      <pc:sldChg chg="addSp delSp modSp mod modTransition modAnim">
        <pc:chgData name="Alfred Smith" userId="3c60a3631c0db8ad" providerId="LiveId" clId="{16547A66-4AA3-4DA3-BE07-FB61F31A08A7}" dt="2023-01-19T10:00:08.852" v="106"/>
        <pc:sldMkLst>
          <pc:docMk/>
          <pc:sldMk cId="350666973" sldId="476"/>
        </pc:sldMkLst>
        <pc:spChg chg="add mod">
          <ac:chgData name="Alfred Smith" userId="3c60a3631c0db8ad" providerId="LiveId" clId="{16547A66-4AA3-4DA3-BE07-FB61F31A08A7}" dt="2023-01-19T10:00:08.852" v="106"/>
          <ac:spMkLst>
            <pc:docMk/>
            <pc:sldMk cId="350666973" sldId="476"/>
            <ac:spMk id="2" creationId="{B233D8EB-1756-6924-259D-ECCDCDFADDFB}"/>
          </ac:spMkLst>
        </pc:spChg>
        <pc:spChg chg="del">
          <ac:chgData name="Alfred Smith" userId="3c60a3631c0db8ad" providerId="LiveId" clId="{16547A66-4AA3-4DA3-BE07-FB61F31A08A7}" dt="2023-01-19T09:58:36.261" v="59" actId="478"/>
          <ac:spMkLst>
            <pc:docMk/>
            <pc:sldMk cId="350666973" sldId="476"/>
            <ac:spMk id="6" creationId="{416C064E-628E-47C0-A712-DB178FE9901E}"/>
          </ac:spMkLst>
        </pc:spChg>
        <pc:picChg chg="del">
          <ac:chgData name="Alfred Smith" userId="3c60a3631c0db8ad" providerId="LiveId" clId="{16547A66-4AA3-4DA3-BE07-FB61F31A08A7}" dt="2023-01-19T09:58:07.021" v="46"/>
          <ac:picMkLst>
            <pc:docMk/>
            <pc:sldMk cId="350666973" sldId="476"/>
            <ac:picMk id="3" creationId="{0F58450E-2C46-3E55-3914-42DD85702EBC}"/>
          </ac:picMkLst>
        </pc:picChg>
      </pc:sldChg>
      <pc:sldChg chg="addSp delSp modSp mod modTransition modAnim">
        <pc:chgData name="Alfred Smith" userId="3c60a3631c0db8ad" providerId="LiveId" clId="{16547A66-4AA3-4DA3-BE07-FB61F31A08A7}" dt="2023-01-19T09:59:58.049" v="98"/>
        <pc:sldMkLst>
          <pc:docMk/>
          <pc:sldMk cId="2730525404" sldId="477"/>
        </pc:sldMkLst>
        <pc:spChg chg="add mod">
          <ac:chgData name="Alfred Smith" userId="3c60a3631c0db8ad" providerId="LiveId" clId="{16547A66-4AA3-4DA3-BE07-FB61F31A08A7}" dt="2023-01-19T09:59:58.049" v="98"/>
          <ac:spMkLst>
            <pc:docMk/>
            <pc:sldMk cId="2730525404" sldId="477"/>
            <ac:spMk id="2" creationId="{88335BD6-AF14-094D-F106-E156CD94B6B8}"/>
          </ac:spMkLst>
        </pc:spChg>
        <pc:spChg chg="del">
          <ac:chgData name="Alfred Smith" userId="3c60a3631c0db8ad" providerId="LiveId" clId="{16547A66-4AA3-4DA3-BE07-FB61F31A08A7}" dt="2023-01-19T09:58:51.266" v="67" actId="478"/>
          <ac:spMkLst>
            <pc:docMk/>
            <pc:sldMk cId="2730525404" sldId="477"/>
            <ac:spMk id="6" creationId="{416C064E-628E-47C0-A712-DB178FE9901E}"/>
          </ac:spMkLst>
        </pc:spChg>
        <pc:picChg chg="del">
          <ac:chgData name="Alfred Smith" userId="3c60a3631c0db8ad" providerId="LiveId" clId="{16547A66-4AA3-4DA3-BE07-FB61F31A08A7}" dt="2023-01-19T09:58:07.021" v="46"/>
          <ac:picMkLst>
            <pc:docMk/>
            <pc:sldMk cId="2730525404" sldId="477"/>
            <ac:picMk id="7" creationId="{9631E56C-6B6B-F87B-E86B-A93DF48AC0B7}"/>
          </ac:picMkLst>
        </pc:picChg>
      </pc:sldChg>
      <pc:sldChg chg="addSp delSp modSp mod modTransition modAnim">
        <pc:chgData name="Alfred Smith" userId="3c60a3631c0db8ad" providerId="LiveId" clId="{16547A66-4AA3-4DA3-BE07-FB61F31A08A7}" dt="2023-01-19T10:00:06.351" v="104"/>
        <pc:sldMkLst>
          <pc:docMk/>
          <pc:sldMk cId="3310998939" sldId="478"/>
        </pc:sldMkLst>
        <pc:spChg chg="add mod">
          <ac:chgData name="Alfred Smith" userId="3c60a3631c0db8ad" providerId="LiveId" clId="{16547A66-4AA3-4DA3-BE07-FB61F31A08A7}" dt="2023-01-19T10:00:06.351" v="104"/>
          <ac:spMkLst>
            <pc:docMk/>
            <pc:sldMk cId="3310998939" sldId="478"/>
            <ac:spMk id="2" creationId="{D48653F7-7FAE-0691-1B19-66F96D3CF889}"/>
          </ac:spMkLst>
        </pc:spChg>
        <pc:spChg chg="del">
          <ac:chgData name="Alfred Smith" userId="3c60a3631c0db8ad" providerId="LiveId" clId="{16547A66-4AA3-4DA3-BE07-FB61F31A08A7}" dt="2023-01-19T09:58:40.747" v="61" actId="478"/>
          <ac:spMkLst>
            <pc:docMk/>
            <pc:sldMk cId="3310998939" sldId="478"/>
            <ac:spMk id="6" creationId="{416C064E-628E-47C0-A712-DB178FE9901E}"/>
          </ac:spMkLst>
        </pc:spChg>
        <pc:picChg chg="del">
          <ac:chgData name="Alfred Smith" userId="3c60a3631c0db8ad" providerId="LiveId" clId="{16547A66-4AA3-4DA3-BE07-FB61F31A08A7}" dt="2023-01-19T09:58:07.021" v="46"/>
          <ac:picMkLst>
            <pc:docMk/>
            <pc:sldMk cId="3310998939" sldId="478"/>
            <ac:picMk id="3" creationId="{F887CAB4-4672-7339-82D8-A12B54FBFE6C}"/>
          </ac:picMkLst>
        </pc:picChg>
      </pc:sldChg>
      <pc:sldChg chg="addSp delSp modSp mod modTransition modAnim">
        <pc:chgData name="Alfred Smith" userId="3c60a3631c0db8ad" providerId="LiveId" clId="{16547A66-4AA3-4DA3-BE07-FB61F31A08A7}" dt="2023-01-19T10:00:10.069" v="107"/>
        <pc:sldMkLst>
          <pc:docMk/>
          <pc:sldMk cId="3732000117" sldId="479"/>
        </pc:sldMkLst>
        <pc:spChg chg="add mod">
          <ac:chgData name="Alfred Smith" userId="3c60a3631c0db8ad" providerId="LiveId" clId="{16547A66-4AA3-4DA3-BE07-FB61F31A08A7}" dt="2023-01-19T10:00:10.069" v="107"/>
          <ac:spMkLst>
            <pc:docMk/>
            <pc:sldMk cId="3732000117" sldId="479"/>
            <ac:spMk id="2" creationId="{2B5463DC-67BB-2806-C0A7-EFE54DB22713}"/>
          </ac:spMkLst>
        </pc:spChg>
        <pc:spChg chg="del">
          <ac:chgData name="Alfred Smith" userId="3c60a3631c0db8ad" providerId="LiveId" clId="{16547A66-4AA3-4DA3-BE07-FB61F31A08A7}" dt="2023-01-19T09:58:33.645" v="58" actId="478"/>
          <ac:spMkLst>
            <pc:docMk/>
            <pc:sldMk cId="3732000117" sldId="479"/>
            <ac:spMk id="6" creationId="{416C064E-628E-47C0-A712-DB178FE9901E}"/>
          </ac:spMkLst>
        </pc:spChg>
        <pc:picChg chg="del">
          <ac:chgData name="Alfred Smith" userId="3c60a3631c0db8ad" providerId="LiveId" clId="{16547A66-4AA3-4DA3-BE07-FB61F31A08A7}" dt="2023-01-19T09:58:07.021" v="46"/>
          <ac:picMkLst>
            <pc:docMk/>
            <pc:sldMk cId="3732000117" sldId="479"/>
            <ac:picMk id="7" creationId="{4B8B1E86-0A8B-8D55-1BC4-D8B104734297}"/>
          </ac:picMkLst>
        </pc:picChg>
      </pc:sldChg>
      <pc:sldChg chg="modSp mod modTransition">
        <pc:chgData name="Alfred Smith" userId="3c60a3631c0db8ad" providerId="LiveId" clId="{16547A66-4AA3-4DA3-BE07-FB61F31A08A7}" dt="2023-01-19T09:58:07.021" v="46"/>
        <pc:sldMkLst>
          <pc:docMk/>
          <pc:sldMk cId="1388493425" sldId="480"/>
        </pc:sldMkLst>
        <pc:spChg chg="mod">
          <ac:chgData name="Alfred Smith" userId="3c60a3631c0db8ad" providerId="LiveId" clId="{16547A66-4AA3-4DA3-BE07-FB61F31A08A7}" dt="2023-01-19T09:57:12.270" v="34"/>
          <ac:spMkLst>
            <pc:docMk/>
            <pc:sldMk cId="1388493425" sldId="480"/>
            <ac:spMk id="7" creationId="{8D02291E-00F6-79BC-EC91-5A1AF7F5038A}"/>
          </ac:spMkLst>
        </pc:spChg>
      </pc:sldChg>
      <pc:sldChg chg="addSp delSp modSp mod modTransition modAnim">
        <pc:chgData name="Alfred Smith" userId="3c60a3631c0db8ad" providerId="LiveId" clId="{16547A66-4AA3-4DA3-BE07-FB61F31A08A7}" dt="2023-01-19T10:00:11.455" v="108"/>
        <pc:sldMkLst>
          <pc:docMk/>
          <pc:sldMk cId="4282577705" sldId="481"/>
        </pc:sldMkLst>
        <pc:spChg chg="add mod">
          <ac:chgData name="Alfred Smith" userId="3c60a3631c0db8ad" providerId="LiveId" clId="{16547A66-4AA3-4DA3-BE07-FB61F31A08A7}" dt="2023-01-19T10:00:11.455" v="108"/>
          <ac:spMkLst>
            <pc:docMk/>
            <pc:sldMk cId="4282577705" sldId="481"/>
            <ac:spMk id="2" creationId="{E2D3B0BA-8A5F-8E6E-2EFE-BB778A9552F9}"/>
          </ac:spMkLst>
        </pc:spChg>
        <pc:spChg chg="del">
          <ac:chgData name="Alfred Smith" userId="3c60a3631c0db8ad" providerId="LiveId" clId="{16547A66-4AA3-4DA3-BE07-FB61F31A08A7}" dt="2023-01-19T09:58:31.879" v="57" actId="478"/>
          <ac:spMkLst>
            <pc:docMk/>
            <pc:sldMk cId="4282577705" sldId="481"/>
            <ac:spMk id="6" creationId="{416C064E-628E-47C0-A712-DB178FE9901E}"/>
          </ac:spMkLst>
        </pc:spChg>
        <pc:picChg chg="del">
          <ac:chgData name="Alfred Smith" userId="3c60a3631c0db8ad" providerId="LiveId" clId="{16547A66-4AA3-4DA3-BE07-FB61F31A08A7}" dt="2023-01-19T09:58:07.021" v="46"/>
          <ac:picMkLst>
            <pc:docMk/>
            <pc:sldMk cId="4282577705" sldId="481"/>
            <ac:picMk id="3" creationId="{D17CB79D-46ED-C90D-F497-985797F85E3E}"/>
          </ac:picMkLst>
        </pc:picChg>
      </pc:sldChg>
      <pc:sldChg chg="modSp mod modTransition">
        <pc:chgData name="Alfred Smith" userId="3c60a3631c0db8ad" providerId="LiveId" clId="{16547A66-4AA3-4DA3-BE07-FB61F31A08A7}" dt="2023-01-19T09:58:07.021" v="46"/>
        <pc:sldMkLst>
          <pc:docMk/>
          <pc:sldMk cId="2078432800" sldId="482"/>
        </pc:sldMkLst>
        <pc:spChg chg="mod">
          <ac:chgData name="Alfred Smith" userId="3c60a3631c0db8ad" providerId="LiveId" clId="{16547A66-4AA3-4DA3-BE07-FB61F31A08A7}" dt="2023-01-19T09:57:15.574" v="35"/>
          <ac:spMkLst>
            <pc:docMk/>
            <pc:sldMk cId="2078432800" sldId="482"/>
            <ac:spMk id="7" creationId="{7C6532E0-3FCF-50F7-62DE-AED15F589738}"/>
          </ac:spMkLst>
        </pc:spChg>
      </pc:sldChg>
      <pc:sldChg chg="addSp delSp modSp mod modTransition modAnim">
        <pc:chgData name="Alfred Smith" userId="3c60a3631c0db8ad" providerId="LiveId" clId="{16547A66-4AA3-4DA3-BE07-FB61F31A08A7}" dt="2023-01-19T10:00:12.620" v="109"/>
        <pc:sldMkLst>
          <pc:docMk/>
          <pc:sldMk cId="3827446449" sldId="483"/>
        </pc:sldMkLst>
        <pc:spChg chg="add mod">
          <ac:chgData name="Alfred Smith" userId="3c60a3631c0db8ad" providerId="LiveId" clId="{16547A66-4AA3-4DA3-BE07-FB61F31A08A7}" dt="2023-01-19T10:00:12.620" v="109"/>
          <ac:spMkLst>
            <pc:docMk/>
            <pc:sldMk cId="3827446449" sldId="483"/>
            <ac:spMk id="2" creationId="{65A6EB0E-682F-E77B-4212-A6585B4C0338}"/>
          </ac:spMkLst>
        </pc:spChg>
        <pc:spChg chg="del">
          <ac:chgData name="Alfred Smith" userId="3c60a3631c0db8ad" providerId="LiveId" clId="{16547A66-4AA3-4DA3-BE07-FB61F31A08A7}" dt="2023-01-19T09:58:30.432" v="56" actId="478"/>
          <ac:spMkLst>
            <pc:docMk/>
            <pc:sldMk cId="3827446449" sldId="483"/>
            <ac:spMk id="6" creationId="{416C064E-628E-47C0-A712-DB178FE9901E}"/>
          </ac:spMkLst>
        </pc:spChg>
        <pc:picChg chg="del">
          <ac:chgData name="Alfred Smith" userId="3c60a3631c0db8ad" providerId="LiveId" clId="{16547A66-4AA3-4DA3-BE07-FB61F31A08A7}" dt="2023-01-19T09:58:07.021" v="46"/>
          <ac:picMkLst>
            <pc:docMk/>
            <pc:sldMk cId="3827446449" sldId="483"/>
            <ac:picMk id="5" creationId="{2030C37A-6688-D1A4-2960-7A30A7972D72}"/>
          </ac:picMkLst>
        </pc:picChg>
      </pc:sldChg>
      <pc:sldChg chg="modSp mod modTransition">
        <pc:chgData name="Alfred Smith" userId="3c60a3631c0db8ad" providerId="LiveId" clId="{16547A66-4AA3-4DA3-BE07-FB61F31A08A7}" dt="2023-01-19T09:58:07.021" v="46"/>
        <pc:sldMkLst>
          <pc:docMk/>
          <pc:sldMk cId="2444892352" sldId="484"/>
        </pc:sldMkLst>
        <pc:spChg chg="mod">
          <ac:chgData name="Alfred Smith" userId="3c60a3631c0db8ad" providerId="LiveId" clId="{16547A66-4AA3-4DA3-BE07-FB61F31A08A7}" dt="2023-01-19T09:57:20.135" v="36"/>
          <ac:spMkLst>
            <pc:docMk/>
            <pc:sldMk cId="2444892352" sldId="484"/>
            <ac:spMk id="7" creationId="{926C1A26-C34C-7EB7-C86C-2C181CEBA094}"/>
          </ac:spMkLst>
        </pc:spChg>
      </pc:sldChg>
      <pc:sldChg chg="addSp delSp modSp mod modTransition modAnim">
        <pc:chgData name="Alfred Smith" userId="3c60a3631c0db8ad" providerId="LiveId" clId="{16547A66-4AA3-4DA3-BE07-FB61F31A08A7}" dt="2023-01-19T10:00:13.887" v="110"/>
        <pc:sldMkLst>
          <pc:docMk/>
          <pc:sldMk cId="601381675" sldId="485"/>
        </pc:sldMkLst>
        <pc:spChg chg="add mod">
          <ac:chgData name="Alfred Smith" userId="3c60a3631c0db8ad" providerId="LiveId" clId="{16547A66-4AA3-4DA3-BE07-FB61F31A08A7}" dt="2023-01-19T10:00:13.887" v="110"/>
          <ac:spMkLst>
            <pc:docMk/>
            <pc:sldMk cId="601381675" sldId="485"/>
            <ac:spMk id="2" creationId="{D5982960-BE80-3CED-0EA1-5ED5125EE39B}"/>
          </ac:spMkLst>
        </pc:spChg>
        <pc:spChg chg="del">
          <ac:chgData name="Alfred Smith" userId="3c60a3631c0db8ad" providerId="LiveId" clId="{16547A66-4AA3-4DA3-BE07-FB61F31A08A7}" dt="2023-01-19T09:58:29.073" v="55" actId="478"/>
          <ac:spMkLst>
            <pc:docMk/>
            <pc:sldMk cId="601381675" sldId="485"/>
            <ac:spMk id="6" creationId="{416C064E-628E-47C0-A712-DB178FE9901E}"/>
          </ac:spMkLst>
        </pc:spChg>
        <pc:picChg chg="del">
          <ac:chgData name="Alfred Smith" userId="3c60a3631c0db8ad" providerId="LiveId" clId="{16547A66-4AA3-4DA3-BE07-FB61F31A08A7}" dt="2023-01-19T09:58:07.021" v="46"/>
          <ac:picMkLst>
            <pc:docMk/>
            <pc:sldMk cId="601381675" sldId="485"/>
            <ac:picMk id="7" creationId="{C678BBAA-D8B5-7B5D-0BE5-9346A034C2F0}"/>
          </ac:picMkLst>
        </pc:picChg>
      </pc:sldChg>
      <pc:sldChg chg="modSp mod modTransition">
        <pc:chgData name="Alfred Smith" userId="3c60a3631c0db8ad" providerId="LiveId" clId="{16547A66-4AA3-4DA3-BE07-FB61F31A08A7}" dt="2023-01-19T09:58:07.021" v="46"/>
        <pc:sldMkLst>
          <pc:docMk/>
          <pc:sldMk cId="2212942887" sldId="486"/>
        </pc:sldMkLst>
        <pc:spChg chg="mod">
          <ac:chgData name="Alfred Smith" userId="3c60a3631c0db8ad" providerId="LiveId" clId="{16547A66-4AA3-4DA3-BE07-FB61F31A08A7}" dt="2023-01-19T09:57:23.603" v="37"/>
          <ac:spMkLst>
            <pc:docMk/>
            <pc:sldMk cId="2212942887" sldId="486"/>
            <ac:spMk id="7" creationId="{FDF11190-EB86-09BF-B49D-BD2537F7BAF5}"/>
          </ac:spMkLst>
        </pc:spChg>
      </pc:sldChg>
      <pc:sldChg chg="addSp delSp modSp mod modTransition modAnim">
        <pc:chgData name="Alfred Smith" userId="3c60a3631c0db8ad" providerId="LiveId" clId="{16547A66-4AA3-4DA3-BE07-FB61F31A08A7}" dt="2023-01-19T10:00:15.188" v="111"/>
        <pc:sldMkLst>
          <pc:docMk/>
          <pc:sldMk cId="2887839803" sldId="487"/>
        </pc:sldMkLst>
        <pc:spChg chg="add mod">
          <ac:chgData name="Alfred Smith" userId="3c60a3631c0db8ad" providerId="LiveId" clId="{16547A66-4AA3-4DA3-BE07-FB61F31A08A7}" dt="2023-01-19T10:00:15.188" v="111"/>
          <ac:spMkLst>
            <pc:docMk/>
            <pc:sldMk cId="2887839803" sldId="487"/>
            <ac:spMk id="3" creationId="{D1D7F464-CBFE-F36A-A1CB-2C86A60C688F}"/>
          </ac:spMkLst>
        </pc:spChg>
        <pc:spChg chg="del">
          <ac:chgData name="Alfred Smith" userId="3c60a3631c0db8ad" providerId="LiveId" clId="{16547A66-4AA3-4DA3-BE07-FB61F31A08A7}" dt="2023-01-19T09:58:24.816" v="54" actId="478"/>
          <ac:spMkLst>
            <pc:docMk/>
            <pc:sldMk cId="2887839803" sldId="487"/>
            <ac:spMk id="6" creationId="{416C064E-628E-47C0-A712-DB178FE9901E}"/>
          </ac:spMkLst>
        </pc:spChg>
        <pc:picChg chg="del">
          <ac:chgData name="Alfred Smith" userId="3c60a3631c0db8ad" providerId="LiveId" clId="{16547A66-4AA3-4DA3-BE07-FB61F31A08A7}" dt="2023-01-19T09:58:07.021" v="46"/>
          <ac:picMkLst>
            <pc:docMk/>
            <pc:sldMk cId="2887839803" sldId="487"/>
            <ac:picMk id="2" creationId="{287AE21B-9261-B4E3-675E-7D393A580419}"/>
          </ac:picMkLst>
        </pc:picChg>
      </pc:sldChg>
      <pc:sldChg chg="modSp mod modTransition">
        <pc:chgData name="Alfred Smith" userId="3c60a3631c0db8ad" providerId="LiveId" clId="{16547A66-4AA3-4DA3-BE07-FB61F31A08A7}" dt="2023-01-19T09:58:07.021" v="46"/>
        <pc:sldMkLst>
          <pc:docMk/>
          <pc:sldMk cId="1316483415" sldId="488"/>
        </pc:sldMkLst>
        <pc:spChg chg="mod">
          <ac:chgData name="Alfred Smith" userId="3c60a3631c0db8ad" providerId="LiveId" clId="{16547A66-4AA3-4DA3-BE07-FB61F31A08A7}" dt="2023-01-19T09:57:26.620" v="38"/>
          <ac:spMkLst>
            <pc:docMk/>
            <pc:sldMk cId="1316483415" sldId="488"/>
            <ac:spMk id="7" creationId="{C6A53926-82BB-5879-5448-A6774EF30299}"/>
          </ac:spMkLst>
        </pc:spChg>
      </pc:sldChg>
      <pc:sldChg chg="addSp delSp modSp mod modTransition modAnim">
        <pc:chgData name="Alfred Smith" userId="3c60a3631c0db8ad" providerId="LiveId" clId="{16547A66-4AA3-4DA3-BE07-FB61F31A08A7}" dt="2023-01-19T10:00:16.453" v="112"/>
        <pc:sldMkLst>
          <pc:docMk/>
          <pc:sldMk cId="1271840643" sldId="489"/>
        </pc:sldMkLst>
        <pc:spChg chg="add mod">
          <ac:chgData name="Alfred Smith" userId="3c60a3631c0db8ad" providerId="LiveId" clId="{16547A66-4AA3-4DA3-BE07-FB61F31A08A7}" dt="2023-01-19T10:00:16.453" v="112"/>
          <ac:spMkLst>
            <pc:docMk/>
            <pc:sldMk cId="1271840643" sldId="489"/>
            <ac:spMk id="3" creationId="{CD7C8B5A-54A9-8B2B-5341-31967D2E2268}"/>
          </ac:spMkLst>
        </pc:spChg>
        <pc:spChg chg="del">
          <ac:chgData name="Alfred Smith" userId="3c60a3631c0db8ad" providerId="LiveId" clId="{16547A66-4AA3-4DA3-BE07-FB61F31A08A7}" dt="2023-01-19T09:58:23.550" v="53" actId="478"/>
          <ac:spMkLst>
            <pc:docMk/>
            <pc:sldMk cId="1271840643" sldId="489"/>
            <ac:spMk id="6" creationId="{416C064E-628E-47C0-A712-DB178FE9901E}"/>
          </ac:spMkLst>
        </pc:spChg>
        <pc:picChg chg="del">
          <ac:chgData name="Alfred Smith" userId="3c60a3631c0db8ad" providerId="LiveId" clId="{16547A66-4AA3-4DA3-BE07-FB61F31A08A7}" dt="2023-01-19T09:58:07.021" v="46"/>
          <ac:picMkLst>
            <pc:docMk/>
            <pc:sldMk cId="1271840643" sldId="489"/>
            <ac:picMk id="2" creationId="{66BC9E33-4302-A88D-AA42-31C03D607EC9}"/>
          </ac:picMkLst>
        </pc:picChg>
      </pc:sldChg>
      <pc:sldChg chg="modSp mod modTransition">
        <pc:chgData name="Alfred Smith" userId="3c60a3631c0db8ad" providerId="LiveId" clId="{16547A66-4AA3-4DA3-BE07-FB61F31A08A7}" dt="2023-01-19T09:58:07.021" v="46"/>
        <pc:sldMkLst>
          <pc:docMk/>
          <pc:sldMk cId="1591502753" sldId="490"/>
        </pc:sldMkLst>
        <pc:spChg chg="mod">
          <ac:chgData name="Alfred Smith" userId="3c60a3631c0db8ad" providerId="LiveId" clId="{16547A66-4AA3-4DA3-BE07-FB61F31A08A7}" dt="2023-01-19T09:57:29.856" v="39"/>
          <ac:spMkLst>
            <pc:docMk/>
            <pc:sldMk cId="1591502753" sldId="490"/>
            <ac:spMk id="7" creationId="{12194381-4CD3-533D-EBE1-B0E4A6D89834}"/>
          </ac:spMkLst>
        </pc:spChg>
      </pc:sldChg>
      <pc:sldChg chg="addSp delSp modSp mod modTransition modAnim">
        <pc:chgData name="Alfred Smith" userId="3c60a3631c0db8ad" providerId="LiveId" clId="{16547A66-4AA3-4DA3-BE07-FB61F31A08A7}" dt="2023-01-19T10:00:17.865" v="113"/>
        <pc:sldMkLst>
          <pc:docMk/>
          <pc:sldMk cId="3456438908" sldId="491"/>
        </pc:sldMkLst>
        <pc:spChg chg="add mod">
          <ac:chgData name="Alfred Smith" userId="3c60a3631c0db8ad" providerId="LiveId" clId="{16547A66-4AA3-4DA3-BE07-FB61F31A08A7}" dt="2023-01-19T10:00:17.865" v="113"/>
          <ac:spMkLst>
            <pc:docMk/>
            <pc:sldMk cId="3456438908" sldId="491"/>
            <ac:spMk id="2" creationId="{8A4732F0-44E3-B511-9939-01D6A33B8DC4}"/>
          </ac:spMkLst>
        </pc:spChg>
        <pc:spChg chg="del">
          <ac:chgData name="Alfred Smith" userId="3c60a3631c0db8ad" providerId="LiveId" clId="{16547A66-4AA3-4DA3-BE07-FB61F31A08A7}" dt="2023-01-19T09:58:22.189" v="52" actId="478"/>
          <ac:spMkLst>
            <pc:docMk/>
            <pc:sldMk cId="3456438908" sldId="491"/>
            <ac:spMk id="6" creationId="{416C064E-628E-47C0-A712-DB178FE9901E}"/>
          </ac:spMkLst>
        </pc:spChg>
        <pc:picChg chg="del">
          <ac:chgData name="Alfred Smith" userId="3c60a3631c0db8ad" providerId="LiveId" clId="{16547A66-4AA3-4DA3-BE07-FB61F31A08A7}" dt="2023-01-19T09:58:07.021" v="46"/>
          <ac:picMkLst>
            <pc:docMk/>
            <pc:sldMk cId="3456438908" sldId="491"/>
            <ac:picMk id="3" creationId="{1B0403AC-8729-B332-5AB8-7D6FAC18AAD6}"/>
          </ac:picMkLst>
        </pc:picChg>
      </pc:sldChg>
      <pc:sldChg chg="modSp mod modTransition">
        <pc:chgData name="Alfred Smith" userId="3c60a3631c0db8ad" providerId="LiveId" clId="{16547A66-4AA3-4DA3-BE07-FB61F31A08A7}" dt="2023-01-19T09:58:07.021" v="46"/>
        <pc:sldMkLst>
          <pc:docMk/>
          <pc:sldMk cId="3380421231" sldId="492"/>
        </pc:sldMkLst>
        <pc:spChg chg="mod">
          <ac:chgData name="Alfred Smith" userId="3c60a3631c0db8ad" providerId="LiveId" clId="{16547A66-4AA3-4DA3-BE07-FB61F31A08A7}" dt="2023-01-19T09:57:32.681" v="40"/>
          <ac:spMkLst>
            <pc:docMk/>
            <pc:sldMk cId="3380421231" sldId="492"/>
            <ac:spMk id="5" creationId="{5BC8DAF3-4C2C-7C07-3295-35049D57C6BE}"/>
          </ac:spMkLst>
        </pc:spChg>
      </pc:sldChg>
      <pc:sldChg chg="addSp delSp modSp mod modTransition modAnim">
        <pc:chgData name="Alfred Smith" userId="3c60a3631c0db8ad" providerId="LiveId" clId="{16547A66-4AA3-4DA3-BE07-FB61F31A08A7}" dt="2023-01-19T10:00:19.060" v="114"/>
        <pc:sldMkLst>
          <pc:docMk/>
          <pc:sldMk cId="2914754424" sldId="493"/>
        </pc:sldMkLst>
        <pc:spChg chg="add mod">
          <ac:chgData name="Alfred Smith" userId="3c60a3631c0db8ad" providerId="LiveId" clId="{16547A66-4AA3-4DA3-BE07-FB61F31A08A7}" dt="2023-01-19T10:00:19.060" v="114"/>
          <ac:spMkLst>
            <pc:docMk/>
            <pc:sldMk cId="2914754424" sldId="493"/>
            <ac:spMk id="2" creationId="{30DCADF3-0F61-49B1-AAF0-E9AF5B3B2F10}"/>
          </ac:spMkLst>
        </pc:spChg>
        <pc:spChg chg="del">
          <ac:chgData name="Alfred Smith" userId="3c60a3631c0db8ad" providerId="LiveId" clId="{16547A66-4AA3-4DA3-BE07-FB61F31A08A7}" dt="2023-01-19T09:58:20.843" v="51" actId="478"/>
          <ac:spMkLst>
            <pc:docMk/>
            <pc:sldMk cId="2914754424" sldId="493"/>
            <ac:spMk id="6" creationId="{416C064E-628E-47C0-A712-DB178FE9901E}"/>
          </ac:spMkLst>
        </pc:spChg>
        <pc:picChg chg="del">
          <ac:chgData name="Alfred Smith" userId="3c60a3631c0db8ad" providerId="LiveId" clId="{16547A66-4AA3-4DA3-BE07-FB61F31A08A7}" dt="2023-01-19T09:58:07.021" v="46"/>
          <ac:picMkLst>
            <pc:docMk/>
            <pc:sldMk cId="2914754424" sldId="493"/>
            <ac:picMk id="3" creationId="{D6208895-967E-75C7-4B87-4480B16FBE43}"/>
          </ac:picMkLst>
        </pc:picChg>
      </pc:sldChg>
      <pc:sldChg chg="modSp mod modTransition">
        <pc:chgData name="Alfred Smith" userId="3c60a3631c0db8ad" providerId="LiveId" clId="{16547A66-4AA3-4DA3-BE07-FB61F31A08A7}" dt="2023-01-19T09:58:07.021" v="46"/>
        <pc:sldMkLst>
          <pc:docMk/>
          <pc:sldMk cId="4113986798" sldId="494"/>
        </pc:sldMkLst>
        <pc:spChg chg="mod">
          <ac:chgData name="Alfred Smith" userId="3c60a3631c0db8ad" providerId="LiveId" clId="{16547A66-4AA3-4DA3-BE07-FB61F31A08A7}" dt="2023-01-19T09:57:35.467" v="41"/>
          <ac:spMkLst>
            <pc:docMk/>
            <pc:sldMk cId="4113986798" sldId="494"/>
            <ac:spMk id="7" creationId="{75BA2CB5-F213-F9DE-F08E-B3F68F6A1F7E}"/>
          </ac:spMkLst>
        </pc:spChg>
      </pc:sldChg>
      <pc:sldChg chg="addSp delSp modSp mod modTransition modAnim">
        <pc:chgData name="Alfred Smith" userId="3c60a3631c0db8ad" providerId="LiveId" clId="{16547A66-4AA3-4DA3-BE07-FB61F31A08A7}" dt="2023-01-19T10:00:20.274" v="115"/>
        <pc:sldMkLst>
          <pc:docMk/>
          <pc:sldMk cId="3536700557" sldId="495"/>
        </pc:sldMkLst>
        <pc:spChg chg="add mod">
          <ac:chgData name="Alfred Smith" userId="3c60a3631c0db8ad" providerId="LiveId" clId="{16547A66-4AA3-4DA3-BE07-FB61F31A08A7}" dt="2023-01-19T10:00:20.274" v="115"/>
          <ac:spMkLst>
            <pc:docMk/>
            <pc:sldMk cId="3536700557" sldId="495"/>
            <ac:spMk id="3" creationId="{61B07AA2-C5DE-1621-8E6E-39EEFF7D51C9}"/>
          </ac:spMkLst>
        </pc:spChg>
        <pc:spChg chg="del">
          <ac:chgData name="Alfred Smith" userId="3c60a3631c0db8ad" providerId="LiveId" clId="{16547A66-4AA3-4DA3-BE07-FB61F31A08A7}" dt="2023-01-19T09:58:19.178" v="50" actId="478"/>
          <ac:spMkLst>
            <pc:docMk/>
            <pc:sldMk cId="3536700557" sldId="495"/>
            <ac:spMk id="6" creationId="{416C064E-628E-47C0-A712-DB178FE9901E}"/>
          </ac:spMkLst>
        </pc:spChg>
        <pc:picChg chg="del">
          <ac:chgData name="Alfred Smith" userId="3c60a3631c0db8ad" providerId="LiveId" clId="{16547A66-4AA3-4DA3-BE07-FB61F31A08A7}" dt="2023-01-19T09:58:07.021" v="46"/>
          <ac:picMkLst>
            <pc:docMk/>
            <pc:sldMk cId="3536700557" sldId="495"/>
            <ac:picMk id="2" creationId="{8BA794DC-45DC-51E3-841B-A5516DF00E05}"/>
          </ac:picMkLst>
        </pc:picChg>
      </pc:sldChg>
      <pc:sldChg chg="modSp mod modTransition">
        <pc:chgData name="Alfred Smith" userId="3c60a3631c0db8ad" providerId="LiveId" clId="{16547A66-4AA3-4DA3-BE07-FB61F31A08A7}" dt="2023-01-19T09:58:07.021" v="46"/>
        <pc:sldMkLst>
          <pc:docMk/>
          <pc:sldMk cId="3473338401" sldId="496"/>
        </pc:sldMkLst>
        <pc:spChg chg="mod">
          <ac:chgData name="Alfred Smith" userId="3c60a3631c0db8ad" providerId="LiveId" clId="{16547A66-4AA3-4DA3-BE07-FB61F31A08A7}" dt="2023-01-19T09:57:38.303" v="42"/>
          <ac:spMkLst>
            <pc:docMk/>
            <pc:sldMk cId="3473338401" sldId="496"/>
            <ac:spMk id="7" creationId="{8569CA8F-E7AA-0246-4332-843EC0EACAC5}"/>
          </ac:spMkLst>
        </pc:spChg>
      </pc:sldChg>
      <pc:sldChg chg="addSp delSp modSp mod modTransition modAnim">
        <pc:chgData name="Alfred Smith" userId="3c60a3631c0db8ad" providerId="LiveId" clId="{16547A66-4AA3-4DA3-BE07-FB61F31A08A7}" dt="2023-01-19T10:00:21.478" v="116"/>
        <pc:sldMkLst>
          <pc:docMk/>
          <pc:sldMk cId="3855595969" sldId="497"/>
        </pc:sldMkLst>
        <pc:spChg chg="add mod">
          <ac:chgData name="Alfred Smith" userId="3c60a3631c0db8ad" providerId="LiveId" clId="{16547A66-4AA3-4DA3-BE07-FB61F31A08A7}" dt="2023-01-19T10:00:21.478" v="116"/>
          <ac:spMkLst>
            <pc:docMk/>
            <pc:sldMk cId="3855595969" sldId="497"/>
            <ac:spMk id="2" creationId="{B709FAC4-486F-B4F6-5B1C-B214CCB5DD1C}"/>
          </ac:spMkLst>
        </pc:spChg>
        <pc:spChg chg="del">
          <ac:chgData name="Alfred Smith" userId="3c60a3631c0db8ad" providerId="LiveId" clId="{16547A66-4AA3-4DA3-BE07-FB61F31A08A7}" dt="2023-01-19T09:58:15.343" v="49" actId="478"/>
          <ac:spMkLst>
            <pc:docMk/>
            <pc:sldMk cId="3855595969" sldId="497"/>
            <ac:spMk id="6" creationId="{416C064E-628E-47C0-A712-DB178FE9901E}"/>
          </ac:spMkLst>
        </pc:spChg>
        <pc:picChg chg="del">
          <ac:chgData name="Alfred Smith" userId="3c60a3631c0db8ad" providerId="LiveId" clId="{16547A66-4AA3-4DA3-BE07-FB61F31A08A7}" dt="2023-01-19T09:58:07.021" v="46"/>
          <ac:picMkLst>
            <pc:docMk/>
            <pc:sldMk cId="3855595969" sldId="497"/>
            <ac:picMk id="5" creationId="{C7E9DC97-8B90-C365-5C57-BB518A87062D}"/>
          </ac:picMkLst>
        </pc:picChg>
      </pc:sldChg>
      <pc:sldChg chg="modSp mod modTransition">
        <pc:chgData name="Alfred Smith" userId="3c60a3631c0db8ad" providerId="LiveId" clId="{16547A66-4AA3-4DA3-BE07-FB61F31A08A7}" dt="2023-01-19T09:58:07.021" v="46"/>
        <pc:sldMkLst>
          <pc:docMk/>
          <pc:sldMk cId="3899814974" sldId="498"/>
        </pc:sldMkLst>
        <pc:spChg chg="mod">
          <ac:chgData name="Alfred Smith" userId="3c60a3631c0db8ad" providerId="LiveId" clId="{16547A66-4AA3-4DA3-BE07-FB61F31A08A7}" dt="2023-01-19T09:57:41.226" v="43"/>
          <ac:spMkLst>
            <pc:docMk/>
            <pc:sldMk cId="3899814974" sldId="498"/>
            <ac:spMk id="5" creationId="{E3C3EE0B-902E-2A92-D4EF-BF8D4480F4A6}"/>
          </ac:spMkLst>
        </pc:spChg>
      </pc:sldChg>
      <pc:sldChg chg="addSp delSp modSp mod modTransition modAnim">
        <pc:chgData name="Alfred Smith" userId="3c60a3631c0db8ad" providerId="LiveId" clId="{16547A66-4AA3-4DA3-BE07-FB61F31A08A7}" dt="2023-01-19T10:00:22.928" v="117"/>
        <pc:sldMkLst>
          <pc:docMk/>
          <pc:sldMk cId="3283655338" sldId="499"/>
        </pc:sldMkLst>
        <pc:spChg chg="add mod">
          <ac:chgData name="Alfred Smith" userId="3c60a3631c0db8ad" providerId="LiveId" clId="{16547A66-4AA3-4DA3-BE07-FB61F31A08A7}" dt="2023-01-19T10:00:22.928" v="117"/>
          <ac:spMkLst>
            <pc:docMk/>
            <pc:sldMk cId="3283655338" sldId="499"/>
            <ac:spMk id="2" creationId="{51AE7F05-FE64-EE16-F0ED-DA3FDA0C9EBC}"/>
          </ac:spMkLst>
        </pc:spChg>
        <pc:spChg chg="del">
          <ac:chgData name="Alfred Smith" userId="3c60a3631c0db8ad" providerId="LiveId" clId="{16547A66-4AA3-4DA3-BE07-FB61F31A08A7}" dt="2023-01-19T09:58:13.944" v="48" actId="478"/>
          <ac:spMkLst>
            <pc:docMk/>
            <pc:sldMk cId="3283655338" sldId="499"/>
            <ac:spMk id="6" creationId="{416C064E-628E-47C0-A712-DB178FE9901E}"/>
          </ac:spMkLst>
        </pc:spChg>
        <pc:picChg chg="del">
          <ac:chgData name="Alfred Smith" userId="3c60a3631c0db8ad" providerId="LiveId" clId="{16547A66-4AA3-4DA3-BE07-FB61F31A08A7}" dt="2023-01-19T09:58:07.021" v="46"/>
          <ac:picMkLst>
            <pc:docMk/>
            <pc:sldMk cId="3283655338" sldId="499"/>
            <ac:picMk id="8" creationId="{D4B822F1-31DB-8758-153F-326F71718383}"/>
          </ac:picMkLst>
        </pc:picChg>
      </pc:sldChg>
      <pc:sldChg chg="modSp mod modTransition">
        <pc:chgData name="Alfred Smith" userId="3c60a3631c0db8ad" providerId="LiveId" clId="{16547A66-4AA3-4DA3-BE07-FB61F31A08A7}" dt="2023-01-19T09:58:07.021" v="46"/>
        <pc:sldMkLst>
          <pc:docMk/>
          <pc:sldMk cId="3518788689" sldId="500"/>
        </pc:sldMkLst>
        <pc:spChg chg="mod">
          <ac:chgData name="Alfred Smith" userId="3c60a3631c0db8ad" providerId="LiveId" clId="{16547A66-4AA3-4DA3-BE07-FB61F31A08A7}" dt="2023-01-19T09:57:44.594" v="44"/>
          <ac:spMkLst>
            <pc:docMk/>
            <pc:sldMk cId="3518788689" sldId="500"/>
            <ac:spMk id="7" creationId="{DFA6A886-75C7-69A2-6000-F2015DFECD90}"/>
          </ac:spMkLst>
        </pc:spChg>
      </pc:sldChg>
      <pc:sldChg chg="addSp delSp modSp mod modTransition modAnim">
        <pc:chgData name="Alfred Smith" userId="3c60a3631c0db8ad" providerId="LiveId" clId="{16547A66-4AA3-4DA3-BE07-FB61F31A08A7}" dt="2023-01-19T10:00:24.088" v="118"/>
        <pc:sldMkLst>
          <pc:docMk/>
          <pc:sldMk cId="808201379" sldId="502"/>
        </pc:sldMkLst>
        <pc:spChg chg="add mod">
          <ac:chgData name="Alfred Smith" userId="3c60a3631c0db8ad" providerId="LiveId" clId="{16547A66-4AA3-4DA3-BE07-FB61F31A08A7}" dt="2023-01-19T10:00:24.088" v="118"/>
          <ac:spMkLst>
            <pc:docMk/>
            <pc:sldMk cId="808201379" sldId="502"/>
            <ac:spMk id="3" creationId="{6BF45CEB-344B-E916-DFA8-349AD6752FFD}"/>
          </ac:spMkLst>
        </pc:spChg>
        <pc:spChg chg="del">
          <ac:chgData name="Alfred Smith" userId="3c60a3631c0db8ad" providerId="LiveId" clId="{16547A66-4AA3-4DA3-BE07-FB61F31A08A7}" dt="2023-01-19T09:58:12.201" v="47" actId="478"/>
          <ac:spMkLst>
            <pc:docMk/>
            <pc:sldMk cId="808201379" sldId="502"/>
            <ac:spMk id="6" creationId="{416C064E-628E-47C0-A712-DB178FE9901E}"/>
          </ac:spMkLst>
        </pc:spChg>
        <pc:picChg chg="del">
          <ac:chgData name="Alfred Smith" userId="3c60a3631c0db8ad" providerId="LiveId" clId="{16547A66-4AA3-4DA3-BE07-FB61F31A08A7}" dt="2023-01-19T09:58:07.021" v="46"/>
          <ac:picMkLst>
            <pc:docMk/>
            <pc:sldMk cId="808201379" sldId="502"/>
            <ac:picMk id="2" creationId="{7D13BF49-3958-241F-7153-98146CAF1407}"/>
          </ac:picMkLst>
        </pc:picChg>
      </pc:sldChg>
      <pc:sldChg chg="addSp delSp modSp mod modTransition modAnim">
        <pc:chgData name="Alfred Smith" userId="3c60a3631c0db8ad" providerId="LiveId" clId="{16547A66-4AA3-4DA3-BE07-FB61F31A08A7}" dt="2023-01-19T09:59:55.456" v="96"/>
        <pc:sldMkLst>
          <pc:docMk/>
          <pc:sldMk cId="2392338810" sldId="503"/>
        </pc:sldMkLst>
        <pc:spChg chg="add mod">
          <ac:chgData name="Alfred Smith" userId="3c60a3631c0db8ad" providerId="LiveId" clId="{16547A66-4AA3-4DA3-BE07-FB61F31A08A7}" dt="2023-01-19T09:59:55.456" v="96"/>
          <ac:spMkLst>
            <pc:docMk/>
            <pc:sldMk cId="2392338810" sldId="503"/>
            <ac:spMk id="2" creationId="{5D1D8458-E9E7-1532-6A30-263AD55CB323}"/>
          </ac:spMkLst>
        </pc:spChg>
        <pc:spChg chg="del">
          <ac:chgData name="Alfred Smith" userId="3c60a3631c0db8ad" providerId="LiveId" clId="{16547A66-4AA3-4DA3-BE07-FB61F31A08A7}" dt="2023-01-19T09:58:54.775" v="69" actId="478"/>
          <ac:spMkLst>
            <pc:docMk/>
            <pc:sldMk cId="2392338810" sldId="503"/>
            <ac:spMk id="6" creationId="{416C064E-628E-47C0-A712-DB178FE9901E}"/>
          </ac:spMkLst>
        </pc:spChg>
        <pc:picChg chg="del">
          <ac:chgData name="Alfred Smith" userId="3c60a3631c0db8ad" providerId="LiveId" clId="{16547A66-4AA3-4DA3-BE07-FB61F31A08A7}" dt="2023-01-19T09:58:07.021" v="46"/>
          <ac:picMkLst>
            <pc:docMk/>
            <pc:sldMk cId="2392338810" sldId="503"/>
            <ac:picMk id="3" creationId="{01A56AED-09CA-B9B6-8BD3-C2DE36F1B609}"/>
          </ac:picMkLst>
        </pc:picChg>
      </pc:sldChg>
      <pc:sldChg chg="modSp mod modTransition">
        <pc:chgData name="Alfred Smith" userId="3c60a3631c0db8ad" providerId="LiveId" clId="{16547A66-4AA3-4DA3-BE07-FB61F31A08A7}" dt="2023-01-19T09:58:07.021" v="46"/>
        <pc:sldMkLst>
          <pc:docMk/>
          <pc:sldMk cId="1564909164" sldId="504"/>
        </pc:sldMkLst>
        <pc:spChg chg="mod">
          <ac:chgData name="Alfred Smith" userId="3c60a3631c0db8ad" providerId="LiveId" clId="{16547A66-4AA3-4DA3-BE07-FB61F31A08A7}" dt="2023-01-19T09:56:34.732" v="20"/>
          <ac:spMkLst>
            <pc:docMk/>
            <pc:sldMk cId="1564909164" sldId="504"/>
            <ac:spMk id="7" creationId="{48D2E122-A47B-F4EF-11C4-2514E97324AD}"/>
          </ac:spMkLst>
        </pc:spChg>
      </pc:sldChg>
      <pc:sldChg chg="addSp delSp modSp mod modTransition modAnim">
        <pc:chgData name="Alfred Smith" userId="3c60a3631c0db8ad" providerId="LiveId" clId="{16547A66-4AA3-4DA3-BE07-FB61F31A08A7}" dt="2023-01-19T10:00:01.256" v="100"/>
        <pc:sldMkLst>
          <pc:docMk/>
          <pc:sldMk cId="674472527" sldId="505"/>
        </pc:sldMkLst>
        <pc:spChg chg="add mod">
          <ac:chgData name="Alfred Smith" userId="3c60a3631c0db8ad" providerId="LiveId" clId="{16547A66-4AA3-4DA3-BE07-FB61F31A08A7}" dt="2023-01-19T10:00:01.256" v="100"/>
          <ac:spMkLst>
            <pc:docMk/>
            <pc:sldMk cId="674472527" sldId="505"/>
            <ac:spMk id="2" creationId="{47B0C790-5AC8-6A0C-59C1-A1F9B7CF2907}"/>
          </ac:spMkLst>
        </pc:spChg>
        <pc:spChg chg="del">
          <ac:chgData name="Alfred Smith" userId="3c60a3631c0db8ad" providerId="LiveId" clId="{16547A66-4AA3-4DA3-BE07-FB61F31A08A7}" dt="2023-01-19T09:58:46.922" v="65" actId="478"/>
          <ac:spMkLst>
            <pc:docMk/>
            <pc:sldMk cId="674472527" sldId="505"/>
            <ac:spMk id="6" creationId="{416C064E-628E-47C0-A712-DB178FE9901E}"/>
          </ac:spMkLst>
        </pc:spChg>
        <pc:picChg chg="del">
          <ac:chgData name="Alfred Smith" userId="3c60a3631c0db8ad" providerId="LiveId" clId="{16547A66-4AA3-4DA3-BE07-FB61F31A08A7}" dt="2023-01-19T09:58:07.021" v="46"/>
          <ac:picMkLst>
            <pc:docMk/>
            <pc:sldMk cId="674472527" sldId="505"/>
            <ac:picMk id="5" creationId="{F09D7B28-CC60-2B9A-C592-EED7D95A1A8D}"/>
          </ac:picMkLst>
        </pc:picChg>
      </pc:sldChg>
      <pc:sldChg chg="addSp delSp modSp mod modTransition modAnim">
        <pc:chgData name="Alfred Smith" userId="3c60a3631c0db8ad" providerId="LiveId" clId="{16547A66-4AA3-4DA3-BE07-FB61F31A08A7}" dt="2023-01-19T10:00:07.510" v="105"/>
        <pc:sldMkLst>
          <pc:docMk/>
          <pc:sldMk cId="1814432264" sldId="508"/>
        </pc:sldMkLst>
        <pc:spChg chg="add mod">
          <ac:chgData name="Alfred Smith" userId="3c60a3631c0db8ad" providerId="LiveId" clId="{16547A66-4AA3-4DA3-BE07-FB61F31A08A7}" dt="2023-01-19T10:00:07.510" v="105"/>
          <ac:spMkLst>
            <pc:docMk/>
            <pc:sldMk cId="1814432264" sldId="508"/>
            <ac:spMk id="2" creationId="{1630A5B6-1C72-8287-1123-4EEE85EBF636}"/>
          </ac:spMkLst>
        </pc:spChg>
        <pc:spChg chg="del">
          <ac:chgData name="Alfred Smith" userId="3c60a3631c0db8ad" providerId="LiveId" clId="{16547A66-4AA3-4DA3-BE07-FB61F31A08A7}" dt="2023-01-19T09:58:38.368" v="60" actId="478"/>
          <ac:spMkLst>
            <pc:docMk/>
            <pc:sldMk cId="1814432264" sldId="508"/>
            <ac:spMk id="6" creationId="{416C064E-628E-47C0-A712-DB178FE9901E}"/>
          </ac:spMkLst>
        </pc:spChg>
        <pc:picChg chg="del">
          <ac:chgData name="Alfred Smith" userId="3c60a3631c0db8ad" providerId="LiveId" clId="{16547A66-4AA3-4DA3-BE07-FB61F31A08A7}" dt="2023-01-19T09:58:07.021" v="46"/>
          <ac:picMkLst>
            <pc:docMk/>
            <pc:sldMk cId="1814432264" sldId="508"/>
            <ac:picMk id="3" creationId="{20D8043C-FE54-8C4E-9B89-C40B2E003088}"/>
          </ac:picMkLst>
        </pc:picChg>
      </pc:sldChg>
      <pc:sldChg chg="modSp mod modTransition">
        <pc:chgData name="Alfred Smith" userId="3c60a3631c0db8ad" providerId="LiveId" clId="{16547A66-4AA3-4DA3-BE07-FB61F31A08A7}" dt="2023-01-19T09:58:07.021" v="46"/>
        <pc:sldMkLst>
          <pc:docMk/>
          <pc:sldMk cId="2278629498" sldId="509"/>
        </pc:sldMkLst>
        <pc:spChg chg="mod">
          <ac:chgData name="Alfred Smith" userId="3c60a3631c0db8ad" providerId="LiveId" clId="{16547A66-4AA3-4DA3-BE07-FB61F31A08A7}" dt="2023-01-19T09:57:06.266" v="32"/>
          <ac:spMkLst>
            <pc:docMk/>
            <pc:sldMk cId="2278629498" sldId="509"/>
            <ac:spMk id="7" creationId="{59835584-9625-BEF9-1362-66F4C18A58FB}"/>
          </ac:spMkLst>
        </pc:spChg>
      </pc:sldChg>
      <pc:sldChg chg="modSp mod modTransition">
        <pc:chgData name="Alfred Smith" userId="3c60a3631c0db8ad" providerId="LiveId" clId="{16547A66-4AA3-4DA3-BE07-FB61F31A08A7}" dt="2023-01-19T09:58:07.021" v="46"/>
        <pc:sldMkLst>
          <pc:docMk/>
          <pc:sldMk cId="4113382144" sldId="510"/>
        </pc:sldMkLst>
        <pc:spChg chg="mod">
          <ac:chgData name="Alfred Smith" userId="3c60a3631c0db8ad" providerId="LiveId" clId="{16547A66-4AA3-4DA3-BE07-FB61F31A08A7}" dt="2023-01-19T09:57:09.568" v="33"/>
          <ac:spMkLst>
            <pc:docMk/>
            <pc:sldMk cId="4113382144" sldId="510"/>
            <ac:spMk id="7" creationId="{5672340B-041A-C679-C0EE-CF2FD796C51E}"/>
          </ac:spMkLst>
        </pc:spChg>
      </pc:sldChg>
      <pc:sldChg chg="addSp delSp modSp mod modTransition modAnim">
        <pc:chgData name="Alfred Smith" userId="3c60a3631c0db8ad" providerId="LiveId" clId="{16547A66-4AA3-4DA3-BE07-FB61F31A08A7}" dt="2023-01-19T10:00:05.061" v="103"/>
        <pc:sldMkLst>
          <pc:docMk/>
          <pc:sldMk cId="2463507071" sldId="511"/>
        </pc:sldMkLst>
        <pc:spChg chg="add mod">
          <ac:chgData name="Alfred Smith" userId="3c60a3631c0db8ad" providerId="LiveId" clId="{16547A66-4AA3-4DA3-BE07-FB61F31A08A7}" dt="2023-01-19T10:00:05.061" v="103"/>
          <ac:spMkLst>
            <pc:docMk/>
            <pc:sldMk cId="2463507071" sldId="511"/>
            <ac:spMk id="2" creationId="{EDFABFCE-0C9A-0F6E-253C-250B238A6D84}"/>
          </ac:spMkLst>
        </pc:spChg>
        <pc:spChg chg="del">
          <ac:chgData name="Alfred Smith" userId="3c60a3631c0db8ad" providerId="LiveId" clId="{16547A66-4AA3-4DA3-BE07-FB61F31A08A7}" dt="2023-01-19T09:58:42.378" v="62" actId="478"/>
          <ac:spMkLst>
            <pc:docMk/>
            <pc:sldMk cId="2463507071" sldId="511"/>
            <ac:spMk id="6" creationId="{416C064E-628E-47C0-A712-DB178FE9901E}"/>
          </ac:spMkLst>
        </pc:spChg>
        <pc:picChg chg="del">
          <ac:chgData name="Alfred Smith" userId="3c60a3631c0db8ad" providerId="LiveId" clId="{16547A66-4AA3-4DA3-BE07-FB61F31A08A7}" dt="2023-01-19T09:58:07.021" v="46"/>
          <ac:picMkLst>
            <pc:docMk/>
            <pc:sldMk cId="2463507071" sldId="511"/>
            <ac:picMk id="3" creationId="{B1328328-F0DA-D5EA-1927-B4B9696507E9}"/>
          </ac:picMkLst>
        </pc:picChg>
      </pc:sldChg>
      <pc:sldChg chg="modSp mod modTransition">
        <pc:chgData name="Alfred Smith" userId="3c60a3631c0db8ad" providerId="LiveId" clId="{16547A66-4AA3-4DA3-BE07-FB61F31A08A7}" dt="2023-01-19T09:58:07.021" v="46"/>
        <pc:sldMkLst>
          <pc:docMk/>
          <pc:sldMk cId="1794329639" sldId="512"/>
        </pc:sldMkLst>
        <pc:spChg chg="mod">
          <ac:chgData name="Alfred Smith" userId="3c60a3631c0db8ad" providerId="LiveId" clId="{16547A66-4AA3-4DA3-BE07-FB61F31A08A7}" dt="2023-01-19T09:57:00.421" v="30"/>
          <ac:spMkLst>
            <pc:docMk/>
            <pc:sldMk cId="1794329639" sldId="512"/>
            <ac:spMk id="7" creationId="{9F1DFB29-9DED-4CF9-3987-6AF6F483B762}"/>
          </ac:spMkLst>
        </pc:spChg>
      </pc:sldChg>
      <pc:sldChg chg="addSp delSp modSp mod modTransition">
        <pc:chgData name="Alfred Smith" userId="3c60a3631c0db8ad" providerId="LiveId" clId="{16547A66-4AA3-4DA3-BE07-FB61F31A08A7}" dt="2023-01-19T09:58:07.021" v="46"/>
        <pc:sldMkLst>
          <pc:docMk/>
          <pc:sldMk cId="2172823810" sldId="514"/>
        </pc:sldMkLst>
        <pc:spChg chg="del">
          <ac:chgData name="Alfred Smith" userId="3c60a3631c0db8ad" providerId="LiveId" clId="{16547A66-4AA3-4DA3-BE07-FB61F31A08A7}" dt="2023-01-19T09:55:26.144" v="4" actId="478"/>
          <ac:spMkLst>
            <pc:docMk/>
            <pc:sldMk cId="2172823810" sldId="514"/>
            <ac:spMk id="5" creationId="{7B1A5F67-38DF-4AC9-9A4F-77FB6BE0D744}"/>
          </ac:spMkLst>
        </pc:spChg>
        <pc:spChg chg="add del">
          <ac:chgData name="Alfred Smith" userId="3c60a3631c0db8ad" providerId="LiveId" clId="{16547A66-4AA3-4DA3-BE07-FB61F31A08A7}" dt="2023-01-19T09:55:28.474" v="6" actId="22"/>
          <ac:spMkLst>
            <pc:docMk/>
            <pc:sldMk cId="2172823810" sldId="514"/>
            <ac:spMk id="7" creationId="{984B5DCE-9BF4-CA95-651B-52586290AF1C}"/>
          </ac:spMkLst>
        </pc:spChg>
        <pc:spChg chg="add mod">
          <ac:chgData name="Alfred Smith" userId="3c60a3631c0db8ad" providerId="LiveId" clId="{16547A66-4AA3-4DA3-BE07-FB61F31A08A7}" dt="2023-01-19T09:55:37.543" v="7"/>
          <ac:spMkLst>
            <pc:docMk/>
            <pc:sldMk cId="2172823810" sldId="514"/>
            <ac:spMk id="8" creationId="{732BAF1A-C5E9-01DD-EB47-4209A0EA24B4}"/>
          </ac:spMkLst>
        </pc:spChg>
      </pc:sldChg>
      <pc:sldChg chg="modSp mod modTransition">
        <pc:chgData name="Alfred Smith" userId="3c60a3631c0db8ad" providerId="LiveId" clId="{16547A66-4AA3-4DA3-BE07-FB61F31A08A7}" dt="2023-01-19T09:58:07.021" v="46"/>
        <pc:sldMkLst>
          <pc:docMk/>
          <pc:sldMk cId="910954679" sldId="515"/>
        </pc:sldMkLst>
        <pc:spChg chg="mod">
          <ac:chgData name="Alfred Smith" userId="3c60a3631c0db8ad" providerId="LiveId" clId="{16547A66-4AA3-4DA3-BE07-FB61F31A08A7}" dt="2023-01-19T09:56:07.934" v="12"/>
          <ac:spMkLst>
            <pc:docMk/>
            <pc:sldMk cId="910954679" sldId="515"/>
            <ac:spMk id="5" creationId="{5A8406C4-925B-F845-79A4-11E814687FF0}"/>
          </ac:spMkLst>
        </pc:spChg>
      </pc:sldChg>
      <pc:sldChg chg="modSp mod modTransition">
        <pc:chgData name="Alfred Smith" userId="3c60a3631c0db8ad" providerId="LiveId" clId="{16547A66-4AA3-4DA3-BE07-FB61F31A08A7}" dt="2023-01-19T09:58:07.021" v="46"/>
        <pc:sldMkLst>
          <pc:docMk/>
          <pc:sldMk cId="636580744" sldId="516"/>
        </pc:sldMkLst>
        <pc:spChg chg="mod">
          <ac:chgData name="Alfred Smith" userId="3c60a3631c0db8ad" providerId="LiveId" clId="{16547A66-4AA3-4DA3-BE07-FB61F31A08A7}" dt="2023-01-19T09:56:11.107" v="13"/>
          <ac:spMkLst>
            <pc:docMk/>
            <pc:sldMk cId="636580744" sldId="516"/>
            <ac:spMk id="5" creationId="{C63E8FD1-2735-3F8B-F76E-DF88B3A7088C}"/>
          </ac:spMkLst>
        </pc:spChg>
      </pc:sldChg>
      <pc:sldChg chg="modSp mod modTransition">
        <pc:chgData name="Alfred Smith" userId="3c60a3631c0db8ad" providerId="LiveId" clId="{16547A66-4AA3-4DA3-BE07-FB61F31A08A7}" dt="2023-01-19T09:58:07.021" v="46"/>
        <pc:sldMkLst>
          <pc:docMk/>
          <pc:sldMk cId="2322694874" sldId="517"/>
        </pc:sldMkLst>
        <pc:spChg chg="mod">
          <ac:chgData name="Alfred Smith" userId="3c60a3631c0db8ad" providerId="LiveId" clId="{16547A66-4AA3-4DA3-BE07-FB61F31A08A7}" dt="2023-01-19T09:56:48.801" v="26"/>
          <ac:spMkLst>
            <pc:docMk/>
            <pc:sldMk cId="2322694874" sldId="517"/>
            <ac:spMk id="5" creationId="{68021004-33A4-6F9B-7C4C-9DF82B59190A}"/>
          </ac:spMkLst>
        </pc:spChg>
      </pc:sldChg>
      <pc:sldChg chg="modSp mod modTransition">
        <pc:chgData name="Alfred Smith" userId="3c60a3631c0db8ad" providerId="LiveId" clId="{16547A66-4AA3-4DA3-BE07-FB61F31A08A7}" dt="2023-01-19T09:58:07.021" v="46"/>
        <pc:sldMkLst>
          <pc:docMk/>
          <pc:sldMk cId="959901873" sldId="518"/>
        </pc:sldMkLst>
        <pc:spChg chg="mod">
          <ac:chgData name="Alfred Smith" userId="3c60a3631c0db8ad" providerId="LiveId" clId="{16547A66-4AA3-4DA3-BE07-FB61F31A08A7}" dt="2023-01-19T09:56:51.624" v="27"/>
          <ac:spMkLst>
            <pc:docMk/>
            <pc:sldMk cId="959901873" sldId="518"/>
            <ac:spMk id="5" creationId="{D0B616DA-6BA9-506F-4337-3D8712FAA8BE}"/>
          </ac:spMkLst>
        </pc:spChg>
      </pc:sldChg>
      <pc:sldChg chg="modSp mod modTransition">
        <pc:chgData name="Alfred Smith" userId="3c60a3631c0db8ad" providerId="LiveId" clId="{16547A66-4AA3-4DA3-BE07-FB61F31A08A7}" dt="2023-01-19T09:58:07.021" v="46"/>
        <pc:sldMkLst>
          <pc:docMk/>
          <pc:sldMk cId="1678315720" sldId="519"/>
        </pc:sldMkLst>
        <pc:spChg chg="mod">
          <ac:chgData name="Alfred Smith" userId="3c60a3631c0db8ad" providerId="LiveId" clId="{16547A66-4AA3-4DA3-BE07-FB61F31A08A7}" dt="2023-01-19T09:57:03.295" v="31"/>
          <ac:spMkLst>
            <pc:docMk/>
            <pc:sldMk cId="1678315720" sldId="519"/>
            <ac:spMk id="5" creationId="{758F05A6-18D7-1133-8F22-4F35C633ECF6}"/>
          </ac:spMkLst>
        </pc:spChg>
      </pc:sldChg>
      <pc:sldChg chg="modSp mod modTransition">
        <pc:chgData name="Alfred Smith" userId="3c60a3631c0db8ad" providerId="LiveId" clId="{16547A66-4AA3-4DA3-BE07-FB61F31A08A7}" dt="2023-01-19T09:58:07.021" v="46"/>
        <pc:sldMkLst>
          <pc:docMk/>
          <pc:sldMk cId="3240599738" sldId="520"/>
        </pc:sldMkLst>
        <pc:spChg chg="mod">
          <ac:chgData name="Alfred Smith" userId="3c60a3631c0db8ad" providerId="LiveId" clId="{16547A66-4AA3-4DA3-BE07-FB61F31A08A7}" dt="2023-01-19T09:57:47.731" v="45"/>
          <ac:spMkLst>
            <pc:docMk/>
            <pc:sldMk cId="3240599738" sldId="520"/>
            <ac:spMk id="5" creationId="{D50012B8-055C-D965-F2EA-23B6F61ED63C}"/>
          </ac:spMkLst>
        </pc:spChg>
      </pc:sldChg>
      <pc:sldChg chg="modSp mod modTransition">
        <pc:chgData name="Alfred Smith" userId="3c60a3631c0db8ad" providerId="LiveId" clId="{16547A66-4AA3-4DA3-BE07-FB61F31A08A7}" dt="2023-01-19T09:58:07.021" v="46"/>
        <pc:sldMkLst>
          <pc:docMk/>
          <pc:sldMk cId="3188740430" sldId="521"/>
        </pc:sldMkLst>
        <pc:spChg chg="mod">
          <ac:chgData name="Alfred Smith" userId="3c60a3631c0db8ad" providerId="LiveId" clId="{16547A66-4AA3-4DA3-BE07-FB61F31A08A7}" dt="2023-01-19T09:55:56.616" v="10"/>
          <ac:spMkLst>
            <pc:docMk/>
            <pc:sldMk cId="3188740430" sldId="521"/>
            <ac:spMk id="3" creationId="{53569C05-5D25-B9A8-BC7E-E946DDC6CE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2F58B-CF51-6BC9-528F-17A6C0F4F0A8}"/>
              </a:ext>
            </a:extLst>
          </p:cNvPr>
          <p:cNvPicPr>
            <a:picLocks noChangeAspect="1"/>
          </p:cNvPicPr>
          <p:nvPr/>
        </p:nvPicPr>
        <p:blipFill rotWithShape="1">
          <a:blip r:embed="rId2"/>
          <a:srcRect t="10882" b="158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3569C05-5D25-B9A8-BC7E-E946DDC6CECE}"/>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874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4Then the Chaldeans spoke to the king in the Syrian language, “O king, live forever! Tell your servants the dream, and we will show the interpretation.”</a:t>
            </a:r>
            <a:endParaRPr lang="en-ZA" dirty="0"/>
          </a:p>
        </p:txBody>
      </p:sp>
      <p:sp>
        <p:nvSpPr>
          <p:cNvPr id="2" name="TextBox 1">
            <a:extLst>
              <a:ext uri="{FF2B5EF4-FFF2-40B4-BE49-F238E27FC236}">
                <a16:creationId xmlns:a16="http://schemas.microsoft.com/office/drawing/2014/main" id="{3E82A628-A6FB-B8F0-927E-11B4A6E3761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697CD5-D91A-4E99-570E-CD129F032D06}"/>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616BFCD-8B80-568C-5CFE-2B1C8D2F9D86}"/>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5The king answered the Chaldeans, “The thing has gone from me. If you don’t make known to me the dream and its interpretation, you will be cut in pieces, and your houses will be made a dunghill.</a:t>
            </a:r>
            <a:endParaRPr lang="en-ZA" dirty="0"/>
          </a:p>
        </p:txBody>
      </p:sp>
      <p:sp>
        <p:nvSpPr>
          <p:cNvPr id="2" name="TextBox 1">
            <a:extLst>
              <a:ext uri="{FF2B5EF4-FFF2-40B4-BE49-F238E27FC236}">
                <a16:creationId xmlns:a16="http://schemas.microsoft.com/office/drawing/2014/main" id="{B1A22944-296A-7022-6998-1075A646753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A8406C4-925B-F845-79A4-11E814687FF0}"/>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095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6But if you show the dream and its interpretation, you will receive from me gifts, rewards, and great honor. Therefore show me the dream and its interpretation.”</a:t>
            </a:r>
            <a:endParaRPr lang="en-ZA" dirty="0"/>
          </a:p>
        </p:txBody>
      </p:sp>
      <p:sp>
        <p:nvSpPr>
          <p:cNvPr id="2" name="TextBox 1">
            <a:extLst>
              <a:ext uri="{FF2B5EF4-FFF2-40B4-BE49-F238E27FC236}">
                <a16:creationId xmlns:a16="http://schemas.microsoft.com/office/drawing/2014/main" id="{7BACFC2A-9DB5-E1C6-70A2-720AC205D9E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5" name="TextBox 4">
            <a:extLst>
              <a:ext uri="{FF2B5EF4-FFF2-40B4-BE49-F238E27FC236}">
                <a16:creationId xmlns:a16="http://schemas.microsoft.com/office/drawing/2014/main" id="{C63E8FD1-2735-3F8B-F76E-DF88B3A7088C}"/>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658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10The Chaldeans answered the king and said, “There is not a man on the earth who can show the king’s matter, because no king, lord, or ruler has asked such a thing of any magician, enchanter, or Chaldean. 11It is a rare thing that the king requires, and there is no other who can show it before the king except the gods, whose dwelling is not with flesh.”</a:t>
            </a:r>
            <a:endParaRPr lang="en-ZA" sz="3200" dirty="0"/>
          </a:p>
        </p:txBody>
      </p:sp>
      <p:sp>
        <p:nvSpPr>
          <p:cNvPr id="2" name="TextBox 1">
            <a:extLst>
              <a:ext uri="{FF2B5EF4-FFF2-40B4-BE49-F238E27FC236}">
                <a16:creationId xmlns:a16="http://schemas.microsoft.com/office/drawing/2014/main" id="{5E38CC26-4E86-02FD-CCDA-0684983C8CE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9845F8-2487-36C4-3C33-24544F6060B0}"/>
              </a:ext>
            </a:extLst>
          </p:cNvPr>
          <p:cNvPicPr>
            <a:picLocks noChangeAspect="1"/>
          </p:cNvPicPr>
          <p:nvPr/>
        </p:nvPicPr>
        <p:blipFill rotWithShape="1">
          <a:blip r:embed="rId2"/>
          <a:srcRect t="5944"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C58FBCD-DDF1-CBD0-1A54-38AD1F79998B}"/>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12Because of this, the king was angry and very furious, and commanded that all the wise men of Babylon be destroyed. 13So the decree went out, and the wise men were to be slain. They sought Daniel and his companions to be slain.</a:t>
            </a:r>
            <a:endParaRPr lang="en-ZA" dirty="0"/>
          </a:p>
        </p:txBody>
      </p:sp>
      <p:sp>
        <p:nvSpPr>
          <p:cNvPr id="2" name="TextBox 1">
            <a:extLst>
              <a:ext uri="{FF2B5EF4-FFF2-40B4-BE49-F238E27FC236}">
                <a16:creationId xmlns:a16="http://schemas.microsoft.com/office/drawing/2014/main" id="{45ACFEF4-3BB0-A95E-0A3F-5BD9E733590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F1F1F75C-ECD2-A11C-B25E-AFE06E302F71}"/>
              </a:ext>
            </a:extLst>
          </p:cNvPr>
          <p:cNvSpPr txBox="1"/>
          <p:nvPr/>
        </p:nvSpPr>
        <p:spPr>
          <a:xfrm>
            <a:off x="0" y="-34636"/>
            <a:ext cx="5975129" cy="3477491"/>
          </a:xfrm>
          <a:prstGeom prst="rect">
            <a:avLst/>
          </a:prstGeom>
          <a:noFill/>
        </p:spPr>
        <p:txBody>
          <a:bodyPr wrap="square" rtlCol="0">
            <a:noAutofit/>
          </a:bodyPr>
          <a:lstStyle/>
          <a:p>
            <a:r>
              <a:rPr lang="en-US" sz="6000" b="0" i="0" u="none" strike="noStrike" baseline="0" dirty="0">
                <a:solidFill>
                  <a:schemeClr val="bg1"/>
                </a:solidFill>
                <a:latin typeface="TimesNewRomanPSMT"/>
              </a:rPr>
              <a:t>Nebuchadnezzar’s Statue dream – Daniel 2:1-49</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F21ACF-9C94-954C-48DB-1BCF6A942C8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AFE32B9-96C7-25DD-73B6-AE5C29226330}"/>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14Then Daniel returned answer with counsel and prudence to Arioch the captain of the king’s guard, who had gone out to kill the wise men of Babylon. 15He answered Arioch the king’s captain, “Why is the decree so urgent from the king?” Then Arioch made the thing known to Daniel.</a:t>
            </a:r>
            <a:endParaRPr lang="en-ZA" sz="3600" dirty="0"/>
          </a:p>
        </p:txBody>
      </p:sp>
      <p:sp>
        <p:nvSpPr>
          <p:cNvPr id="2" name="TextBox 1">
            <a:extLst>
              <a:ext uri="{FF2B5EF4-FFF2-40B4-BE49-F238E27FC236}">
                <a16:creationId xmlns:a16="http://schemas.microsoft.com/office/drawing/2014/main" id="{A877D070-2D79-5D17-6CBA-AF9CFA4DCBF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9728893-0732-F22C-3837-5BBF0A8F3C06}"/>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a:t>
            </a:r>
            <a:r>
              <a:rPr lang="en-US" sz="4000" b="0" i="0" dirty="0">
                <a:solidFill>
                  <a:srgbClr val="121212"/>
                </a:solidFill>
                <a:effectLst/>
                <a:latin typeface="ArialMT"/>
              </a:rPr>
              <a:t>16Daniel went in, and desired of the king that he would appoint him a time, and he would show the king the interpretation.</a:t>
            </a:r>
            <a:endParaRPr lang="en-ZA" dirty="0"/>
          </a:p>
        </p:txBody>
      </p:sp>
      <p:sp>
        <p:nvSpPr>
          <p:cNvPr id="2" name="TextBox 1">
            <a:extLst>
              <a:ext uri="{FF2B5EF4-FFF2-40B4-BE49-F238E27FC236}">
                <a16:creationId xmlns:a16="http://schemas.microsoft.com/office/drawing/2014/main" id="{6BC0BFE2-E8B4-3BFC-166C-0412E48DB83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8351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8D5FE6-16C9-7F63-97F5-64F80BC573F6}"/>
              </a:ext>
            </a:extLst>
          </p:cNvPr>
          <p:cNvPicPr>
            <a:picLocks noChangeAspect="1"/>
          </p:cNvPicPr>
          <p:nvPr/>
        </p:nvPicPr>
        <p:blipFill>
          <a:blip r:embed="rId2"/>
          <a:stretch>
            <a:fillRect/>
          </a:stretch>
        </p:blipFill>
        <p:spPr>
          <a:xfrm>
            <a:off x="-173212" y="-118533"/>
            <a:ext cx="12365212" cy="8461787"/>
          </a:xfrm>
          <a:prstGeom prst="rect">
            <a:avLst/>
          </a:prstGeom>
        </p:spPr>
      </p:pic>
      <p:sp>
        <p:nvSpPr>
          <p:cNvPr id="5" name="TextBox 4">
            <a:extLst>
              <a:ext uri="{FF2B5EF4-FFF2-40B4-BE49-F238E27FC236}">
                <a16:creationId xmlns:a16="http://schemas.microsoft.com/office/drawing/2014/main" id="{21F5FB76-5CE9-D802-B381-4210915FDD97}"/>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17Then Daniel went to his house and made the thing known to Hananiah, </a:t>
            </a:r>
            <a:r>
              <a:rPr lang="en-US" sz="3200" b="0" i="0" dirty="0" err="1">
                <a:solidFill>
                  <a:srgbClr val="121212"/>
                </a:solidFill>
                <a:effectLst/>
                <a:latin typeface="ArialMT"/>
              </a:rPr>
              <a:t>Mishael</a:t>
            </a:r>
            <a:r>
              <a:rPr lang="en-US" sz="3200" b="0" i="0" dirty="0">
                <a:solidFill>
                  <a:srgbClr val="121212"/>
                </a:solidFill>
                <a:effectLst/>
                <a:latin typeface="ArialMT"/>
              </a:rPr>
              <a:t>, and Azariah, his companions: 18that they would desire mercies of the God of heaven concerning this secret, that Daniel and his companions would not perish with the rest of the wise men of Babylon. </a:t>
            </a:r>
            <a:endParaRPr lang="en-ZA" dirty="0"/>
          </a:p>
        </p:txBody>
      </p:sp>
      <p:sp>
        <p:nvSpPr>
          <p:cNvPr id="2" name="TextBox 1">
            <a:extLst>
              <a:ext uri="{FF2B5EF4-FFF2-40B4-BE49-F238E27FC236}">
                <a16:creationId xmlns:a16="http://schemas.microsoft.com/office/drawing/2014/main" id="{46FFCEA4-2CDE-C241-ABE5-0DB32153824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6825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B408E6-8F81-FF98-AE31-85A341B3F85C}"/>
              </a:ext>
            </a:extLst>
          </p:cNvPr>
          <p:cNvPicPr>
            <a:picLocks noChangeAspect="1"/>
          </p:cNvPicPr>
          <p:nvPr/>
        </p:nvPicPr>
        <p:blipFill rotWithShape="1">
          <a:blip r:embed="rId2"/>
          <a:srcRect t="2523" b="9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A6CF20B-2F81-53A5-3D53-4DE4C815AA91}"/>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19Then the secret was revealed to Daniel in a vision of the night. Then Daniel blessed the God of heaven. 20Daniel answered,</a:t>
            </a:r>
          </a:p>
          <a:p>
            <a:pPr algn="l"/>
            <a:r>
              <a:rPr lang="en-US" sz="4000" b="0" i="0" dirty="0">
                <a:solidFill>
                  <a:srgbClr val="121212"/>
                </a:solidFill>
                <a:effectLst/>
                <a:latin typeface="ArialMT"/>
              </a:rPr>
              <a:t>“Blessed be the name of God forever and ever;</a:t>
            </a:r>
          </a:p>
          <a:p>
            <a:pPr algn="l"/>
            <a:r>
              <a:rPr lang="en-US" sz="4000" b="0" i="0" dirty="0">
                <a:solidFill>
                  <a:srgbClr val="121212"/>
                </a:solidFill>
                <a:effectLst/>
                <a:latin typeface="ArialMT"/>
              </a:rPr>
              <a:t>for wisdom and might are his.</a:t>
            </a:r>
          </a:p>
          <a:p>
            <a:endParaRPr lang="en-ZA" dirty="0"/>
          </a:p>
        </p:txBody>
      </p:sp>
      <p:sp>
        <p:nvSpPr>
          <p:cNvPr id="2" name="TextBox 1">
            <a:extLst>
              <a:ext uri="{FF2B5EF4-FFF2-40B4-BE49-F238E27FC236}">
                <a16:creationId xmlns:a16="http://schemas.microsoft.com/office/drawing/2014/main" id="{464B40A0-DB93-CFE9-C16E-72C2ED88D47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9823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231EE17-EBF9-6ACF-E2B0-A6B0AC4B78A1}"/>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8B1D4DB-DA40-B0CA-185D-E7AEBAB2EE7E}"/>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21He changes the times and the seasons.</a:t>
            </a:r>
          </a:p>
          <a:p>
            <a:pPr algn="l"/>
            <a:r>
              <a:rPr lang="en-US" sz="4000" b="0" i="0" dirty="0">
                <a:solidFill>
                  <a:srgbClr val="121212"/>
                </a:solidFill>
                <a:effectLst/>
                <a:latin typeface="ArialMT"/>
              </a:rPr>
              <a:t>He removes kings and sets up kings.</a:t>
            </a:r>
          </a:p>
          <a:p>
            <a:pPr algn="l"/>
            <a:r>
              <a:rPr lang="en-US" sz="4000" b="0" i="0" dirty="0">
                <a:solidFill>
                  <a:srgbClr val="121212"/>
                </a:solidFill>
                <a:effectLst/>
                <a:latin typeface="ArialMT"/>
              </a:rPr>
              <a:t>He gives wisdom to the wise,</a:t>
            </a:r>
          </a:p>
          <a:p>
            <a:pPr algn="l"/>
            <a:r>
              <a:rPr lang="en-US" sz="4000" b="0" i="0" dirty="0">
                <a:solidFill>
                  <a:srgbClr val="121212"/>
                </a:solidFill>
                <a:effectLst/>
                <a:latin typeface="ArialMT"/>
              </a:rPr>
              <a:t>and knowledge to those who have understanding.</a:t>
            </a:r>
          </a:p>
          <a:p>
            <a:endParaRPr lang="en-ZA" dirty="0"/>
          </a:p>
        </p:txBody>
      </p:sp>
      <p:sp>
        <p:nvSpPr>
          <p:cNvPr id="2" name="TextBox 1">
            <a:extLst>
              <a:ext uri="{FF2B5EF4-FFF2-40B4-BE49-F238E27FC236}">
                <a16:creationId xmlns:a16="http://schemas.microsoft.com/office/drawing/2014/main" id="{5D1D8458-E9E7-1532-6A30-263AD55CB32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92338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Nebuchadnezzar’s Statue dream – Daniel 2:1-49</a:t>
            </a:r>
            <a:endParaRPr lang="en-ZA" sz="4800" dirty="0"/>
          </a:p>
        </p:txBody>
      </p:sp>
      <p:sp>
        <p:nvSpPr>
          <p:cNvPr id="2" name="TextBox 1">
            <a:extLst>
              <a:ext uri="{FF2B5EF4-FFF2-40B4-BE49-F238E27FC236}">
                <a16:creationId xmlns:a16="http://schemas.microsoft.com/office/drawing/2014/main" id="{C7F8DB35-0BA4-7216-F6FB-89D39155FA7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9FB418-64DA-9D29-5378-68700C36203F}"/>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8D2E122-A47B-F4EF-11C4-2514E97324AD}"/>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490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dirty="0">
                <a:solidFill>
                  <a:srgbClr val="121212"/>
                </a:solidFill>
                <a:effectLst/>
                <a:latin typeface="ArialMT"/>
              </a:rPr>
              <a:t>22He reveals the deep and secret things.</a:t>
            </a:r>
          </a:p>
          <a:p>
            <a:pPr algn="l"/>
            <a:r>
              <a:rPr lang="en-US" sz="5400" b="0" i="0" dirty="0">
                <a:solidFill>
                  <a:srgbClr val="121212"/>
                </a:solidFill>
                <a:effectLst/>
                <a:latin typeface="ArialMT"/>
              </a:rPr>
              <a:t>He knows what is in the darkness,</a:t>
            </a:r>
          </a:p>
          <a:p>
            <a:pPr algn="l"/>
            <a:r>
              <a:rPr lang="en-US" sz="5400" b="0" i="0" dirty="0">
                <a:solidFill>
                  <a:srgbClr val="121212"/>
                </a:solidFill>
                <a:effectLst/>
                <a:latin typeface="ArialMT"/>
              </a:rPr>
              <a:t>and the light dwells with him.</a:t>
            </a:r>
          </a:p>
          <a:p>
            <a:endParaRPr lang="en-ZA" dirty="0"/>
          </a:p>
        </p:txBody>
      </p:sp>
      <p:sp>
        <p:nvSpPr>
          <p:cNvPr id="3" name="TextBox 2">
            <a:extLst>
              <a:ext uri="{FF2B5EF4-FFF2-40B4-BE49-F238E27FC236}">
                <a16:creationId xmlns:a16="http://schemas.microsoft.com/office/drawing/2014/main" id="{E81971A3-94E4-A421-7EA5-B2C8484D235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1074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B6010E-E33E-AC22-4327-C0AA05FAF00E}"/>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7FD1640-7CE0-050A-478D-181EA8AEB51B}"/>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23I thank you and praise you,</a:t>
            </a:r>
          </a:p>
          <a:p>
            <a:pPr algn="l"/>
            <a:r>
              <a:rPr lang="en-US" sz="4000" b="0" i="0" dirty="0">
                <a:solidFill>
                  <a:srgbClr val="121212"/>
                </a:solidFill>
                <a:effectLst/>
                <a:latin typeface="ArialMT"/>
              </a:rPr>
              <a:t>O God of my fathers,</a:t>
            </a:r>
          </a:p>
          <a:p>
            <a:pPr algn="l"/>
            <a:r>
              <a:rPr lang="en-US" sz="4000" b="0" i="0" dirty="0">
                <a:solidFill>
                  <a:srgbClr val="121212"/>
                </a:solidFill>
                <a:effectLst/>
                <a:latin typeface="ArialMT"/>
              </a:rPr>
              <a:t>who have given me wisdom and might,</a:t>
            </a:r>
          </a:p>
          <a:p>
            <a:pPr algn="l"/>
            <a:r>
              <a:rPr lang="en-US" sz="4000" b="0" i="0" dirty="0">
                <a:solidFill>
                  <a:srgbClr val="121212"/>
                </a:solidFill>
                <a:effectLst/>
                <a:latin typeface="ArialMT"/>
              </a:rPr>
              <a:t>and have now made known to me what we desired of you;</a:t>
            </a:r>
          </a:p>
          <a:p>
            <a:pPr algn="l"/>
            <a:r>
              <a:rPr lang="en-US" sz="4000" b="0" i="0" dirty="0">
                <a:solidFill>
                  <a:srgbClr val="121212"/>
                </a:solidFill>
                <a:effectLst/>
                <a:latin typeface="ArialMT"/>
              </a:rPr>
              <a:t>for you have made known to us the king’s matter.”</a:t>
            </a:r>
          </a:p>
          <a:p>
            <a:endParaRPr lang="en-ZA" dirty="0"/>
          </a:p>
        </p:txBody>
      </p:sp>
      <p:sp>
        <p:nvSpPr>
          <p:cNvPr id="2" name="TextBox 1">
            <a:extLst>
              <a:ext uri="{FF2B5EF4-FFF2-40B4-BE49-F238E27FC236}">
                <a16:creationId xmlns:a16="http://schemas.microsoft.com/office/drawing/2014/main" id="{88335BD6-AF14-094D-F106-E156CD94B6B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30525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C85342-A531-B254-85DA-A6F9C99DCC90}"/>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1DDFAED-CAE1-86F5-0EC9-7503F06EBAEC}"/>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528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24Therefore Daniel went in to Arioch, whom the king had appointed to destroy the wise men of Babylon. He went and said this to him: “Don’t destroy the wise men of Babylon. Bring me in before the king, and I will show to the king the interpretation.”</a:t>
            </a:r>
            <a:endParaRPr lang="en-US" sz="4000" dirty="0">
              <a:solidFill>
                <a:srgbClr val="121212"/>
              </a:solidFill>
              <a:latin typeface="ArialMT"/>
            </a:endParaRPr>
          </a:p>
        </p:txBody>
      </p:sp>
      <p:sp>
        <p:nvSpPr>
          <p:cNvPr id="2" name="TextBox 1">
            <a:extLst>
              <a:ext uri="{FF2B5EF4-FFF2-40B4-BE49-F238E27FC236}">
                <a16:creationId xmlns:a16="http://schemas.microsoft.com/office/drawing/2014/main" id="{9340C3C7-0216-F367-895E-1D4D6171794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56077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8021004-33A4-6F9B-7C4C-9DF82B59190A}"/>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2694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25Then Arioch brought in Daniel before the king in haste, and said this to him: “I have found a man of the children of the captivity of Judah who will make known to the king the interpretation.”</a:t>
            </a:r>
            <a:endParaRPr lang="en-ZA" dirty="0"/>
          </a:p>
        </p:txBody>
      </p:sp>
      <p:sp>
        <p:nvSpPr>
          <p:cNvPr id="2" name="TextBox 1">
            <a:extLst>
              <a:ext uri="{FF2B5EF4-FFF2-40B4-BE49-F238E27FC236}">
                <a16:creationId xmlns:a16="http://schemas.microsoft.com/office/drawing/2014/main" id="{47B0C790-5AC8-6A0C-59C1-A1F9B7CF290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74472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119066" y="-1654882"/>
            <a:ext cx="15136817" cy="8512882"/>
          </a:xfrm>
          <a:prstGeom prst="rect">
            <a:avLst/>
          </a:prstGeom>
        </p:spPr>
      </p:pic>
      <p:sp>
        <p:nvSpPr>
          <p:cNvPr id="5" name="TextBox 4">
            <a:extLst>
              <a:ext uri="{FF2B5EF4-FFF2-40B4-BE49-F238E27FC236}">
                <a16:creationId xmlns:a16="http://schemas.microsoft.com/office/drawing/2014/main" id="{D0B616DA-6BA9-506F-4337-3D8712FAA8BE}"/>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9901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26The king answered Daniel, whose name was Belteshazzar, “Are you able to make known to me the dream which I have seen, and its interpretation?”</a:t>
            </a:r>
            <a:endParaRPr lang="en-ZA" dirty="0"/>
          </a:p>
        </p:txBody>
      </p:sp>
      <p:sp>
        <p:nvSpPr>
          <p:cNvPr id="2" name="TextBox 1">
            <a:extLst>
              <a:ext uri="{FF2B5EF4-FFF2-40B4-BE49-F238E27FC236}">
                <a16:creationId xmlns:a16="http://schemas.microsoft.com/office/drawing/2014/main" id="{6C934AF8-E306-2BB8-9B6A-0EF24E950A3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13560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8" name="TextBox 7">
            <a:extLst>
              <a:ext uri="{FF2B5EF4-FFF2-40B4-BE49-F238E27FC236}">
                <a16:creationId xmlns:a16="http://schemas.microsoft.com/office/drawing/2014/main" id="{732BAF1A-C5E9-01DD-EB47-4209A0EA24B4}"/>
              </a:ext>
            </a:extLst>
          </p:cNvPr>
          <p:cNvSpPr txBox="1"/>
          <p:nvPr/>
        </p:nvSpPr>
        <p:spPr>
          <a:xfrm>
            <a:off x="0" y="-34636"/>
            <a:ext cx="5975129" cy="3477491"/>
          </a:xfrm>
          <a:prstGeom prst="rect">
            <a:avLst/>
          </a:prstGeom>
          <a:noFill/>
        </p:spPr>
        <p:txBody>
          <a:bodyPr wrap="square" rtlCol="0">
            <a:noAutofit/>
          </a:bodyPr>
          <a:lstStyle/>
          <a:p>
            <a:r>
              <a:rPr lang="en-US" sz="6000" b="0" i="0" u="none" strike="noStrike" baseline="0" dirty="0">
                <a:solidFill>
                  <a:schemeClr val="bg1"/>
                </a:solidFill>
                <a:latin typeface="TimesNewRomanPSMT"/>
              </a:rPr>
              <a:t>Nebuchadnezzar’s Statue dream – Daniel 2:1-49</a:t>
            </a:r>
            <a:endParaRPr lang="en-ZA" sz="6000" dirty="0">
              <a:solidFill>
                <a:schemeClr val="bg1"/>
              </a:solidFill>
            </a:endParaRPr>
          </a:p>
        </p:txBody>
      </p:sp>
    </p:spTree>
    <p:extLst>
      <p:ext uri="{BB962C8B-B14F-4D97-AF65-F5344CB8AC3E}">
        <p14:creationId xmlns:p14="http://schemas.microsoft.com/office/powerpoint/2010/main" val="2172823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D7718E7-C47C-8E99-1900-DD939AB8E595}"/>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B14559B2-C8ED-56B0-0CE0-CD55C7F3C880}"/>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33384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27Daniel answered before the king, and said, “The secret which the king has demanded can’t be shown to the king by wise men, enchanters, magicians, or soothsayers; </a:t>
            </a:r>
            <a:endParaRPr lang="en-ZA" sz="2800" dirty="0"/>
          </a:p>
        </p:txBody>
      </p:sp>
      <p:sp>
        <p:nvSpPr>
          <p:cNvPr id="2" name="TextBox 1">
            <a:extLst>
              <a:ext uri="{FF2B5EF4-FFF2-40B4-BE49-F238E27FC236}">
                <a16:creationId xmlns:a16="http://schemas.microsoft.com/office/drawing/2014/main" id="{AED654D6-883B-1024-64DD-285CE34EEE9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4077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5" name="TextBox 4">
            <a:extLst>
              <a:ext uri="{FF2B5EF4-FFF2-40B4-BE49-F238E27FC236}">
                <a16:creationId xmlns:a16="http://schemas.microsoft.com/office/drawing/2014/main" id="{BE23FDD1-9602-AC34-A44E-A07F98994FE0}"/>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902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28but there is a God in heaven who reveals secrets, and he has made known to King Nebuchadnezzar what will be in the latter days. Your dream and the visions of your head on your bed are these:</a:t>
            </a:r>
            <a:endParaRPr lang="en-ZA" sz="4000" dirty="0"/>
          </a:p>
        </p:txBody>
      </p:sp>
      <p:sp>
        <p:nvSpPr>
          <p:cNvPr id="2" name="TextBox 1">
            <a:extLst>
              <a:ext uri="{FF2B5EF4-FFF2-40B4-BE49-F238E27FC236}">
                <a16:creationId xmlns:a16="http://schemas.microsoft.com/office/drawing/2014/main" id="{EDFABFCE-0C9A-0F6E-253C-250B238A6D8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63507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EE63F4C-E92F-75BA-F55D-A864971B64A6}"/>
              </a:ext>
            </a:extLst>
          </p:cNvPr>
          <p:cNvPicPr>
            <a:picLocks noChangeAspect="1"/>
          </p:cNvPicPr>
          <p:nvPr/>
        </p:nvPicPr>
        <p:blipFill rotWithShape="1">
          <a:blip r:embed="rId2"/>
          <a:srcRect t="2015" b="464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F1DFB29-9DED-4CF9-3987-6AF6F483B762}"/>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4329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29“As for you, O king, your thoughts came on your bed, what should happen hereafter; and he who reveals secrets has made known to you what will happen.</a:t>
            </a:r>
            <a:endParaRPr lang="en-ZA" dirty="0"/>
          </a:p>
        </p:txBody>
      </p:sp>
      <p:sp>
        <p:nvSpPr>
          <p:cNvPr id="2" name="TextBox 1">
            <a:extLst>
              <a:ext uri="{FF2B5EF4-FFF2-40B4-BE49-F238E27FC236}">
                <a16:creationId xmlns:a16="http://schemas.microsoft.com/office/drawing/2014/main" id="{D48653F7-7FAE-0691-1B19-66F96D3CF88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10998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5" name="TextBox 4">
            <a:extLst>
              <a:ext uri="{FF2B5EF4-FFF2-40B4-BE49-F238E27FC236}">
                <a16:creationId xmlns:a16="http://schemas.microsoft.com/office/drawing/2014/main" id="{758F05A6-18D7-1133-8F22-4F35C633ECF6}"/>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7831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30But as for me, this secret is not revealed to me for any wisdom that I have more than any living, but to the intent that the interpretation may be made known to the king, and that you may know the thoughts of your heart.</a:t>
            </a:r>
            <a:endParaRPr lang="en-ZA" dirty="0"/>
          </a:p>
        </p:txBody>
      </p:sp>
      <p:sp>
        <p:nvSpPr>
          <p:cNvPr id="2" name="TextBox 1">
            <a:extLst>
              <a:ext uri="{FF2B5EF4-FFF2-40B4-BE49-F238E27FC236}">
                <a16:creationId xmlns:a16="http://schemas.microsoft.com/office/drawing/2014/main" id="{1630A5B6-1C72-8287-1123-4EEE85EBF63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14432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5223FC-FEE6-4E0B-33A4-8D9141B6770A}"/>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9835584-9625-BEF9-1362-66F4C18A58FB}"/>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8629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31“You, O king, saw, and behold, a great image. This image, which was mighty, and whose brightness was excellent, stood before you; and its appearance was terrifying. </a:t>
            </a:r>
            <a:endParaRPr lang="en-ZA" dirty="0"/>
          </a:p>
        </p:txBody>
      </p:sp>
      <p:sp>
        <p:nvSpPr>
          <p:cNvPr id="2" name="TextBox 1">
            <a:extLst>
              <a:ext uri="{FF2B5EF4-FFF2-40B4-BE49-F238E27FC236}">
                <a16:creationId xmlns:a16="http://schemas.microsoft.com/office/drawing/2014/main" id="{B233D8EB-1756-6924-259D-ECCDCDFADDF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066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Daniel2:1In the second year of the reign of Nebuchadnezzar, Nebuchadnezzar dreamed dreams; and his spirit was troubled, and his sleep went from him. </a:t>
            </a:r>
            <a:endParaRPr lang="en-ZA" dirty="0"/>
          </a:p>
        </p:txBody>
      </p:sp>
      <p:sp>
        <p:nvSpPr>
          <p:cNvPr id="3" name="TextBox 2">
            <a:extLst>
              <a:ext uri="{FF2B5EF4-FFF2-40B4-BE49-F238E27FC236}">
                <a16:creationId xmlns:a16="http://schemas.microsoft.com/office/drawing/2014/main" id="{80E7B94E-9C61-F7E5-DF14-7DD227399A7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363BA-2853-61F8-0465-937E0190820D}"/>
              </a:ext>
            </a:extLst>
          </p:cNvPr>
          <p:cNvPicPr>
            <a:picLocks noChangeAspect="1"/>
          </p:cNvPicPr>
          <p:nvPr/>
        </p:nvPicPr>
        <p:blipFill rotWithShape="1">
          <a:blip r:embed="rId2"/>
          <a:srcRect l="4871" r="1" b="1"/>
          <a:stretch/>
        </p:blipFill>
        <p:spPr>
          <a:xfrm>
            <a:off x="-422714" y="1282"/>
            <a:ext cx="12614714" cy="7094462"/>
          </a:xfrm>
          <a:prstGeom prst="rect">
            <a:avLst/>
          </a:prstGeom>
        </p:spPr>
      </p:pic>
      <p:sp>
        <p:nvSpPr>
          <p:cNvPr id="7" name="TextBox 6">
            <a:extLst>
              <a:ext uri="{FF2B5EF4-FFF2-40B4-BE49-F238E27FC236}">
                <a16:creationId xmlns:a16="http://schemas.microsoft.com/office/drawing/2014/main" id="{5672340B-041A-C679-C0EE-CF2FD796C51E}"/>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3382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32As for this image, its head was of fine gold, its breast and its arms of silver, its belly and its thighs of bronze, 33its legs of iron, its feet part of iron and part of clay.</a:t>
            </a:r>
            <a:r>
              <a:rPr lang="en-US" sz="4000" dirty="0">
                <a:solidFill>
                  <a:srgbClr val="121212"/>
                </a:solidFill>
                <a:latin typeface="ArialMT"/>
              </a:rPr>
              <a:t> </a:t>
            </a:r>
            <a:endParaRPr lang="en-ZA" dirty="0"/>
          </a:p>
        </p:txBody>
      </p:sp>
      <p:sp>
        <p:nvSpPr>
          <p:cNvPr id="2" name="TextBox 1">
            <a:extLst>
              <a:ext uri="{FF2B5EF4-FFF2-40B4-BE49-F238E27FC236}">
                <a16:creationId xmlns:a16="http://schemas.microsoft.com/office/drawing/2014/main" id="{2B5463DC-67BB-2806-C0A7-EFE54DB2271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32000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EBD65-616F-1B29-6C48-18C108F253B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D02291E-00F6-79BC-EC91-5A1AF7F5038A}"/>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88493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34You saw until a stone was cut out without hands, which struck the image on its feet that were of iron and clay, and broke them in pieces. </a:t>
            </a:r>
            <a:endParaRPr lang="en-ZA" dirty="0"/>
          </a:p>
        </p:txBody>
      </p:sp>
      <p:sp>
        <p:nvSpPr>
          <p:cNvPr id="2" name="TextBox 1">
            <a:extLst>
              <a:ext uri="{FF2B5EF4-FFF2-40B4-BE49-F238E27FC236}">
                <a16:creationId xmlns:a16="http://schemas.microsoft.com/office/drawing/2014/main" id="{E2D3B0BA-8A5F-8E6E-2EFE-BB778A9552F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282577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B8CB30-FB04-E397-2F09-7EB98B342AF6}"/>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C6532E0-3FCF-50F7-62DE-AED15F589738}"/>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78432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35Then the iron, the clay, the bronze, the silver, and the gold were broken in pieces together, and became like the chaff of the summer threshing floors. The wind carried them away, so that no place was found for them. The stone that struck the image became a great mountain and filled the whole earth.</a:t>
            </a:r>
            <a:endParaRPr lang="en-ZA" dirty="0"/>
          </a:p>
        </p:txBody>
      </p:sp>
      <p:sp>
        <p:nvSpPr>
          <p:cNvPr id="2" name="TextBox 1">
            <a:extLst>
              <a:ext uri="{FF2B5EF4-FFF2-40B4-BE49-F238E27FC236}">
                <a16:creationId xmlns:a16="http://schemas.microsoft.com/office/drawing/2014/main" id="{65A6EB0E-682F-E77B-4212-A6585B4C033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27446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81A6E9-1D7E-1B98-AA80-0655FEEBC856}"/>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26C1A26-C34C-7EB7-C86C-2C181CEBA094}"/>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4892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36“This is the dream; and we will tell its interpretation before the king. 37You, O king, are king of kings, to whom the God of heaven has given the kingdom, the power, the strength, and the glory. 38… You are the head of gold.</a:t>
            </a:r>
            <a:endParaRPr lang="en-ZA" sz="3600" dirty="0"/>
          </a:p>
        </p:txBody>
      </p:sp>
      <p:sp>
        <p:nvSpPr>
          <p:cNvPr id="2" name="TextBox 1">
            <a:extLst>
              <a:ext uri="{FF2B5EF4-FFF2-40B4-BE49-F238E27FC236}">
                <a16:creationId xmlns:a16="http://schemas.microsoft.com/office/drawing/2014/main" id="{D5982960-BE80-3CED-0EA1-5ED5125EE39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01381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2EE937-25D8-6F02-DEF9-F0E29F748C2A}"/>
              </a:ext>
            </a:extLst>
          </p:cNvPr>
          <p:cNvPicPr>
            <a:picLocks noChangeAspect="1"/>
          </p:cNvPicPr>
          <p:nvPr/>
        </p:nvPicPr>
        <p:blipFill rotWithShape="1">
          <a:blip r:embed="rId2"/>
          <a:srcRect l="2297" r="4796"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DF11190-EB86-09BF-B49D-BD2537F7BAF5}"/>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2942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39“After you, another kingdom will arise that is inferior to you; and another third kingdom of bronze, which will rule over all the earth. </a:t>
            </a:r>
            <a:endParaRPr lang="en-ZA" dirty="0"/>
          </a:p>
        </p:txBody>
      </p:sp>
      <p:sp>
        <p:nvSpPr>
          <p:cNvPr id="3" name="TextBox 2">
            <a:extLst>
              <a:ext uri="{FF2B5EF4-FFF2-40B4-BE49-F238E27FC236}">
                <a16:creationId xmlns:a16="http://schemas.microsoft.com/office/drawing/2014/main" id="{D1D7F464-CBFE-F36A-A1CB-2C86A60C688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8783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5" name="TextBox 4">
            <a:extLst>
              <a:ext uri="{FF2B5EF4-FFF2-40B4-BE49-F238E27FC236}">
                <a16:creationId xmlns:a16="http://schemas.microsoft.com/office/drawing/2014/main" id="{42BC27F1-658F-E5CD-DD0C-FC481B17502B}"/>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3F9CA8-08B9-560C-C6ED-833D2C89F287}"/>
              </a:ext>
            </a:extLst>
          </p:cNvPr>
          <p:cNvPicPr>
            <a:picLocks noChangeAspect="1"/>
          </p:cNvPicPr>
          <p:nvPr/>
        </p:nvPicPr>
        <p:blipFill rotWithShape="1">
          <a:blip r:embed="rId2"/>
          <a:srcRect t="2351" b="391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6A53926-82BB-5879-5448-A6774EF30299}"/>
              </a:ext>
            </a:extLst>
          </p:cNvPr>
          <p:cNvSpPr txBox="1"/>
          <p:nvPr/>
        </p:nvSpPr>
        <p:spPr>
          <a:xfrm>
            <a:off x="-1523"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16483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40The fourth kingdom will be strong as iron, because iron breaks in pieces and subdues all things; and as iron that crushes all these, it will break in pieces and crush.</a:t>
            </a:r>
            <a:endParaRPr lang="en-ZA" dirty="0"/>
          </a:p>
        </p:txBody>
      </p:sp>
      <p:sp>
        <p:nvSpPr>
          <p:cNvPr id="3" name="TextBox 2">
            <a:extLst>
              <a:ext uri="{FF2B5EF4-FFF2-40B4-BE49-F238E27FC236}">
                <a16:creationId xmlns:a16="http://schemas.microsoft.com/office/drawing/2014/main" id="{CD7C8B5A-54A9-8B2B-5341-31967D2E226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271840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B56BCB-6817-7C91-4FF1-AA145432B3A4}"/>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2194381-4CD3-533D-EBE1-B0E4A6D89834}"/>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1502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43Whereas you saw the iron mixed with miry clay, they will mingle themselves with the seed of men; but they won’t cling to one another, even as iron does not mix with clay.</a:t>
            </a:r>
            <a:endParaRPr lang="en-ZA" dirty="0"/>
          </a:p>
        </p:txBody>
      </p:sp>
      <p:sp>
        <p:nvSpPr>
          <p:cNvPr id="2" name="TextBox 1">
            <a:extLst>
              <a:ext uri="{FF2B5EF4-FFF2-40B4-BE49-F238E27FC236}">
                <a16:creationId xmlns:a16="http://schemas.microsoft.com/office/drawing/2014/main" id="{8A4732F0-44E3-B511-9939-01D6A33B8DC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456438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F64C4-5993-55BB-2BA1-0135CE626629}"/>
              </a:ext>
            </a:extLst>
          </p:cNvPr>
          <p:cNvPicPr>
            <a:picLocks noChangeAspect="1"/>
          </p:cNvPicPr>
          <p:nvPr/>
        </p:nvPicPr>
        <p:blipFill rotWithShape="1">
          <a:blip r:embed="rId2"/>
          <a:srcRect t="9655"/>
          <a:stretch/>
        </p:blipFill>
        <p:spPr>
          <a:xfrm>
            <a:off x="-190496" y="0"/>
            <a:ext cx="13037449" cy="7332206"/>
          </a:xfrm>
          <a:prstGeom prst="rect">
            <a:avLst/>
          </a:prstGeom>
        </p:spPr>
      </p:pic>
      <p:sp>
        <p:nvSpPr>
          <p:cNvPr id="5" name="TextBox 4">
            <a:extLst>
              <a:ext uri="{FF2B5EF4-FFF2-40B4-BE49-F238E27FC236}">
                <a16:creationId xmlns:a16="http://schemas.microsoft.com/office/drawing/2014/main" id="{5BC8DAF3-4C2C-7C07-3295-35049D57C6BE}"/>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0421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44“In the days of those kings the God of heaven will set up a kingdom which will never be destroyed, nor will its sovereignty be left to another people; but it will break in pieces and consume all these kingdoms, and it will stand forever. </a:t>
            </a:r>
            <a:endParaRPr lang="en-ZA" dirty="0"/>
          </a:p>
        </p:txBody>
      </p:sp>
      <p:sp>
        <p:nvSpPr>
          <p:cNvPr id="2" name="TextBox 1">
            <a:extLst>
              <a:ext uri="{FF2B5EF4-FFF2-40B4-BE49-F238E27FC236}">
                <a16:creationId xmlns:a16="http://schemas.microsoft.com/office/drawing/2014/main" id="{30DCADF3-0F61-49B1-AAF0-E9AF5B3B2F1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914754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7AFBD79-D8B2-1894-DC83-0C442E1F60C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5BA2CB5-F213-F9DE-F08E-B3F68F6A1F7E}"/>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3986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46Then King Nebuchadnezzar fell on his face, worshiped Daniel, and commanded that they should offer an offering and sweet odors to him. </a:t>
            </a:r>
            <a:endParaRPr lang="en-ZA" dirty="0"/>
          </a:p>
        </p:txBody>
      </p:sp>
      <p:sp>
        <p:nvSpPr>
          <p:cNvPr id="3" name="TextBox 2">
            <a:extLst>
              <a:ext uri="{FF2B5EF4-FFF2-40B4-BE49-F238E27FC236}">
                <a16:creationId xmlns:a16="http://schemas.microsoft.com/office/drawing/2014/main" id="{61B07AA2-C5DE-1621-8E6E-39EEFF7D51C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36700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5D1224-25B7-8A38-D478-9B74A420208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569CA8F-E7AA-0246-4332-843EC0EACAC5}"/>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3338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47The king answered to Daniel, and said, “Of a truth your God is the God of gods, and the Lord of kings, and a revealer of secrets, since you have been able to reveal this secret.”</a:t>
            </a:r>
            <a:endParaRPr lang="en-ZA" dirty="0"/>
          </a:p>
        </p:txBody>
      </p:sp>
      <p:sp>
        <p:nvSpPr>
          <p:cNvPr id="2" name="TextBox 1">
            <a:extLst>
              <a:ext uri="{FF2B5EF4-FFF2-40B4-BE49-F238E27FC236}">
                <a16:creationId xmlns:a16="http://schemas.microsoft.com/office/drawing/2014/main" id="{B709FAC4-486F-B4F6-5B1C-B214CCB5DD1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55595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2Then the king commanded that the magicians, the enchanters, the sorcerers, and the Chaldeans be called to tell the king his dreams. So they came in and stood before the king. </a:t>
            </a:r>
            <a:endParaRPr lang="en-ZA" dirty="0"/>
          </a:p>
        </p:txBody>
      </p:sp>
      <p:sp>
        <p:nvSpPr>
          <p:cNvPr id="3" name="TextBox 2">
            <a:extLst>
              <a:ext uri="{FF2B5EF4-FFF2-40B4-BE49-F238E27FC236}">
                <a16:creationId xmlns:a16="http://schemas.microsoft.com/office/drawing/2014/main" id="{6A4D682A-C9DE-0A71-2D40-06088D6948C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CDC8E6-B9BE-2EEA-109F-CE244721D44F}"/>
              </a:ext>
            </a:extLst>
          </p:cNvPr>
          <p:cNvPicPr>
            <a:picLocks noChangeAspect="1"/>
          </p:cNvPicPr>
          <p:nvPr/>
        </p:nvPicPr>
        <p:blipFill rotWithShape="1">
          <a:blip r:embed="rId2"/>
          <a:srcRect t="4273"/>
          <a:stretch/>
        </p:blipFill>
        <p:spPr>
          <a:xfrm>
            <a:off x="-3464400" y="1281"/>
            <a:ext cx="15656400" cy="8805093"/>
          </a:xfrm>
          <a:prstGeom prst="rect">
            <a:avLst/>
          </a:prstGeom>
        </p:spPr>
      </p:pic>
      <p:sp>
        <p:nvSpPr>
          <p:cNvPr id="5" name="TextBox 4">
            <a:extLst>
              <a:ext uri="{FF2B5EF4-FFF2-40B4-BE49-F238E27FC236}">
                <a16:creationId xmlns:a16="http://schemas.microsoft.com/office/drawing/2014/main" id="{E3C3EE0B-902E-2A92-D4EF-BF8D4480F4A6}"/>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9814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48Then the king made Daniel great and gave him many great gifts, and made him rule over the whole province of Babylon and to be chief governor over all the wise men of Babylon.</a:t>
            </a:r>
            <a:endParaRPr lang="en-ZA" dirty="0"/>
          </a:p>
        </p:txBody>
      </p:sp>
      <p:sp>
        <p:nvSpPr>
          <p:cNvPr id="2" name="TextBox 1">
            <a:extLst>
              <a:ext uri="{FF2B5EF4-FFF2-40B4-BE49-F238E27FC236}">
                <a16:creationId xmlns:a16="http://schemas.microsoft.com/office/drawing/2014/main" id="{51AE7F05-FE64-EE16-F0ED-DA3FDA0C9EB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283655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2D61C-815D-B176-F773-9BBD883D7BF4}"/>
              </a:ext>
            </a:extLst>
          </p:cNvPr>
          <p:cNvPicPr>
            <a:picLocks noChangeAspect="1"/>
          </p:cNvPicPr>
          <p:nvPr/>
        </p:nvPicPr>
        <p:blipFill rotWithShape="1">
          <a:blip r:embed="rId2"/>
          <a:srcRect t="3648" b="222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FA6A886-75C7-69A2-6000-F2015DFECD90}"/>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8788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49Daniel requested of the king, and he appointed Shadrach, Meshach, and Abednego over the affairs of the province of Babylon, but Daniel was in the king’s gate.</a:t>
            </a:r>
            <a:endParaRPr lang="en-ZA" dirty="0"/>
          </a:p>
        </p:txBody>
      </p:sp>
      <p:sp>
        <p:nvSpPr>
          <p:cNvPr id="3" name="TextBox 2">
            <a:extLst>
              <a:ext uri="{FF2B5EF4-FFF2-40B4-BE49-F238E27FC236}">
                <a16:creationId xmlns:a16="http://schemas.microsoft.com/office/drawing/2014/main" id="{6BF45CEB-344B-E916-DFA8-349AD6752FF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08201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D50012B8-055C-D965-F2EA-23B6F61ED63C}"/>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0599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BAFF720-C4B3-F3B4-FC98-101A532F6470}"/>
              </a:ext>
            </a:extLst>
          </p:cNvPr>
          <p:cNvSpPr txBox="1"/>
          <p:nvPr/>
        </p:nvSpPr>
        <p:spPr>
          <a:xfrm>
            <a:off x="-241739" y="202462"/>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3The king said to them, “I have dreamed a dream, and my spirit is troubled to know the dream.”</a:t>
            </a:r>
            <a:endParaRPr lang="en-ZA" dirty="0"/>
          </a:p>
        </p:txBody>
      </p:sp>
      <p:sp>
        <p:nvSpPr>
          <p:cNvPr id="2" name="TextBox 1">
            <a:extLst>
              <a:ext uri="{FF2B5EF4-FFF2-40B4-BE49-F238E27FC236}">
                <a16:creationId xmlns:a16="http://schemas.microsoft.com/office/drawing/2014/main" id="{68F4B172-B046-0EA2-64FE-1709F5C32EE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2880</TotalTime>
  <Words>1706</Words>
  <Application>Microsoft Office PowerPoint</Application>
  <PresentationFormat>Widescreen</PresentationFormat>
  <Paragraphs>134</Paragraphs>
  <Slides>74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ArialMT</vt:lpstr>
      <vt:lpstr>Calibri</vt:lpstr>
      <vt:lpstr>Calibri Light</vt:lpstr>
      <vt:lpstr>Microsoft Himalaya</vt:lpstr>
      <vt:lpstr>TimesNewRomanPS-BoldMT</vt:lpstr>
      <vt:lpstr>TimesNewRomanPSMT</vt:lpstr>
      <vt:lpstr>Office Theme</vt:lpstr>
      <vt:lpstr>26-2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2023-12-11T10:16:58Z</dcterms:modified>
</cp:coreProperties>
</file>