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68" r:id="rId2"/>
    <p:sldId id="438" r:id="rId3"/>
    <p:sldId id="439" r:id="rId4"/>
    <p:sldId id="498"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67" r:id="rId32"/>
    <p:sldId id="469" r:id="rId33"/>
    <p:sldId id="470" r:id="rId34"/>
    <p:sldId id="471" r:id="rId35"/>
    <p:sldId id="472" r:id="rId36"/>
    <p:sldId id="473" r:id="rId37"/>
    <p:sldId id="474" r:id="rId38"/>
    <p:sldId id="475" r:id="rId39"/>
    <p:sldId id="478" r:id="rId40"/>
    <p:sldId id="481" r:id="rId41"/>
    <p:sldId id="482" r:id="rId42"/>
    <p:sldId id="483" r:id="rId43"/>
    <p:sldId id="484" r:id="rId44"/>
    <p:sldId id="485" r:id="rId45"/>
    <p:sldId id="486" r:id="rId46"/>
    <p:sldId id="487" r:id="rId47"/>
    <p:sldId id="488" r:id="rId48"/>
    <p:sldId id="489" r:id="rId49"/>
    <p:sldId id="490" r:id="rId50"/>
    <p:sldId id="491" r:id="rId51"/>
    <p:sldId id="492" r:id="rId52"/>
    <p:sldId id="493" r:id="rId53"/>
    <p:sldId id="494" r:id="rId54"/>
    <p:sldId id="49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94951" autoAdjust="0"/>
  </p:normalViewPr>
  <p:slideViewPr>
    <p:cSldViewPr snapToGrid="0">
      <p:cViewPr varScale="1">
        <p:scale>
          <a:sx n="84" d="100"/>
          <a:sy n="84" d="100"/>
        </p:scale>
        <p:origin x="32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8FFB937-84C1-4849-8629-5D129D080758}"/>
    <pc:docChg chg="undo custSel modSld">
      <pc:chgData name="Alfred Smith" userId="3c60a3631c0db8ad" providerId="LiveId" clId="{B8FFB937-84C1-4849-8629-5D129D080758}" dt="2023-01-19T10:14:23.313" v="91"/>
      <pc:docMkLst>
        <pc:docMk/>
      </pc:docMkLst>
      <pc:sldChg chg="modSp mod modTransition">
        <pc:chgData name="Alfred Smith" userId="3c60a3631c0db8ad" providerId="LiveId" clId="{B8FFB937-84C1-4849-8629-5D129D080758}" dt="2023-01-19T10:12:32.587" v="38"/>
        <pc:sldMkLst>
          <pc:docMk/>
          <pc:sldMk cId="3261377596" sldId="438"/>
        </pc:sldMkLst>
        <pc:spChg chg="mod">
          <ac:chgData name="Alfred Smith" userId="3c60a3631c0db8ad" providerId="LiveId" clId="{B8FFB937-84C1-4849-8629-5D129D080758}" dt="2023-01-19T10:10:21.536" v="8" actId="20577"/>
          <ac:spMkLst>
            <pc:docMk/>
            <pc:sldMk cId="3261377596" sldId="438"/>
            <ac:spMk id="8" creationId="{4DF16F55-3B3C-3BD2-E56F-EA17BA3C91F7}"/>
          </ac:spMkLst>
        </pc:spChg>
      </pc:sldChg>
      <pc:sldChg chg="addSp delSp modSp mod modTransition modAnim">
        <pc:chgData name="Alfred Smith" userId="3c60a3631c0db8ad" providerId="LiveId" clId="{B8FFB937-84C1-4849-8629-5D129D080758}" dt="2023-01-19T10:13:43.100" v="65"/>
        <pc:sldMkLst>
          <pc:docMk/>
          <pc:sldMk cId="3759221820" sldId="439"/>
        </pc:sldMkLst>
        <pc:spChg chg="add mod">
          <ac:chgData name="Alfred Smith" userId="3c60a3631c0db8ad" providerId="LiveId" clId="{B8FFB937-84C1-4849-8629-5D129D080758}" dt="2023-01-19T10:13:43.100" v="65"/>
          <ac:spMkLst>
            <pc:docMk/>
            <pc:sldMk cId="3759221820" sldId="439"/>
            <ac:spMk id="3" creationId="{DB3C8CA3-EB1A-BCF4-E007-54069369D498}"/>
          </ac:spMkLst>
        </pc:spChg>
        <pc:spChg chg="del">
          <ac:chgData name="Alfred Smith" userId="3c60a3631c0db8ad" providerId="LiveId" clId="{B8FFB937-84C1-4849-8629-5D129D080758}" dt="2023-01-19T10:13:29.292" v="64" actId="478"/>
          <ac:spMkLst>
            <pc:docMk/>
            <pc:sldMk cId="3759221820" sldId="439"/>
            <ac:spMk id="6" creationId="{416C064E-628E-47C0-A712-DB178FE9901E}"/>
          </ac:spMkLst>
        </pc:spChg>
        <pc:picChg chg="del">
          <ac:chgData name="Alfred Smith" userId="3c60a3631c0db8ad" providerId="LiveId" clId="{B8FFB937-84C1-4849-8629-5D129D080758}" dt="2023-01-19T10:12:32.587" v="38"/>
          <ac:picMkLst>
            <pc:docMk/>
            <pc:sldMk cId="3759221820" sldId="439"/>
            <ac:picMk id="2" creationId="{B7ABC5B3-3BBF-59E8-8A05-93EC9BEB2195}"/>
          </ac:picMkLst>
        </pc:picChg>
      </pc:sldChg>
      <pc:sldChg chg="addSp delSp modSp mod modTransition modAnim">
        <pc:chgData name="Alfred Smith" userId="3c60a3631c0db8ad" providerId="LiveId" clId="{B8FFB937-84C1-4849-8629-5D129D080758}" dt="2023-01-19T10:13:44.934" v="66"/>
        <pc:sldMkLst>
          <pc:docMk/>
          <pc:sldMk cId="3676245138" sldId="441"/>
        </pc:sldMkLst>
        <pc:spChg chg="add mod">
          <ac:chgData name="Alfred Smith" userId="3c60a3631c0db8ad" providerId="LiveId" clId="{B8FFB937-84C1-4849-8629-5D129D080758}" dt="2023-01-19T10:13:44.934" v="66"/>
          <ac:spMkLst>
            <pc:docMk/>
            <pc:sldMk cId="3676245138" sldId="441"/>
            <ac:spMk id="3" creationId="{24956102-C3F7-C87E-FB1C-ECD1A7BF6A5E}"/>
          </ac:spMkLst>
        </pc:spChg>
        <pc:spChg chg="del">
          <ac:chgData name="Alfred Smith" userId="3c60a3631c0db8ad" providerId="LiveId" clId="{B8FFB937-84C1-4849-8629-5D129D080758}" dt="2023-01-19T10:13:26.996" v="63" actId="478"/>
          <ac:spMkLst>
            <pc:docMk/>
            <pc:sldMk cId="3676245138" sldId="441"/>
            <ac:spMk id="6" creationId="{416C064E-628E-47C0-A712-DB178FE9901E}"/>
          </ac:spMkLst>
        </pc:spChg>
        <pc:picChg chg="del">
          <ac:chgData name="Alfred Smith" userId="3c60a3631c0db8ad" providerId="LiveId" clId="{B8FFB937-84C1-4849-8629-5D129D080758}" dt="2023-01-19T10:12:32.587" v="38"/>
          <ac:picMkLst>
            <pc:docMk/>
            <pc:sldMk cId="3676245138" sldId="441"/>
            <ac:picMk id="2" creationId="{4EC2A3A4-0237-84A9-FCF6-9FB109CD483D}"/>
          </ac:picMkLst>
        </pc:picChg>
      </pc:sldChg>
      <pc:sldChg chg="modSp mod modTransition">
        <pc:chgData name="Alfred Smith" userId="3c60a3631c0db8ad" providerId="LiveId" clId="{B8FFB937-84C1-4849-8629-5D129D080758}" dt="2023-01-19T10:12:32.587" v="38"/>
        <pc:sldMkLst>
          <pc:docMk/>
          <pc:sldMk cId="2180228365" sldId="442"/>
        </pc:sldMkLst>
        <pc:spChg chg="mod">
          <ac:chgData name="Alfred Smith" userId="3c60a3631c0db8ad" providerId="LiveId" clId="{B8FFB937-84C1-4849-8629-5D129D080758}" dt="2023-01-19T10:10:46.252" v="11"/>
          <ac:spMkLst>
            <pc:docMk/>
            <pc:sldMk cId="2180228365" sldId="442"/>
            <ac:spMk id="7" creationId="{2EA3E4BB-F537-5CDD-2B35-A2200B7CBA96}"/>
          </ac:spMkLst>
        </pc:spChg>
      </pc:sldChg>
      <pc:sldChg chg="addSp delSp modSp mod modTransition modAnim">
        <pc:chgData name="Alfred Smith" userId="3c60a3631c0db8ad" providerId="LiveId" clId="{B8FFB937-84C1-4849-8629-5D129D080758}" dt="2023-01-19T10:13:50.064" v="69" actId="1076"/>
        <pc:sldMkLst>
          <pc:docMk/>
          <pc:sldMk cId="3095902142" sldId="443"/>
        </pc:sldMkLst>
        <pc:spChg chg="add mod">
          <ac:chgData name="Alfred Smith" userId="3c60a3631c0db8ad" providerId="LiveId" clId="{B8FFB937-84C1-4849-8629-5D129D080758}" dt="2023-01-19T10:13:50.064" v="69" actId="1076"/>
          <ac:spMkLst>
            <pc:docMk/>
            <pc:sldMk cId="3095902142" sldId="443"/>
            <ac:spMk id="2" creationId="{5CE0829B-AD5D-C49B-5FBD-804562C2E1C4}"/>
          </ac:spMkLst>
        </pc:spChg>
        <pc:spChg chg="del">
          <ac:chgData name="Alfred Smith" userId="3c60a3631c0db8ad" providerId="LiveId" clId="{B8FFB937-84C1-4849-8629-5D129D080758}" dt="2023-01-19T10:13:25.295" v="62" actId="478"/>
          <ac:spMkLst>
            <pc:docMk/>
            <pc:sldMk cId="3095902142" sldId="443"/>
            <ac:spMk id="6" creationId="{416C064E-628E-47C0-A712-DB178FE9901E}"/>
          </ac:spMkLst>
        </pc:spChg>
        <pc:picChg chg="del">
          <ac:chgData name="Alfred Smith" userId="3c60a3631c0db8ad" providerId="LiveId" clId="{B8FFB937-84C1-4849-8629-5D129D080758}" dt="2023-01-19T10:12:32.587" v="38"/>
          <ac:picMkLst>
            <pc:docMk/>
            <pc:sldMk cId="3095902142" sldId="443"/>
            <ac:picMk id="8" creationId="{71592B46-8ACB-A4C5-304F-0CF069F5AA8B}"/>
          </ac:picMkLst>
        </pc:picChg>
      </pc:sldChg>
      <pc:sldChg chg="modSp mod modTransition">
        <pc:chgData name="Alfred Smith" userId="3c60a3631c0db8ad" providerId="LiveId" clId="{B8FFB937-84C1-4849-8629-5D129D080758}" dt="2023-01-19T10:12:32.587" v="38"/>
        <pc:sldMkLst>
          <pc:docMk/>
          <pc:sldMk cId="1718612039" sldId="444"/>
        </pc:sldMkLst>
        <pc:spChg chg="mod">
          <ac:chgData name="Alfred Smith" userId="3c60a3631c0db8ad" providerId="LiveId" clId="{B8FFB937-84C1-4849-8629-5D129D080758}" dt="2023-01-19T10:10:49.454" v="12"/>
          <ac:spMkLst>
            <pc:docMk/>
            <pc:sldMk cId="1718612039" sldId="444"/>
            <ac:spMk id="7" creationId="{3ED019E2-3C72-DDB8-64A6-5CAC8F3AB5AC}"/>
          </ac:spMkLst>
        </pc:spChg>
      </pc:sldChg>
      <pc:sldChg chg="addSp delSp modSp mod modTransition modAnim">
        <pc:chgData name="Alfred Smith" userId="3c60a3631c0db8ad" providerId="LiveId" clId="{B8FFB937-84C1-4849-8629-5D129D080758}" dt="2023-01-19T10:13:48.270" v="68"/>
        <pc:sldMkLst>
          <pc:docMk/>
          <pc:sldMk cId="2166098122" sldId="445"/>
        </pc:sldMkLst>
        <pc:spChg chg="add mod">
          <ac:chgData name="Alfred Smith" userId="3c60a3631c0db8ad" providerId="LiveId" clId="{B8FFB937-84C1-4849-8629-5D129D080758}" dt="2023-01-19T10:13:48.270" v="68"/>
          <ac:spMkLst>
            <pc:docMk/>
            <pc:sldMk cId="2166098122" sldId="445"/>
            <ac:spMk id="3" creationId="{0F07D07B-5ADA-5ABD-67B1-D479CC44FCF9}"/>
          </ac:spMkLst>
        </pc:spChg>
        <pc:spChg chg="del">
          <ac:chgData name="Alfred Smith" userId="3c60a3631c0db8ad" providerId="LiveId" clId="{B8FFB937-84C1-4849-8629-5D129D080758}" dt="2023-01-19T10:13:23.249" v="61" actId="478"/>
          <ac:spMkLst>
            <pc:docMk/>
            <pc:sldMk cId="2166098122" sldId="445"/>
            <ac:spMk id="6" creationId="{416C064E-628E-47C0-A712-DB178FE9901E}"/>
          </ac:spMkLst>
        </pc:spChg>
        <pc:picChg chg="del">
          <ac:chgData name="Alfred Smith" userId="3c60a3631c0db8ad" providerId="LiveId" clId="{B8FFB937-84C1-4849-8629-5D129D080758}" dt="2023-01-19T10:12:32.587" v="38"/>
          <ac:picMkLst>
            <pc:docMk/>
            <pc:sldMk cId="2166098122" sldId="445"/>
            <ac:picMk id="2" creationId="{2FDB6199-192C-E423-18A3-97AAA860C509}"/>
          </ac:picMkLst>
        </pc:picChg>
      </pc:sldChg>
      <pc:sldChg chg="modSp mod modTransition">
        <pc:chgData name="Alfred Smith" userId="3c60a3631c0db8ad" providerId="LiveId" clId="{B8FFB937-84C1-4849-8629-5D129D080758}" dt="2023-01-19T10:12:32.587" v="38"/>
        <pc:sldMkLst>
          <pc:docMk/>
          <pc:sldMk cId="665805102" sldId="446"/>
        </pc:sldMkLst>
        <pc:spChg chg="mod">
          <ac:chgData name="Alfred Smith" userId="3c60a3631c0db8ad" providerId="LiveId" clId="{B8FFB937-84C1-4849-8629-5D129D080758}" dt="2023-01-19T10:10:55.267" v="13"/>
          <ac:spMkLst>
            <pc:docMk/>
            <pc:sldMk cId="665805102" sldId="446"/>
            <ac:spMk id="7" creationId="{9DD35B13-3E68-3B4B-054F-081431A1070F}"/>
          </ac:spMkLst>
        </pc:spChg>
      </pc:sldChg>
      <pc:sldChg chg="addSp delSp modSp mod modTransition modAnim">
        <pc:chgData name="Alfred Smith" userId="3c60a3631c0db8ad" providerId="LiveId" clId="{B8FFB937-84C1-4849-8629-5D129D080758}" dt="2023-01-19T10:13:53.738" v="70"/>
        <pc:sldMkLst>
          <pc:docMk/>
          <pc:sldMk cId="2422728137" sldId="447"/>
        </pc:sldMkLst>
        <pc:spChg chg="add mod">
          <ac:chgData name="Alfred Smith" userId="3c60a3631c0db8ad" providerId="LiveId" clId="{B8FFB937-84C1-4849-8629-5D129D080758}" dt="2023-01-19T10:13:53.738" v="70"/>
          <ac:spMkLst>
            <pc:docMk/>
            <pc:sldMk cId="2422728137" sldId="447"/>
            <ac:spMk id="2" creationId="{8F0789AF-A60A-59A1-B067-3BAAF2AE6E01}"/>
          </ac:spMkLst>
        </pc:spChg>
        <pc:spChg chg="del">
          <ac:chgData name="Alfred Smith" userId="3c60a3631c0db8ad" providerId="LiveId" clId="{B8FFB937-84C1-4849-8629-5D129D080758}" dt="2023-01-19T10:13:21.676" v="60" actId="478"/>
          <ac:spMkLst>
            <pc:docMk/>
            <pc:sldMk cId="2422728137" sldId="447"/>
            <ac:spMk id="6" creationId="{416C064E-628E-47C0-A712-DB178FE9901E}"/>
          </ac:spMkLst>
        </pc:spChg>
        <pc:picChg chg="del">
          <ac:chgData name="Alfred Smith" userId="3c60a3631c0db8ad" providerId="LiveId" clId="{B8FFB937-84C1-4849-8629-5D129D080758}" dt="2023-01-19T10:12:32.587" v="38"/>
          <ac:picMkLst>
            <pc:docMk/>
            <pc:sldMk cId="2422728137" sldId="447"/>
            <ac:picMk id="3" creationId="{99355399-D435-AB00-969D-3C622B523019}"/>
          </ac:picMkLst>
        </pc:picChg>
      </pc:sldChg>
      <pc:sldChg chg="modSp mod modTransition">
        <pc:chgData name="Alfred Smith" userId="3c60a3631c0db8ad" providerId="LiveId" clId="{B8FFB937-84C1-4849-8629-5D129D080758}" dt="2023-01-19T10:12:32.587" v="38"/>
        <pc:sldMkLst>
          <pc:docMk/>
          <pc:sldMk cId="843663555" sldId="448"/>
        </pc:sldMkLst>
        <pc:spChg chg="mod">
          <ac:chgData name="Alfred Smith" userId="3c60a3631c0db8ad" providerId="LiveId" clId="{B8FFB937-84C1-4849-8629-5D129D080758}" dt="2023-01-19T10:10:59.826" v="14"/>
          <ac:spMkLst>
            <pc:docMk/>
            <pc:sldMk cId="843663555" sldId="448"/>
            <ac:spMk id="7" creationId="{35558F87-061E-45C8-7CAF-EFDC98ED08A1}"/>
          </ac:spMkLst>
        </pc:spChg>
      </pc:sldChg>
      <pc:sldChg chg="addSp delSp modSp mod modTransition modAnim">
        <pc:chgData name="Alfred Smith" userId="3c60a3631c0db8ad" providerId="LiveId" clId="{B8FFB937-84C1-4849-8629-5D129D080758}" dt="2023-01-19T10:13:55.014" v="71"/>
        <pc:sldMkLst>
          <pc:docMk/>
          <pc:sldMk cId="4160448636" sldId="449"/>
        </pc:sldMkLst>
        <pc:spChg chg="add mod">
          <ac:chgData name="Alfred Smith" userId="3c60a3631c0db8ad" providerId="LiveId" clId="{B8FFB937-84C1-4849-8629-5D129D080758}" dt="2023-01-19T10:13:55.014" v="71"/>
          <ac:spMkLst>
            <pc:docMk/>
            <pc:sldMk cId="4160448636" sldId="449"/>
            <ac:spMk id="2" creationId="{9D6543C8-1A77-E53E-9BE8-6515F48C1C12}"/>
          </ac:spMkLst>
        </pc:spChg>
        <pc:spChg chg="del">
          <ac:chgData name="Alfred Smith" userId="3c60a3631c0db8ad" providerId="LiveId" clId="{B8FFB937-84C1-4849-8629-5D129D080758}" dt="2023-01-19T10:13:19.658" v="59" actId="478"/>
          <ac:spMkLst>
            <pc:docMk/>
            <pc:sldMk cId="4160448636" sldId="449"/>
            <ac:spMk id="6" creationId="{416C064E-628E-47C0-A712-DB178FE9901E}"/>
          </ac:spMkLst>
        </pc:spChg>
        <pc:picChg chg="del">
          <ac:chgData name="Alfred Smith" userId="3c60a3631c0db8ad" providerId="LiveId" clId="{B8FFB937-84C1-4849-8629-5D129D080758}" dt="2023-01-19T10:12:32.587" v="38"/>
          <ac:picMkLst>
            <pc:docMk/>
            <pc:sldMk cId="4160448636" sldId="449"/>
            <ac:picMk id="3" creationId="{19F30284-6016-AD53-1A8F-84624FF94CCB}"/>
          </ac:picMkLst>
        </pc:picChg>
      </pc:sldChg>
      <pc:sldChg chg="modSp mod modTransition">
        <pc:chgData name="Alfred Smith" userId="3c60a3631c0db8ad" providerId="LiveId" clId="{B8FFB937-84C1-4849-8629-5D129D080758}" dt="2023-01-19T10:12:32.587" v="38"/>
        <pc:sldMkLst>
          <pc:docMk/>
          <pc:sldMk cId="538051216" sldId="450"/>
        </pc:sldMkLst>
        <pc:spChg chg="mod">
          <ac:chgData name="Alfred Smith" userId="3c60a3631c0db8ad" providerId="LiveId" clId="{B8FFB937-84C1-4849-8629-5D129D080758}" dt="2023-01-19T10:11:03.923" v="15"/>
          <ac:spMkLst>
            <pc:docMk/>
            <pc:sldMk cId="538051216" sldId="450"/>
            <ac:spMk id="7" creationId="{26D49C0D-A2D8-FEDA-AC84-01A850229762}"/>
          </ac:spMkLst>
        </pc:spChg>
      </pc:sldChg>
      <pc:sldChg chg="addSp delSp modSp mod modTransition modAnim">
        <pc:chgData name="Alfred Smith" userId="3c60a3631c0db8ad" providerId="LiveId" clId="{B8FFB937-84C1-4849-8629-5D129D080758}" dt="2023-01-19T10:13:56.403" v="72"/>
        <pc:sldMkLst>
          <pc:docMk/>
          <pc:sldMk cId="3386340796" sldId="451"/>
        </pc:sldMkLst>
        <pc:spChg chg="add mod">
          <ac:chgData name="Alfred Smith" userId="3c60a3631c0db8ad" providerId="LiveId" clId="{B8FFB937-84C1-4849-8629-5D129D080758}" dt="2023-01-19T10:13:56.403" v="72"/>
          <ac:spMkLst>
            <pc:docMk/>
            <pc:sldMk cId="3386340796" sldId="451"/>
            <ac:spMk id="2" creationId="{1212ED89-5EEE-3A20-E827-C42C837125F3}"/>
          </ac:spMkLst>
        </pc:spChg>
        <pc:spChg chg="del">
          <ac:chgData name="Alfred Smith" userId="3c60a3631c0db8ad" providerId="LiveId" clId="{B8FFB937-84C1-4849-8629-5D129D080758}" dt="2023-01-19T10:13:17.946" v="58" actId="478"/>
          <ac:spMkLst>
            <pc:docMk/>
            <pc:sldMk cId="3386340796" sldId="451"/>
            <ac:spMk id="6" creationId="{416C064E-628E-47C0-A712-DB178FE9901E}"/>
          </ac:spMkLst>
        </pc:spChg>
        <pc:picChg chg="del">
          <ac:chgData name="Alfred Smith" userId="3c60a3631c0db8ad" providerId="LiveId" clId="{B8FFB937-84C1-4849-8629-5D129D080758}" dt="2023-01-19T10:12:32.587" v="38"/>
          <ac:picMkLst>
            <pc:docMk/>
            <pc:sldMk cId="3386340796" sldId="451"/>
            <ac:picMk id="7" creationId="{65DC2093-D2EA-F271-A072-E236FE712BDF}"/>
          </ac:picMkLst>
        </pc:picChg>
      </pc:sldChg>
      <pc:sldChg chg="modSp mod modTransition">
        <pc:chgData name="Alfred Smith" userId="3c60a3631c0db8ad" providerId="LiveId" clId="{B8FFB937-84C1-4849-8629-5D129D080758}" dt="2023-01-19T10:12:32.587" v="38"/>
        <pc:sldMkLst>
          <pc:docMk/>
          <pc:sldMk cId="4002949039" sldId="452"/>
        </pc:sldMkLst>
        <pc:spChg chg="mod">
          <ac:chgData name="Alfred Smith" userId="3c60a3631c0db8ad" providerId="LiveId" clId="{B8FFB937-84C1-4849-8629-5D129D080758}" dt="2023-01-19T10:11:06.772" v="16"/>
          <ac:spMkLst>
            <pc:docMk/>
            <pc:sldMk cId="4002949039" sldId="452"/>
            <ac:spMk id="7" creationId="{5E55D4F8-E117-8D3D-A34B-136EEBC0FD5E}"/>
          </ac:spMkLst>
        </pc:spChg>
      </pc:sldChg>
      <pc:sldChg chg="addSp delSp modSp mod modTransition modAnim">
        <pc:chgData name="Alfred Smith" userId="3c60a3631c0db8ad" providerId="LiveId" clId="{B8FFB937-84C1-4849-8629-5D129D080758}" dt="2023-01-19T10:13:57.678" v="73"/>
        <pc:sldMkLst>
          <pc:docMk/>
          <pc:sldMk cId="283334129" sldId="453"/>
        </pc:sldMkLst>
        <pc:spChg chg="add mod">
          <ac:chgData name="Alfred Smith" userId="3c60a3631c0db8ad" providerId="LiveId" clId="{B8FFB937-84C1-4849-8629-5D129D080758}" dt="2023-01-19T10:13:57.678" v="73"/>
          <ac:spMkLst>
            <pc:docMk/>
            <pc:sldMk cId="283334129" sldId="453"/>
            <ac:spMk id="3" creationId="{25EB482C-7879-0C0D-8CBC-F5D643091825}"/>
          </ac:spMkLst>
        </pc:spChg>
        <pc:spChg chg="del">
          <ac:chgData name="Alfred Smith" userId="3c60a3631c0db8ad" providerId="LiveId" clId="{B8FFB937-84C1-4849-8629-5D129D080758}" dt="2023-01-19T10:13:16.403" v="57" actId="478"/>
          <ac:spMkLst>
            <pc:docMk/>
            <pc:sldMk cId="283334129" sldId="453"/>
            <ac:spMk id="6" creationId="{416C064E-628E-47C0-A712-DB178FE9901E}"/>
          </ac:spMkLst>
        </pc:spChg>
        <pc:picChg chg="del">
          <ac:chgData name="Alfred Smith" userId="3c60a3631c0db8ad" providerId="LiveId" clId="{B8FFB937-84C1-4849-8629-5D129D080758}" dt="2023-01-19T10:12:32.587" v="38"/>
          <ac:picMkLst>
            <pc:docMk/>
            <pc:sldMk cId="283334129" sldId="453"/>
            <ac:picMk id="2" creationId="{C2AFA9D2-F6BB-850C-113E-F411D0BB245D}"/>
          </ac:picMkLst>
        </pc:picChg>
      </pc:sldChg>
      <pc:sldChg chg="modSp mod modTransition">
        <pc:chgData name="Alfred Smith" userId="3c60a3631c0db8ad" providerId="LiveId" clId="{B8FFB937-84C1-4849-8629-5D129D080758}" dt="2023-01-19T10:12:32.587" v="38"/>
        <pc:sldMkLst>
          <pc:docMk/>
          <pc:sldMk cId="2511564658" sldId="454"/>
        </pc:sldMkLst>
        <pc:spChg chg="mod">
          <ac:chgData name="Alfred Smith" userId="3c60a3631c0db8ad" providerId="LiveId" clId="{B8FFB937-84C1-4849-8629-5D129D080758}" dt="2023-01-19T10:11:09.614" v="17"/>
          <ac:spMkLst>
            <pc:docMk/>
            <pc:sldMk cId="2511564658" sldId="454"/>
            <ac:spMk id="7" creationId="{13018776-4CAD-5C7A-80E6-4430EF8D8AEB}"/>
          </ac:spMkLst>
        </pc:spChg>
      </pc:sldChg>
      <pc:sldChg chg="addSp delSp modSp mod modTransition modAnim">
        <pc:chgData name="Alfred Smith" userId="3c60a3631c0db8ad" providerId="LiveId" clId="{B8FFB937-84C1-4849-8629-5D129D080758}" dt="2023-01-19T10:13:58.930" v="74"/>
        <pc:sldMkLst>
          <pc:docMk/>
          <pc:sldMk cId="1799939013" sldId="455"/>
        </pc:sldMkLst>
        <pc:spChg chg="add mod">
          <ac:chgData name="Alfred Smith" userId="3c60a3631c0db8ad" providerId="LiveId" clId="{B8FFB937-84C1-4849-8629-5D129D080758}" dt="2023-01-19T10:13:58.930" v="74"/>
          <ac:spMkLst>
            <pc:docMk/>
            <pc:sldMk cId="1799939013" sldId="455"/>
            <ac:spMk id="2" creationId="{917A9CBD-331B-463B-3EBD-E1254C9FC310}"/>
          </ac:spMkLst>
        </pc:spChg>
        <pc:spChg chg="del">
          <ac:chgData name="Alfred Smith" userId="3c60a3631c0db8ad" providerId="LiveId" clId="{B8FFB937-84C1-4849-8629-5D129D080758}" dt="2023-01-19T10:13:12.444" v="56" actId="478"/>
          <ac:spMkLst>
            <pc:docMk/>
            <pc:sldMk cId="1799939013" sldId="455"/>
            <ac:spMk id="6" creationId="{416C064E-628E-47C0-A712-DB178FE9901E}"/>
          </ac:spMkLst>
        </pc:spChg>
        <pc:picChg chg="del">
          <ac:chgData name="Alfred Smith" userId="3c60a3631c0db8ad" providerId="LiveId" clId="{B8FFB937-84C1-4849-8629-5D129D080758}" dt="2023-01-19T10:12:32.587" v="38"/>
          <ac:picMkLst>
            <pc:docMk/>
            <pc:sldMk cId="1799939013" sldId="455"/>
            <ac:picMk id="9" creationId="{E60CC695-9CC8-1E73-F47F-98D4EDAEB56E}"/>
          </ac:picMkLst>
        </pc:picChg>
      </pc:sldChg>
      <pc:sldChg chg="modSp mod modTransition">
        <pc:chgData name="Alfred Smith" userId="3c60a3631c0db8ad" providerId="LiveId" clId="{B8FFB937-84C1-4849-8629-5D129D080758}" dt="2023-01-19T10:12:32.587" v="38"/>
        <pc:sldMkLst>
          <pc:docMk/>
          <pc:sldMk cId="4049696417" sldId="456"/>
        </pc:sldMkLst>
        <pc:spChg chg="mod">
          <ac:chgData name="Alfred Smith" userId="3c60a3631c0db8ad" providerId="LiveId" clId="{B8FFB937-84C1-4849-8629-5D129D080758}" dt="2023-01-19T10:11:12.664" v="18"/>
          <ac:spMkLst>
            <pc:docMk/>
            <pc:sldMk cId="4049696417" sldId="456"/>
            <ac:spMk id="7" creationId="{8ED32E10-9C06-378D-5DCF-E69A2CC8F6F5}"/>
          </ac:spMkLst>
        </pc:spChg>
      </pc:sldChg>
      <pc:sldChg chg="addSp delSp modSp mod modTransition modAnim">
        <pc:chgData name="Alfred Smith" userId="3c60a3631c0db8ad" providerId="LiveId" clId="{B8FFB937-84C1-4849-8629-5D129D080758}" dt="2023-01-19T10:14:00.125" v="75"/>
        <pc:sldMkLst>
          <pc:docMk/>
          <pc:sldMk cId="2618424304" sldId="457"/>
        </pc:sldMkLst>
        <pc:spChg chg="add mod">
          <ac:chgData name="Alfred Smith" userId="3c60a3631c0db8ad" providerId="LiveId" clId="{B8FFB937-84C1-4849-8629-5D129D080758}" dt="2023-01-19T10:14:00.125" v="75"/>
          <ac:spMkLst>
            <pc:docMk/>
            <pc:sldMk cId="2618424304" sldId="457"/>
            <ac:spMk id="2" creationId="{1483631E-A691-0AF4-F5F1-A434E4B7186B}"/>
          </ac:spMkLst>
        </pc:spChg>
        <pc:spChg chg="del">
          <ac:chgData name="Alfred Smith" userId="3c60a3631c0db8ad" providerId="LiveId" clId="{B8FFB937-84C1-4849-8629-5D129D080758}" dt="2023-01-19T10:13:10.784" v="55" actId="478"/>
          <ac:spMkLst>
            <pc:docMk/>
            <pc:sldMk cId="2618424304" sldId="457"/>
            <ac:spMk id="6" creationId="{416C064E-628E-47C0-A712-DB178FE9901E}"/>
          </ac:spMkLst>
        </pc:spChg>
        <pc:picChg chg="del">
          <ac:chgData name="Alfred Smith" userId="3c60a3631c0db8ad" providerId="LiveId" clId="{B8FFB937-84C1-4849-8629-5D129D080758}" dt="2023-01-19T10:12:32.587" v="38"/>
          <ac:picMkLst>
            <pc:docMk/>
            <pc:sldMk cId="2618424304" sldId="457"/>
            <ac:picMk id="5" creationId="{15A3D0FE-BC3E-4C28-C112-A30836DE7A8D}"/>
          </ac:picMkLst>
        </pc:picChg>
      </pc:sldChg>
      <pc:sldChg chg="modSp mod modTransition">
        <pc:chgData name="Alfred Smith" userId="3c60a3631c0db8ad" providerId="LiveId" clId="{B8FFB937-84C1-4849-8629-5D129D080758}" dt="2023-01-19T10:12:32.587" v="38"/>
        <pc:sldMkLst>
          <pc:docMk/>
          <pc:sldMk cId="2789980734" sldId="458"/>
        </pc:sldMkLst>
        <pc:spChg chg="mod">
          <ac:chgData name="Alfred Smith" userId="3c60a3631c0db8ad" providerId="LiveId" clId="{B8FFB937-84C1-4849-8629-5D129D080758}" dt="2023-01-19T10:11:15.633" v="19"/>
          <ac:spMkLst>
            <pc:docMk/>
            <pc:sldMk cId="2789980734" sldId="458"/>
            <ac:spMk id="7" creationId="{A636E804-5C66-FF64-A000-460FE2106219}"/>
          </ac:spMkLst>
        </pc:spChg>
      </pc:sldChg>
      <pc:sldChg chg="addSp delSp modSp mod modTransition modAnim">
        <pc:chgData name="Alfred Smith" userId="3c60a3631c0db8ad" providerId="LiveId" clId="{B8FFB937-84C1-4849-8629-5D129D080758}" dt="2023-01-19T10:14:01.288" v="76"/>
        <pc:sldMkLst>
          <pc:docMk/>
          <pc:sldMk cId="783514268" sldId="459"/>
        </pc:sldMkLst>
        <pc:spChg chg="add mod">
          <ac:chgData name="Alfred Smith" userId="3c60a3631c0db8ad" providerId="LiveId" clId="{B8FFB937-84C1-4849-8629-5D129D080758}" dt="2023-01-19T10:14:01.288" v="76"/>
          <ac:spMkLst>
            <pc:docMk/>
            <pc:sldMk cId="783514268" sldId="459"/>
            <ac:spMk id="2" creationId="{F61230D7-661D-3EBB-D91C-4087A9BC8B54}"/>
          </ac:spMkLst>
        </pc:spChg>
        <pc:spChg chg="del">
          <ac:chgData name="Alfred Smith" userId="3c60a3631c0db8ad" providerId="LiveId" clId="{B8FFB937-84C1-4849-8629-5D129D080758}" dt="2023-01-19T10:13:09.269" v="54" actId="478"/>
          <ac:spMkLst>
            <pc:docMk/>
            <pc:sldMk cId="783514268" sldId="459"/>
            <ac:spMk id="6" creationId="{416C064E-628E-47C0-A712-DB178FE9901E}"/>
          </ac:spMkLst>
        </pc:spChg>
        <pc:picChg chg="del">
          <ac:chgData name="Alfred Smith" userId="3c60a3631c0db8ad" providerId="LiveId" clId="{B8FFB937-84C1-4849-8629-5D129D080758}" dt="2023-01-19T10:12:32.587" v="38"/>
          <ac:picMkLst>
            <pc:docMk/>
            <pc:sldMk cId="783514268" sldId="459"/>
            <ac:picMk id="18" creationId="{02227D42-0B11-0E79-C9D4-8AE88DBECC09}"/>
          </ac:picMkLst>
        </pc:picChg>
      </pc:sldChg>
      <pc:sldChg chg="modSp mod modTransition">
        <pc:chgData name="Alfred Smith" userId="3c60a3631c0db8ad" providerId="LiveId" clId="{B8FFB937-84C1-4849-8629-5D129D080758}" dt="2023-01-19T10:12:32.587" v="38"/>
        <pc:sldMkLst>
          <pc:docMk/>
          <pc:sldMk cId="2691432836" sldId="460"/>
        </pc:sldMkLst>
        <pc:spChg chg="mod">
          <ac:chgData name="Alfred Smith" userId="3c60a3631c0db8ad" providerId="LiveId" clId="{B8FFB937-84C1-4849-8629-5D129D080758}" dt="2023-01-19T10:11:24.574" v="21" actId="1076"/>
          <ac:spMkLst>
            <pc:docMk/>
            <pc:sldMk cId="2691432836" sldId="460"/>
            <ac:spMk id="7" creationId="{E898B03A-9B34-9E4A-2E9C-06FFF35BF1A2}"/>
          </ac:spMkLst>
        </pc:spChg>
      </pc:sldChg>
      <pc:sldChg chg="addSp delSp modSp mod modTransition modAnim">
        <pc:chgData name="Alfred Smith" userId="3c60a3631c0db8ad" providerId="LiveId" clId="{B8FFB937-84C1-4849-8629-5D129D080758}" dt="2023-01-19T10:14:02.558" v="77"/>
        <pc:sldMkLst>
          <pc:docMk/>
          <pc:sldMk cId="3868250199" sldId="461"/>
        </pc:sldMkLst>
        <pc:spChg chg="add mod">
          <ac:chgData name="Alfred Smith" userId="3c60a3631c0db8ad" providerId="LiveId" clId="{B8FFB937-84C1-4849-8629-5D129D080758}" dt="2023-01-19T10:14:02.558" v="77"/>
          <ac:spMkLst>
            <pc:docMk/>
            <pc:sldMk cId="3868250199" sldId="461"/>
            <ac:spMk id="2" creationId="{98DBD3CA-8B30-3648-7C0E-4EFC1A1D1F30}"/>
          </ac:spMkLst>
        </pc:spChg>
        <pc:spChg chg="del">
          <ac:chgData name="Alfred Smith" userId="3c60a3631c0db8ad" providerId="LiveId" clId="{B8FFB937-84C1-4849-8629-5D129D080758}" dt="2023-01-19T10:13:07.687" v="53" actId="478"/>
          <ac:spMkLst>
            <pc:docMk/>
            <pc:sldMk cId="3868250199" sldId="461"/>
            <ac:spMk id="6" creationId="{416C064E-628E-47C0-A712-DB178FE9901E}"/>
          </ac:spMkLst>
        </pc:spChg>
        <pc:picChg chg="del">
          <ac:chgData name="Alfred Smith" userId="3c60a3631c0db8ad" providerId="LiveId" clId="{B8FFB937-84C1-4849-8629-5D129D080758}" dt="2023-01-19T10:12:32.587" v="38"/>
          <ac:picMkLst>
            <pc:docMk/>
            <pc:sldMk cId="3868250199" sldId="461"/>
            <ac:picMk id="3" creationId="{F85EA964-C009-4646-3AB2-45524061B55B}"/>
          </ac:picMkLst>
        </pc:picChg>
      </pc:sldChg>
      <pc:sldChg chg="modSp mod modTransition">
        <pc:chgData name="Alfred Smith" userId="3c60a3631c0db8ad" providerId="LiveId" clId="{B8FFB937-84C1-4849-8629-5D129D080758}" dt="2023-01-19T10:12:32.587" v="38"/>
        <pc:sldMkLst>
          <pc:docMk/>
          <pc:sldMk cId="3941201962" sldId="462"/>
        </pc:sldMkLst>
        <pc:spChg chg="mod">
          <ac:chgData name="Alfred Smith" userId="3c60a3631c0db8ad" providerId="LiveId" clId="{B8FFB937-84C1-4849-8629-5D129D080758}" dt="2023-01-19T10:11:28.342" v="22"/>
          <ac:spMkLst>
            <pc:docMk/>
            <pc:sldMk cId="3941201962" sldId="462"/>
            <ac:spMk id="7" creationId="{694768BC-5124-148A-3D1D-87666E3F530E}"/>
          </ac:spMkLst>
        </pc:spChg>
      </pc:sldChg>
      <pc:sldChg chg="addSp delSp modSp mod modTransition modAnim">
        <pc:chgData name="Alfred Smith" userId="3c60a3631c0db8ad" providerId="LiveId" clId="{B8FFB937-84C1-4849-8629-5D129D080758}" dt="2023-01-19T10:14:03.858" v="78"/>
        <pc:sldMkLst>
          <pc:docMk/>
          <pc:sldMk cId="2982327576" sldId="463"/>
        </pc:sldMkLst>
        <pc:spChg chg="add mod">
          <ac:chgData name="Alfred Smith" userId="3c60a3631c0db8ad" providerId="LiveId" clId="{B8FFB937-84C1-4849-8629-5D129D080758}" dt="2023-01-19T10:14:03.858" v="78"/>
          <ac:spMkLst>
            <pc:docMk/>
            <pc:sldMk cId="2982327576" sldId="463"/>
            <ac:spMk id="2" creationId="{4B90E18C-18FB-3CCA-4D81-F27052ABF90B}"/>
          </ac:spMkLst>
        </pc:spChg>
        <pc:spChg chg="del">
          <ac:chgData name="Alfred Smith" userId="3c60a3631c0db8ad" providerId="LiveId" clId="{B8FFB937-84C1-4849-8629-5D129D080758}" dt="2023-01-19T10:13:06.027" v="52" actId="478"/>
          <ac:spMkLst>
            <pc:docMk/>
            <pc:sldMk cId="2982327576" sldId="463"/>
            <ac:spMk id="6" creationId="{416C064E-628E-47C0-A712-DB178FE9901E}"/>
          </ac:spMkLst>
        </pc:spChg>
        <pc:picChg chg="del">
          <ac:chgData name="Alfred Smith" userId="3c60a3631c0db8ad" providerId="LiveId" clId="{B8FFB937-84C1-4849-8629-5D129D080758}" dt="2023-01-19T10:12:32.587" v="38"/>
          <ac:picMkLst>
            <pc:docMk/>
            <pc:sldMk cId="2982327576" sldId="463"/>
            <ac:picMk id="14" creationId="{BEB535C0-0B80-DE31-AFC1-1958D84DF429}"/>
          </ac:picMkLst>
        </pc:picChg>
      </pc:sldChg>
      <pc:sldChg chg="modSp mod modTransition">
        <pc:chgData name="Alfred Smith" userId="3c60a3631c0db8ad" providerId="LiveId" clId="{B8FFB937-84C1-4849-8629-5D129D080758}" dt="2023-01-19T10:12:32.587" v="38"/>
        <pc:sldMkLst>
          <pc:docMk/>
          <pc:sldMk cId="3471468068" sldId="464"/>
        </pc:sldMkLst>
        <pc:spChg chg="mod">
          <ac:chgData name="Alfred Smith" userId="3c60a3631c0db8ad" providerId="LiveId" clId="{B8FFB937-84C1-4849-8629-5D129D080758}" dt="2023-01-19T10:11:34.130" v="24" actId="1076"/>
          <ac:spMkLst>
            <pc:docMk/>
            <pc:sldMk cId="3471468068" sldId="464"/>
            <ac:spMk id="7" creationId="{A3F02AAA-A2E8-39FE-53A5-A569D2248058}"/>
          </ac:spMkLst>
        </pc:spChg>
      </pc:sldChg>
      <pc:sldChg chg="addSp delSp modSp mod modTransition modAnim">
        <pc:chgData name="Alfred Smith" userId="3c60a3631c0db8ad" providerId="LiveId" clId="{B8FFB937-84C1-4849-8629-5D129D080758}" dt="2023-01-19T10:14:05.228" v="79"/>
        <pc:sldMkLst>
          <pc:docMk/>
          <pc:sldMk cId="3894174290" sldId="465"/>
        </pc:sldMkLst>
        <pc:spChg chg="add mod">
          <ac:chgData name="Alfred Smith" userId="3c60a3631c0db8ad" providerId="LiveId" clId="{B8FFB937-84C1-4849-8629-5D129D080758}" dt="2023-01-19T10:14:05.228" v="79"/>
          <ac:spMkLst>
            <pc:docMk/>
            <pc:sldMk cId="3894174290" sldId="465"/>
            <ac:spMk id="2" creationId="{952BBEF0-DC2D-FAEA-1D2D-BEFBF00B37CB}"/>
          </ac:spMkLst>
        </pc:spChg>
        <pc:spChg chg="del">
          <ac:chgData name="Alfred Smith" userId="3c60a3631c0db8ad" providerId="LiveId" clId="{B8FFB937-84C1-4849-8629-5D129D080758}" dt="2023-01-19T10:13:03.878" v="51" actId="478"/>
          <ac:spMkLst>
            <pc:docMk/>
            <pc:sldMk cId="3894174290" sldId="465"/>
            <ac:spMk id="6" creationId="{416C064E-628E-47C0-A712-DB178FE9901E}"/>
          </ac:spMkLst>
        </pc:spChg>
        <pc:picChg chg="del">
          <ac:chgData name="Alfred Smith" userId="3c60a3631c0db8ad" providerId="LiveId" clId="{B8FFB937-84C1-4849-8629-5D129D080758}" dt="2023-01-19T10:12:32.587" v="38"/>
          <ac:picMkLst>
            <pc:docMk/>
            <pc:sldMk cId="3894174290" sldId="465"/>
            <ac:picMk id="8" creationId="{8940ECC7-7D01-3431-76BE-8260580AFE32}"/>
          </ac:picMkLst>
        </pc:picChg>
      </pc:sldChg>
      <pc:sldChg chg="modSp mod modTransition">
        <pc:chgData name="Alfred Smith" userId="3c60a3631c0db8ad" providerId="LiveId" clId="{B8FFB937-84C1-4849-8629-5D129D080758}" dt="2023-01-19T10:12:32.587" v="38"/>
        <pc:sldMkLst>
          <pc:docMk/>
          <pc:sldMk cId="581074576" sldId="466"/>
        </pc:sldMkLst>
        <pc:spChg chg="mod">
          <ac:chgData name="Alfred Smith" userId="3c60a3631c0db8ad" providerId="LiveId" clId="{B8FFB937-84C1-4849-8629-5D129D080758}" dt="2023-01-19T10:11:37.714" v="25"/>
          <ac:spMkLst>
            <pc:docMk/>
            <pc:sldMk cId="581074576" sldId="466"/>
            <ac:spMk id="7" creationId="{E12CABB5-F2C0-C0C3-6200-5920772A9A6F}"/>
          </ac:spMkLst>
        </pc:spChg>
      </pc:sldChg>
      <pc:sldChg chg="addSp delSp modSp mod modTransition modAnim">
        <pc:chgData name="Alfred Smith" userId="3c60a3631c0db8ad" providerId="LiveId" clId="{B8FFB937-84C1-4849-8629-5D129D080758}" dt="2023-01-19T10:14:06.765" v="80"/>
        <pc:sldMkLst>
          <pc:docMk/>
          <pc:sldMk cId="2711152741" sldId="467"/>
        </pc:sldMkLst>
        <pc:spChg chg="add mod">
          <ac:chgData name="Alfred Smith" userId="3c60a3631c0db8ad" providerId="LiveId" clId="{B8FFB937-84C1-4849-8629-5D129D080758}" dt="2023-01-19T10:14:06.765" v="80"/>
          <ac:spMkLst>
            <pc:docMk/>
            <pc:sldMk cId="2711152741" sldId="467"/>
            <ac:spMk id="2" creationId="{6A99A80E-BD5F-569C-8D32-2B08312299A1}"/>
          </ac:spMkLst>
        </pc:spChg>
        <pc:spChg chg="del">
          <ac:chgData name="Alfred Smith" userId="3c60a3631c0db8ad" providerId="LiveId" clId="{B8FFB937-84C1-4849-8629-5D129D080758}" dt="2023-01-19T10:13:01.887" v="50" actId="478"/>
          <ac:spMkLst>
            <pc:docMk/>
            <pc:sldMk cId="2711152741" sldId="467"/>
            <ac:spMk id="6" creationId="{416C064E-628E-47C0-A712-DB178FE9901E}"/>
          </ac:spMkLst>
        </pc:spChg>
        <pc:picChg chg="del">
          <ac:chgData name="Alfred Smith" userId="3c60a3631c0db8ad" providerId="LiveId" clId="{B8FFB937-84C1-4849-8629-5D129D080758}" dt="2023-01-19T10:12:32.587" v="38"/>
          <ac:picMkLst>
            <pc:docMk/>
            <pc:sldMk cId="2711152741" sldId="467"/>
            <ac:picMk id="5" creationId="{3D74CCF9-787D-EEF6-1AF5-0B842E77F62F}"/>
          </ac:picMkLst>
        </pc:picChg>
      </pc:sldChg>
      <pc:sldChg chg="delSp modTransition modAnim">
        <pc:chgData name="Alfred Smith" userId="3c60a3631c0db8ad" providerId="LiveId" clId="{B8FFB937-84C1-4849-8629-5D129D080758}" dt="2023-01-19T10:12:32.587" v="38"/>
        <pc:sldMkLst>
          <pc:docMk/>
          <pc:sldMk cId="3596600315" sldId="468"/>
        </pc:sldMkLst>
        <pc:picChg chg="del">
          <ac:chgData name="Alfred Smith" userId="3c60a3631c0db8ad" providerId="LiveId" clId="{B8FFB937-84C1-4849-8629-5D129D080758}" dt="2023-01-19T10:12:32.587" v="38"/>
          <ac:picMkLst>
            <pc:docMk/>
            <pc:sldMk cId="3596600315" sldId="468"/>
            <ac:picMk id="4" creationId="{1DBF4547-F8E4-A212-0FA2-CC4921228C53}"/>
          </ac:picMkLst>
        </pc:picChg>
      </pc:sldChg>
      <pc:sldChg chg="modSp mod modTransition">
        <pc:chgData name="Alfred Smith" userId="3c60a3631c0db8ad" providerId="LiveId" clId="{B8FFB937-84C1-4849-8629-5D129D080758}" dt="2023-01-19T10:12:32.587" v="38"/>
        <pc:sldMkLst>
          <pc:docMk/>
          <pc:sldMk cId="4283321309" sldId="469"/>
        </pc:sldMkLst>
        <pc:spChg chg="mod">
          <ac:chgData name="Alfred Smith" userId="3c60a3631c0db8ad" providerId="LiveId" clId="{B8FFB937-84C1-4849-8629-5D129D080758}" dt="2023-01-19T10:11:40.834" v="26"/>
          <ac:spMkLst>
            <pc:docMk/>
            <pc:sldMk cId="4283321309" sldId="469"/>
            <ac:spMk id="7" creationId="{440DED7A-D2D8-0655-F5D0-96917A63F460}"/>
          </ac:spMkLst>
        </pc:spChg>
      </pc:sldChg>
      <pc:sldChg chg="addSp delSp modSp mod modTransition modAnim">
        <pc:chgData name="Alfred Smith" userId="3c60a3631c0db8ad" providerId="LiveId" clId="{B8FFB937-84C1-4849-8629-5D129D080758}" dt="2023-01-19T10:14:08.218" v="81"/>
        <pc:sldMkLst>
          <pc:docMk/>
          <pc:sldMk cId="1829324539" sldId="470"/>
        </pc:sldMkLst>
        <pc:spChg chg="add mod">
          <ac:chgData name="Alfred Smith" userId="3c60a3631c0db8ad" providerId="LiveId" clId="{B8FFB937-84C1-4849-8629-5D129D080758}" dt="2023-01-19T10:14:08.218" v="81"/>
          <ac:spMkLst>
            <pc:docMk/>
            <pc:sldMk cId="1829324539" sldId="470"/>
            <ac:spMk id="2" creationId="{F962535B-A920-BBE7-5C5B-732FBC721613}"/>
          </ac:spMkLst>
        </pc:spChg>
        <pc:spChg chg="del">
          <ac:chgData name="Alfred Smith" userId="3c60a3631c0db8ad" providerId="LiveId" clId="{B8FFB937-84C1-4849-8629-5D129D080758}" dt="2023-01-19T10:12:59.326" v="49" actId="478"/>
          <ac:spMkLst>
            <pc:docMk/>
            <pc:sldMk cId="1829324539" sldId="470"/>
            <ac:spMk id="6" creationId="{416C064E-628E-47C0-A712-DB178FE9901E}"/>
          </ac:spMkLst>
        </pc:spChg>
        <pc:picChg chg="del">
          <ac:chgData name="Alfred Smith" userId="3c60a3631c0db8ad" providerId="LiveId" clId="{B8FFB937-84C1-4849-8629-5D129D080758}" dt="2023-01-19T10:12:32.587" v="38"/>
          <ac:picMkLst>
            <pc:docMk/>
            <pc:sldMk cId="1829324539" sldId="470"/>
            <ac:picMk id="9" creationId="{1D1621F5-7CDA-446F-0FA9-6AC63FEA9AA8}"/>
          </ac:picMkLst>
        </pc:picChg>
      </pc:sldChg>
      <pc:sldChg chg="modSp mod modTransition">
        <pc:chgData name="Alfred Smith" userId="3c60a3631c0db8ad" providerId="LiveId" clId="{B8FFB937-84C1-4849-8629-5D129D080758}" dt="2023-01-19T10:12:32.587" v="38"/>
        <pc:sldMkLst>
          <pc:docMk/>
          <pc:sldMk cId="2452235816" sldId="471"/>
        </pc:sldMkLst>
        <pc:spChg chg="mod">
          <ac:chgData name="Alfred Smith" userId="3c60a3631c0db8ad" providerId="LiveId" clId="{B8FFB937-84C1-4849-8629-5D129D080758}" dt="2023-01-19T10:11:44.274" v="27"/>
          <ac:spMkLst>
            <pc:docMk/>
            <pc:sldMk cId="2452235816" sldId="471"/>
            <ac:spMk id="5" creationId="{5E7B83CC-E525-4D54-9727-C23984AEF74E}"/>
          </ac:spMkLst>
        </pc:spChg>
      </pc:sldChg>
      <pc:sldChg chg="addSp delSp modSp mod modTransition modAnim">
        <pc:chgData name="Alfred Smith" userId="3c60a3631c0db8ad" providerId="LiveId" clId="{B8FFB937-84C1-4849-8629-5D129D080758}" dt="2023-01-19T10:14:10.859" v="82"/>
        <pc:sldMkLst>
          <pc:docMk/>
          <pc:sldMk cId="3810421512" sldId="472"/>
        </pc:sldMkLst>
        <pc:spChg chg="add mod">
          <ac:chgData name="Alfred Smith" userId="3c60a3631c0db8ad" providerId="LiveId" clId="{B8FFB937-84C1-4849-8629-5D129D080758}" dt="2023-01-19T10:14:10.859" v="82"/>
          <ac:spMkLst>
            <pc:docMk/>
            <pc:sldMk cId="3810421512" sldId="472"/>
            <ac:spMk id="2" creationId="{5CFCFBE2-0F6B-90C6-A09B-AD643FABA2C5}"/>
          </ac:spMkLst>
        </pc:spChg>
        <pc:spChg chg="del">
          <ac:chgData name="Alfred Smith" userId="3c60a3631c0db8ad" providerId="LiveId" clId="{B8FFB937-84C1-4849-8629-5D129D080758}" dt="2023-01-19T10:12:57.720" v="48" actId="478"/>
          <ac:spMkLst>
            <pc:docMk/>
            <pc:sldMk cId="3810421512" sldId="472"/>
            <ac:spMk id="6" creationId="{416C064E-628E-47C0-A712-DB178FE9901E}"/>
          </ac:spMkLst>
        </pc:spChg>
        <pc:picChg chg="del">
          <ac:chgData name="Alfred Smith" userId="3c60a3631c0db8ad" providerId="LiveId" clId="{B8FFB937-84C1-4849-8629-5D129D080758}" dt="2023-01-19T10:12:32.587" v="38"/>
          <ac:picMkLst>
            <pc:docMk/>
            <pc:sldMk cId="3810421512" sldId="472"/>
            <ac:picMk id="3" creationId="{3C694E32-30EF-91C8-E209-3D3271D871B2}"/>
          </ac:picMkLst>
        </pc:picChg>
      </pc:sldChg>
      <pc:sldChg chg="modSp mod modTransition">
        <pc:chgData name="Alfred Smith" userId="3c60a3631c0db8ad" providerId="LiveId" clId="{B8FFB937-84C1-4849-8629-5D129D080758}" dt="2023-01-19T10:12:32.587" v="38"/>
        <pc:sldMkLst>
          <pc:docMk/>
          <pc:sldMk cId="3448209696" sldId="473"/>
        </pc:sldMkLst>
        <pc:spChg chg="mod">
          <ac:chgData name="Alfred Smith" userId="3c60a3631c0db8ad" providerId="LiveId" clId="{B8FFB937-84C1-4849-8629-5D129D080758}" dt="2023-01-19T10:11:47.295" v="28"/>
          <ac:spMkLst>
            <pc:docMk/>
            <pc:sldMk cId="3448209696" sldId="473"/>
            <ac:spMk id="7" creationId="{E892F39E-32D0-9AFD-BDA7-29CCCE132414}"/>
          </ac:spMkLst>
        </pc:spChg>
      </pc:sldChg>
      <pc:sldChg chg="addSp delSp modSp mod modTransition modAnim">
        <pc:chgData name="Alfred Smith" userId="3c60a3631c0db8ad" providerId="LiveId" clId="{B8FFB937-84C1-4849-8629-5D129D080758}" dt="2023-01-19T10:14:12.631" v="83"/>
        <pc:sldMkLst>
          <pc:docMk/>
          <pc:sldMk cId="3136990381" sldId="474"/>
        </pc:sldMkLst>
        <pc:spChg chg="add mod">
          <ac:chgData name="Alfred Smith" userId="3c60a3631c0db8ad" providerId="LiveId" clId="{B8FFB937-84C1-4849-8629-5D129D080758}" dt="2023-01-19T10:14:12.631" v="83"/>
          <ac:spMkLst>
            <pc:docMk/>
            <pc:sldMk cId="3136990381" sldId="474"/>
            <ac:spMk id="2" creationId="{E4A868EA-B0AB-A828-9CF3-01AD2EB693FA}"/>
          </ac:spMkLst>
        </pc:spChg>
        <pc:spChg chg="del">
          <ac:chgData name="Alfred Smith" userId="3c60a3631c0db8ad" providerId="LiveId" clId="{B8FFB937-84C1-4849-8629-5D129D080758}" dt="2023-01-19T10:12:55.697" v="47" actId="478"/>
          <ac:spMkLst>
            <pc:docMk/>
            <pc:sldMk cId="3136990381" sldId="474"/>
            <ac:spMk id="6" creationId="{416C064E-628E-47C0-A712-DB178FE9901E}"/>
          </ac:spMkLst>
        </pc:spChg>
        <pc:picChg chg="del">
          <ac:chgData name="Alfred Smith" userId="3c60a3631c0db8ad" providerId="LiveId" clId="{B8FFB937-84C1-4849-8629-5D129D080758}" dt="2023-01-19T10:12:32.587" v="38"/>
          <ac:picMkLst>
            <pc:docMk/>
            <pc:sldMk cId="3136990381" sldId="474"/>
            <ac:picMk id="5" creationId="{4ADCBC0E-C905-043D-5678-C264A31A5CBF}"/>
          </ac:picMkLst>
        </pc:picChg>
      </pc:sldChg>
      <pc:sldChg chg="modSp mod modTransition">
        <pc:chgData name="Alfred Smith" userId="3c60a3631c0db8ad" providerId="LiveId" clId="{B8FFB937-84C1-4849-8629-5D129D080758}" dt="2023-01-19T10:12:32.587" v="38"/>
        <pc:sldMkLst>
          <pc:docMk/>
          <pc:sldMk cId="699367439" sldId="475"/>
        </pc:sldMkLst>
        <pc:spChg chg="mod">
          <ac:chgData name="Alfred Smith" userId="3c60a3631c0db8ad" providerId="LiveId" clId="{B8FFB937-84C1-4849-8629-5D129D080758}" dt="2023-01-19T10:11:50.967" v="29"/>
          <ac:spMkLst>
            <pc:docMk/>
            <pc:sldMk cId="699367439" sldId="475"/>
            <ac:spMk id="7" creationId="{C8D88898-7CE5-4DF9-028E-EBE882C31BDF}"/>
          </ac:spMkLst>
        </pc:spChg>
      </pc:sldChg>
      <pc:sldChg chg="addSp delSp modSp mod modTransition modAnim">
        <pc:chgData name="Alfred Smith" userId="3c60a3631c0db8ad" providerId="LiveId" clId="{B8FFB937-84C1-4849-8629-5D129D080758}" dt="2023-01-19T10:14:13.939" v="84"/>
        <pc:sldMkLst>
          <pc:docMk/>
          <pc:sldMk cId="355618521" sldId="478"/>
        </pc:sldMkLst>
        <pc:spChg chg="add mod">
          <ac:chgData name="Alfred Smith" userId="3c60a3631c0db8ad" providerId="LiveId" clId="{B8FFB937-84C1-4849-8629-5D129D080758}" dt="2023-01-19T10:14:13.939" v="84"/>
          <ac:spMkLst>
            <pc:docMk/>
            <pc:sldMk cId="355618521" sldId="478"/>
            <ac:spMk id="2" creationId="{53FEF8BF-F3BC-F608-0C2F-BEAED0DA3ABF}"/>
          </ac:spMkLst>
        </pc:spChg>
        <pc:spChg chg="del">
          <ac:chgData name="Alfred Smith" userId="3c60a3631c0db8ad" providerId="LiveId" clId="{B8FFB937-84C1-4849-8629-5D129D080758}" dt="2023-01-19T10:12:53.658" v="46" actId="478"/>
          <ac:spMkLst>
            <pc:docMk/>
            <pc:sldMk cId="355618521" sldId="478"/>
            <ac:spMk id="6" creationId="{416C064E-628E-47C0-A712-DB178FE9901E}"/>
          </ac:spMkLst>
        </pc:spChg>
        <pc:picChg chg="del">
          <ac:chgData name="Alfred Smith" userId="3c60a3631c0db8ad" providerId="LiveId" clId="{B8FFB937-84C1-4849-8629-5D129D080758}" dt="2023-01-19T10:12:32.587" v="38"/>
          <ac:picMkLst>
            <pc:docMk/>
            <pc:sldMk cId="355618521" sldId="478"/>
            <ac:picMk id="7" creationId="{8BE30C11-1A3F-7DC7-B769-B64D2B169C8F}"/>
          </ac:picMkLst>
        </pc:picChg>
      </pc:sldChg>
      <pc:sldChg chg="modSp mod modTransition">
        <pc:chgData name="Alfred Smith" userId="3c60a3631c0db8ad" providerId="LiveId" clId="{B8FFB937-84C1-4849-8629-5D129D080758}" dt="2023-01-19T10:12:32.587" v="38"/>
        <pc:sldMkLst>
          <pc:docMk/>
          <pc:sldMk cId="1750995281" sldId="481"/>
        </pc:sldMkLst>
        <pc:spChg chg="mod">
          <ac:chgData name="Alfred Smith" userId="3c60a3631c0db8ad" providerId="LiveId" clId="{B8FFB937-84C1-4849-8629-5D129D080758}" dt="2023-01-19T10:11:54.476" v="30"/>
          <ac:spMkLst>
            <pc:docMk/>
            <pc:sldMk cId="1750995281" sldId="481"/>
            <ac:spMk id="7" creationId="{8FA89D64-068D-42E2-B845-E41D0836FCEC}"/>
          </ac:spMkLst>
        </pc:spChg>
      </pc:sldChg>
      <pc:sldChg chg="addSp delSp modSp mod modTransition modAnim">
        <pc:chgData name="Alfred Smith" userId="3c60a3631c0db8ad" providerId="LiveId" clId="{B8FFB937-84C1-4849-8629-5D129D080758}" dt="2023-01-19T10:14:15.282" v="85"/>
        <pc:sldMkLst>
          <pc:docMk/>
          <pc:sldMk cId="1605953303" sldId="482"/>
        </pc:sldMkLst>
        <pc:spChg chg="add mod">
          <ac:chgData name="Alfred Smith" userId="3c60a3631c0db8ad" providerId="LiveId" clId="{B8FFB937-84C1-4849-8629-5D129D080758}" dt="2023-01-19T10:14:15.282" v="85"/>
          <ac:spMkLst>
            <pc:docMk/>
            <pc:sldMk cId="1605953303" sldId="482"/>
            <ac:spMk id="2" creationId="{3949C08F-EC36-C1EC-690C-82723B4DFB4C}"/>
          </ac:spMkLst>
        </pc:spChg>
        <pc:spChg chg="del">
          <ac:chgData name="Alfred Smith" userId="3c60a3631c0db8ad" providerId="LiveId" clId="{B8FFB937-84C1-4849-8629-5D129D080758}" dt="2023-01-19T10:12:51.870" v="45" actId="478"/>
          <ac:spMkLst>
            <pc:docMk/>
            <pc:sldMk cId="1605953303" sldId="482"/>
            <ac:spMk id="6" creationId="{416C064E-628E-47C0-A712-DB178FE9901E}"/>
          </ac:spMkLst>
        </pc:spChg>
        <pc:picChg chg="del">
          <ac:chgData name="Alfred Smith" userId="3c60a3631c0db8ad" providerId="LiveId" clId="{B8FFB937-84C1-4849-8629-5D129D080758}" dt="2023-01-19T10:12:32.587" v="38"/>
          <ac:picMkLst>
            <pc:docMk/>
            <pc:sldMk cId="1605953303" sldId="482"/>
            <ac:picMk id="5" creationId="{E5E2D88C-CBCA-0618-D18E-6E827569D50F}"/>
          </ac:picMkLst>
        </pc:picChg>
      </pc:sldChg>
      <pc:sldChg chg="modSp mod modTransition">
        <pc:chgData name="Alfred Smith" userId="3c60a3631c0db8ad" providerId="LiveId" clId="{B8FFB937-84C1-4849-8629-5D129D080758}" dt="2023-01-19T10:12:32.587" v="38"/>
        <pc:sldMkLst>
          <pc:docMk/>
          <pc:sldMk cId="1197208118" sldId="483"/>
        </pc:sldMkLst>
        <pc:spChg chg="mod">
          <ac:chgData name="Alfred Smith" userId="3c60a3631c0db8ad" providerId="LiveId" clId="{B8FFB937-84C1-4849-8629-5D129D080758}" dt="2023-01-19T10:11:57.791" v="31"/>
          <ac:spMkLst>
            <pc:docMk/>
            <pc:sldMk cId="1197208118" sldId="483"/>
            <ac:spMk id="7" creationId="{C2FCBB75-951D-3E4A-2E45-A77FE7BC92BF}"/>
          </ac:spMkLst>
        </pc:spChg>
      </pc:sldChg>
      <pc:sldChg chg="addSp delSp modSp mod modTransition modAnim">
        <pc:chgData name="Alfred Smith" userId="3c60a3631c0db8ad" providerId="LiveId" clId="{B8FFB937-84C1-4849-8629-5D129D080758}" dt="2023-01-19T10:14:16.577" v="86"/>
        <pc:sldMkLst>
          <pc:docMk/>
          <pc:sldMk cId="1558747022" sldId="484"/>
        </pc:sldMkLst>
        <pc:spChg chg="add mod">
          <ac:chgData name="Alfred Smith" userId="3c60a3631c0db8ad" providerId="LiveId" clId="{B8FFB937-84C1-4849-8629-5D129D080758}" dt="2023-01-19T10:14:16.577" v="86"/>
          <ac:spMkLst>
            <pc:docMk/>
            <pc:sldMk cId="1558747022" sldId="484"/>
            <ac:spMk id="3" creationId="{17707E1E-4EB9-5030-F130-B8EC16405D6F}"/>
          </ac:spMkLst>
        </pc:spChg>
        <pc:spChg chg="del">
          <ac:chgData name="Alfred Smith" userId="3c60a3631c0db8ad" providerId="LiveId" clId="{B8FFB937-84C1-4849-8629-5D129D080758}" dt="2023-01-19T10:12:45.174" v="44" actId="478"/>
          <ac:spMkLst>
            <pc:docMk/>
            <pc:sldMk cId="1558747022" sldId="484"/>
            <ac:spMk id="6" creationId="{416C064E-628E-47C0-A712-DB178FE9901E}"/>
          </ac:spMkLst>
        </pc:spChg>
        <pc:picChg chg="del">
          <ac:chgData name="Alfred Smith" userId="3c60a3631c0db8ad" providerId="LiveId" clId="{B8FFB937-84C1-4849-8629-5D129D080758}" dt="2023-01-19T10:12:32.587" v="38"/>
          <ac:picMkLst>
            <pc:docMk/>
            <pc:sldMk cId="1558747022" sldId="484"/>
            <ac:picMk id="2" creationId="{426395D8-BF0B-9A1B-9798-5C39C6C5D947}"/>
          </ac:picMkLst>
        </pc:picChg>
      </pc:sldChg>
      <pc:sldChg chg="modSp mod modTransition">
        <pc:chgData name="Alfred Smith" userId="3c60a3631c0db8ad" providerId="LiveId" clId="{B8FFB937-84C1-4849-8629-5D129D080758}" dt="2023-01-19T10:12:32.587" v="38"/>
        <pc:sldMkLst>
          <pc:docMk/>
          <pc:sldMk cId="2743371367" sldId="485"/>
        </pc:sldMkLst>
        <pc:spChg chg="mod">
          <ac:chgData name="Alfred Smith" userId="3c60a3631c0db8ad" providerId="LiveId" clId="{B8FFB937-84C1-4849-8629-5D129D080758}" dt="2023-01-19T10:12:01.057" v="32"/>
          <ac:spMkLst>
            <pc:docMk/>
            <pc:sldMk cId="2743371367" sldId="485"/>
            <ac:spMk id="7" creationId="{43397DA3-09AB-510E-4E3A-18457EFD7D7D}"/>
          </ac:spMkLst>
        </pc:spChg>
      </pc:sldChg>
      <pc:sldChg chg="addSp delSp modSp mod modTransition modAnim">
        <pc:chgData name="Alfred Smith" userId="3c60a3631c0db8ad" providerId="LiveId" clId="{B8FFB937-84C1-4849-8629-5D129D080758}" dt="2023-01-19T10:14:17.882" v="87"/>
        <pc:sldMkLst>
          <pc:docMk/>
          <pc:sldMk cId="263652083" sldId="486"/>
        </pc:sldMkLst>
        <pc:spChg chg="add mod">
          <ac:chgData name="Alfred Smith" userId="3c60a3631c0db8ad" providerId="LiveId" clId="{B8FFB937-84C1-4849-8629-5D129D080758}" dt="2023-01-19T10:14:17.882" v="87"/>
          <ac:spMkLst>
            <pc:docMk/>
            <pc:sldMk cId="263652083" sldId="486"/>
            <ac:spMk id="2" creationId="{F65FF162-3C3A-5C86-0F3D-85269AF04A4D}"/>
          </ac:spMkLst>
        </pc:spChg>
        <pc:spChg chg="del">
          <ac:chgData name="Alfred Smith" userId="3c60a3631c0db8ad" providerId="LiveId" clId="{B8FFB937-84C1-4849-8629-5D129D080758}" dt="2023-01-19T10:12:43.827" v="43" actId="478"/>
          <ac:spMkLst>
            <pc:docMk/>
            <pc:sldMk cId="263652083" sldId="486"/>
            <ac:spMk id="6" creationId="{416C064E-628E-47C0-A712-DB178FE9901E}"/>
          </ac:spMkLst>
        </pc:spChg>
        <pc:picChg chg="del">
          <ac:chgData name="Alfred Smith" userId="3c60a3631c0db8ad" providerId="LiveId" clId="{B8FFB937-84C1-4849-8629-5D129D080758}" dt="2023-01-19T10:12:32.587" v="38"/>
          <ac:picMkLst>
            <pc:docMk/>
            <pc:sldMk cId="263652083" sldId="486"/>
            <ac:picMk id="7" creationId="{12BAE6EC-920E-110F-D1D5-EF4123384897}"/>
          </ac:picMkLst>
        </pc:picChg>
      </pc:sldChg>
      <pc:sldChg chg="modSp mod modTransition">
        <pc:chgData name="Alfred Smith" userId="3c60a3631c0db8ad" providerId="LiveId" clId="{B8FFB937-84C1-4849-8629-5D129D080758}" dt="2023-01-19T10:12:32.587" v="38"/>
        <pc:sldMkLst>
          <pc:docMk/>
          <pc:sldMk cId="1429009617" sldId="487"/>
        </pc:sldMkLst>
        <pc:spChg chg="mod">
          <ac:chgData name="Alfred Smith" userId="3c60a3631c0db8ad" providerId="LiveId" clId="{B8FFB937-84C1-4849-8629-5D129D080758}" dt="2023-01-19T10:12:03.840" v="33"/>
          <ac:spMkLst>
            <pc:docMk/>
            <pc:sldMk cId="1429009617" sldId="487"/>
            <ac:spMk id="5" creationId="{6DB4EDE3-BD0D-C0E3-73DA-CA083B7FC41C}"/>
          </ac:spMkLst>
        </pc:spChg>
      </pc:sldChg>
      <pc:sldChg chg="addSp delSp modSp mod modTransition modAnim">
        <pc:chgData name="Alfred Smith" userId="3c60a3631c0db8ad" providerId="LiveId" clId="{B8FFB937-84C1-4849-8629-5D129D080758}" dt="2023-01-19T10:14:19.332" v="88"/>
        <pc:sldMkLst>
          <pc:docMk/>
          <pc:sldMk cId="3954410566" sldId="488"/>
        </pc:sldMkLst>
        <pc:spChg chg="add mod">
          <ac:chgData name="Alfred Smith" userId="3c60a3631c0db8ad" providerId="LiveId" clId="{B8FFB937-84C1-4849-8629-5D129D080758}" dt="2023-01-19T10:14:19.332" v="88"/>
          <ac:spMkLst>
            <pc:docMk/>
            <pc:sldMk cId="3954410566" sldId="488"/>
            <ac:spMk id="2" creationId="{B87CC5B4-49F3-930A-D4F7-54D3C1130332}"/>
          </ac:spMkLst>
        </pc:spChg>
        <pc:spChg chg="del">
          <ac:chgData name="Alfred Smith" userId="3c60a3631c0db8ad" providerId="LiveId" clId="{B8FFB937-84C1-4849-8629-5D129D080758}" dt="2023-01-19T10:12:42.374" v="42" actId="478"/>
          <ac:spMkLst>
            <pc:docMk/>
            <pc:sldMk cId="3954410566" sldId="488"/>
            <ac:spMk id="6" creationId="{416C064E-628E-47C0-A712-DB178FE9901E}"/>
          </ac:spMkLst>
        </pc:spChg>
        <pc:picChg chg="del">
          <ac:chgData name="Alfred Smith" userId="3c60a3631c0db8ad" providerId="LiveId" clId="{B8FFB937-84C1-4849-8629-5D129D080758}" dt="2023-01-19T10:12:32.587" v="38"/>
          <ac:picMkLst>
            <pc:docMk/>
            <pc:sldMk cId="3954410566" sldId="488"/>
            <ac:picMk id="3" creationId="{08C12FA2-E340-A0AD-69BA-37DD390A8DCB}"/>
          </ac:picMkLst>
        </pc:picChg>
      </pc:sldChg>
      <pc:sldChg chg="modSp mod modTransition">
        <pc:chgData name="Alfred Smith" userId="3c60a3631c0db8ad" providerId="LiveId" clId="{B8FFB937-84C1-4849-8629-5D129D080758}" dt="2023-01-19T10:12:32.587" v="38"/>
        <pc:sldMkLst>
          <pc:docMk/>
          <pc:sldMk cId="3320263579" sldId="489"/>
        </pc:sldMkLst>
        <pc:spChg chg="mod">
          <ac:chgData name="Alfred Smith" userId="3c60a3631c0db8ad" providerId="LiveId" clId="{B8FFB937-84C1-4849-8629-5D129D080758}" dt="2023-01-19T10:12:06.813" v="34"/>
          <ac:spMkLst>
            <pc:docMk/>
            <pc:sldMk cId="3320263579" sldId="489"/>
            <ac:spMk id="7" creationId="{1B63BE56-FBC8-ED9D-21E4-2AC75D3B3E0C}"/>
          </ac:spMkLst>
        </pc:spChg>
      </pc:sldChg>
      <pc:sldChg chg="addSp delSp modSp mod modTransition modAnim">
        <pc:chgData name="Alfred Smith" userId="3c60a3631c0db8ad" providerId="LiveId" clId="{B8FFB937-84C1-4849-8629-5D129D080758}" dt="2023-01-19T10:14:20.647" v="89"/>
        <pc:sldMkLst>
          <pc:docMk/>
          <pc:sldMk cId="1730848401" sldId="490"/>
        </pc:sldMkLst>
        <pc:spChg chg="add mod">
          <ac:chgData name="Alfred Smith" userId="3c60a3631c0db8ad" providerId="LiveId" clId="{B8FFB937-84C1-4849-8629-5D129D080758}" dt="2023-01-19T10:14:20.647" v="89"/>
          <ac:spMkLst>
            <pc:docMk/>
            <pc:sldMk cId="1730848401" sldId="490"/>
            <ac:spMk id="2" creationId="{0B7B067C-61FB-5EB9-4549-669D85913291}"/>
          </ac:spMkLst>
        </pc:spChg>
        <pc:spChg chg="del">
          <ac:chgData name="Alfred Smith" userId="3c60a3631c0db8ad" providerId="LiveId" clId="{B8FFB937-84C1-4849-8629-5D129D080758}" dt="2023-01-19T10:12:40.550" v="41" actId="478"/>
          <ac:spMkLst>
            <pc:docMk/>
            <pc:sldMk cId="1730848401" sldId="490"/>
            <ac:spMk id="6" creationId="{416C064E-628E-47C0-A712-DB178FE9901E}"/>
          </ac:spMkLst>
        </pc:spChg>
        <pc:picChg chg="del">
          <ac:chgData name="Alfred Smith" userId="3c60a3631c0db8ad" providerId="LiveId" clId="{B8FFB937-84C1-4849-8629-5D129D080758}" dt="2023-01-19T10:12:32.587" v="38"/>
          <ac:picMkLst>
            <pc:docMk/>
            <pc:sldMk cId="1730848401" sldId="490"/>
            <ac:picMk id="7" creationId="{6EE09142-200E-F815-9059-1156E8B31C78}"/>
          </ac:picMkLst>
        </pc:picChg>
      </pc:sldChg>
      <pc:sldChg chg="modSp mod modTransition">
        <pc:chgData name="Alfred Smith" userId="3c60a3631c0db8ad" providerId="LiveId" clId="{B8FFB937-84C1-4849-8629-5D129D080758}" dt="2023-01-19T10:12:32.587" v="38"/>
        <pc:sldMkLst>
          <pc:docMk/>
          <pc:sldMk cId="3185407911" sldId="491"/>
        </pc:sldMkLst>
        <pc:spChg chg="mod">
          <ac:chgData name="Alfred Smith" userId="3c60a3631c0db8ad" providerId="LiveId" clId="{B8FFB937-84C1-4849-8629-5D129D080758}" dt="2023-01-19T10:12:11.071" v="35"/>
          <ac:spMkLst>
            <pc:docMk/>
            <pc:sldMk cId="3185407911" sldId="491"/>
            <ac:spMk id="7" creationId="{52A6CACE-38BB-362B-4ED2-7581C18AFFAA}"/>
          </ac:spMkLst>
        </pc:spChg>
      </pc:sldChg>
      <pc:sldChg chg="addSp delSp modSp mod modTransition modAnim">
        <pc:chgData name="Alfred Smith" userId="3c60a3631c0db8ad" providerId="LiveId" clId="{B8FFB937-84C1-4849-8629-5D129D080758}" dt="2023-01-19T10:14:22.003" v="90"/>
        <pc:sldMkLst>
          <pc:docMk/>
          <pc:sldMk cId="1764900032" sldId="492"/>
        </pc:sldMkLst>
        <pc:spChg chg="add mod">
          <ac:chgData name="Alfred Smith" userId="3c60a3631c0db8ad" providerId="LiveId" clId="{B8FFB937-84C1-4849-8629-5D129D080758}" dt="2023-01-19T10:14:22.003" v="90"/>
          <ac:spMkLst>
            <pc:docMk/>
            <pc:sldMk cId="1764900032" sldId="492"/>
            <ac:spMk id="3" creationId="{9E77E68C-09B6-ADBC-3954-98ADD1702931}"/>
          </ac:spMkLst>
        </pc:spChg>
        <pc:spChg chg="del">
          <ac:chgData name="Alfred Smith" userId="3c60a3631c0db8ad" providerId="LiveId" clId="{B8FFB937-84C1-4849-8629-5D129D080758}" dt="2023-01-19T10:12:37.686" v="40" actId="478"/>
          <ac:spMkLst>
            <pc:docMk/>
            <pc:sldMk cId="1764900032" sldId="492"/>
            <ac:spMk id="6" creationId="{416C064E-628E-47C0-A712-DB178FE9901E}"/>
          </ac:spMkLst>
        </pc:spChg>
        <pc:picChg chg="del">
          <ac:chgData name="Alfred Smith" userId="3c60a3631c0db8ad" providerId="LiveId" clId="{B8FFB937-84C1-4849-8629-5D129D080758}" dt="2023-01-19T10:12:32.587" v="38"/>
          <ac:picMkLst>
            <pc:docMk/>
            <pc:sldMk cId="1764900032" sldId="492"/>
            <ac:picMk id="2" creationId="{D6585A93-D37E-3549-A292-27073758A894}"/>
          </ac:picMkLst>
        </pc:picChg>
      </pc:sldChg>
      <pc:sldChg chg="modSp mod modTransition">
        <pc:chgData name="Alfred Smith" userId="3c60a3631c0db8ad" providerId="LiveId" clId="{B8FFB937-84C1-4849-8629-5D129D080758}" dt="2023-01-19T10:12:32.587" v="38"/>
        <pc:sldMkLst>
          <pc:docMk/>
          <pc:sldMk cId="3166702442" sldId="493"/>
        </pc:sldMkLst>
        <pc:spChg chg="mod">
          <ac:chgData name="Alfred Smith" userId="3c60a3631c0db8ad" providerId="LiveId" clId="{B8FFB937-84C1-4849-8629-5D129D080758}" dt="2023-01-19T10:12:14.652" v="36"/>
          <ac:spMkLst>
            <pc:docMk/>
            <pc:sldMk cId="3166702442" sldId="493"/>
            <ac:spMk id="7" creationId="{35707D49-AD43-2B44-A60F-797E719E1D6C}"/>
          </ac:spMkLst>
        </pc:spChg>
      </pc:sldChg>
      <pc:sldChg chg="addSp delSp modSp mod modTransition modAnim">
        <pc:chgData name="Alfred Smith" userId="3c60a3631c0db8ad" providerId="LiveId" clId="{B8FFB937-84C1-4849-8629-5D129D080758}" dt="2023-01-19T10:14:23.313" v="91"/>
        <pc:sldMkLst>
          <pc:docMk/>
          <pc:sldMk cId="1221016580" sldId="494"/>
        </pc:sldMkLst>
        <pc:spChg chg="add mod">
          <ac:chgData name="Alfred Smith" userId="3c60a3631c0db8ad" providerId="LiveId" clId="{B8FFB937-84C1-4849-8629-5D129D080758}" dt="2023-01-19T10:14:23.313" v="91"/>
          <ac:spMkLst>
            <pc:docMk/>
            <pc:sldMk cId="1221016580" sldId="494"/>
            <ac:spMk id="3" creationId="{A175E401-9F43-775A-46CB-9119C886A94D}"/>
          </ac:spMkLst>
        </pc:spChg>
        <pc:spChg chg="del">
          <ac:chgData name="Alfred Smith" userId="3c60a3631c0db8ad" providerId="LiveId" clId="{B8FFB937-84C1-4849-8629-5D129D080758}" dt="2023-01-19T10:12:36.229" v="39" actId="478"/>
          <ac:spMkLst>
            <pc:docMk/>
            <pc:sldMk cId="1221016580" sldId="494"/>
            <ac:spMk id="6" creationId="{416C064E-628E-47C0-A712-DB178FE9901E}"/>
          </ac:spMkLst>
        </pc:spChg>
        <pc:picChg chg="del">
          <ac:chgData name="Alfred Smith" userId="3c60a3631c0db8ad" providerId="LiveId" clId="{B8FFB937-84C1-4849-8629-5D129D080758}" dt="2023-01-19T10:12:32.587" v="38"/>
          <ac:picMkLst>
            <pc:docMk/>
            <pc:sldMk cId="1221016580" sldId="494"/>
            <ac:picMk id="2" creationId="{975AEA5C-7CDC-3CE7-9892-130F49220B50}"/>
          </ac:picMkLst>
        </pc:picChg>
      </pc:sldChg>
      <pc:sldChg chg="addSp delSp modSp mod modTransition">
        <pc:chgData name="Alfred Smith" userId="3c60a3631c0db8ad" providerId="LiveId" clId="{B8FFB937-84C1-4849-8629-5D129D080758}" dt="2023-01-19T10:12:32.587" v="38"/>
        <pc:sldMkLst>
          <pc:docMk/>
          <pc:sldMk cId="4002083083" sldId="498"/>
        </pc:sldMkLst>
        <pc:spChg chg="add mod">
          <ac:chgData name="Alfred Smith" userId="3c60a3631c0db8ad" providerId="LiveId" clId="{B8FFB937-84C1-4849-8629-5D129D080758}" dt="2023-01-19T10:10:34.286" v="10"/>
          <ac:spMkLst>
            <pc:docMk/>
            <pc:sldMk cId="4002083083" sldId="498"/>
            <ac:spMk id="2" creationId="{921CCEF4-C1F5-4105-7366-AADC65CF972E}"/>
          </ac:spMkLst>
        </pc:spChg>
        <pc:spChg chg="del">
          <ac:chgData name="Alfred Smith" userId="3c60a3631c0db8ad" providerId="LiveId" clId="{B8FFB937-84C1-4849-8629-5D129D080758}" dt="2023-01-19T10:10:33.502" v="9" actId="478"/>
          <ac:spMkLst>
            <pc:docMk/>
            <pc:sldMk cId="4002083083" sldId="498"/>
            <ac:spMk id="7" creationId="{69638639-6381-BD51-51AE-063DFCE266D9}"/>
          </ac:spMkLst>
        </pc:spChg>
      </pc:sldChg>
      <pc:sldChg chg="modSp mod modTransition">
        <pc:chgData name="Alfred Smith" userId="3c60a3631c0db8ad" providerId="LiveId" clId="{B8FFB937-84C1-4849-8629-5D129D080758}" dt="2023-01-19T10:12:32.587" v="38"/>
        <pc:sldMkLst>
          <pc:docMk/>
          <pc:sldMk cId="92084754" sldId="499"/>
        </pc:sldMkLst>
        <pc:spChg chg="mod">
          <ac:chgData name="Alfred Smith" userId="3c60a3631c0db8ad" providerId="LiveId" clId="{B8FFB937-84C1-4849-8629-5D129D080758}" dt="2023-01-19T10:12:17.359" v="37"/>
          <ac:spMkLst>
            <pc:docMk/>
            <pc:sldMk cId="92084754" sldId="499"/>
            <ac:spMk id="5" creationId="{B679AF75-7F97-617F-BF9B-C91D765323CB}"/>
          </ac:spMkLst>
        </pc:spChg>
      </pc:sldChg>
    </pc:docChg>
  </pc:docChgLst>
  <pc:docChgLst>
    <pc:chgData name="Alfred Smith" userId="3c60a3631c0db8ad" providerId="LiveId" clId="{F34FDF67-F1D3-4244-9B3A-96A25B72D71A}"/>
    <pc:docChg chg="modSld">
      <pc:chgData name="Alfred Smith" userId="3c60a3631c0db8ad" providerId="LiveId" clId="{F34FDF67-F1D3-4244-9B3A-96A25B72D71A}" dt="2023-12-11T10:17:47.741" v="0" actId="20577"/>
      <pc:docMkLst>
        <pc:docMk/>
      </pc:docMkLst>
      <pc:sldChg chg="modSp mod">
        <pc:chgData name="Alfred Smith" userId="3c60a3631c0db8ad" providerId="LiveId" clId="{F34FDF67-F1D3-4244-9B3A-96A25B72D71A}" dt="2023-12-11T10:17:47.741" v="0" actId="20577"/>
        <pc:sldMkLst>
          <pc:docMk/>
          <pc:sldMk cId="2618424304" sldId="457"/>
        </pc:sldMkLst>
        <pc:spChg chg="mod">
          <ac:chgData name="Alfred Smith" userId="3c60a3631c0db8ad" providerId="LiveId" clId="{F34FDF67-F1D3-4244-9B3A-96A25B72D71A}" dt="2023-12-11T10:17:47.741" v="0" actId="20577"/>
          <ac:spMkLst>
            <pc:docMk/>
            <pc:sldMk cId="2618424304" sldId="457"/>
            <ac:spMk id="4" creationId="{9A13E2D8-2F59-44C1-B1D2-79C300C26DD4}"/>
          </ac:spMkLst>
        </pc:spChg>
      </pc:sldChg>
    </pc:docChg>
  </pc:docChgLst>
  <pc:docChgLst>
    <pc:chgData name="Alfred Smith" userId="3c60a3631c0db8ad" providerId="LiveId" clId="{031CFED4-5A88-4808-8A9D-0CE6F3CE2569}"/>
    <pc:docChg chg="modSld">
      <pc:chgData name="Alfred Smith" userId="3c60a3631c0db8ad" providerId="LiveId" clId="{031CFED4-5A88-4808-8A9D-0CE6F3CE2569}" dt="2023-09-12T12:13:34.691" v="19" actId="20577"/>
      <pc:docMkLst>
        <pc:docMk/>
      </pc:docMkLst>
      <pc:sldChg chg="modSp mod">
        <pc:chgData name="Alfred Smith" userId="3c60a3631c0db8ad" providerId="LiveId" clId="{031CFED4-5A88-4808-8A9D-0CE6F3CE2569}" dt="2023-09-12T12:13:34.691" v="19" actId="20577"/>
        <pc:sldMkLst>
          <pc:docMk/>
          <pc:sldMk cId="3261377596" sldId="438"/>
        </pc:sldMkLst>
        <pc:spChg chg="mod">
          <ac:chgData name="Alfred Smith" userId="3c60a3631c0db8ad" providerId="LiveId" clId="{031CFED4-5A88-4808-8A9D-0CE6F3CE2569}" dt="2023-09-12T12:13:34.691" v="19" actId="20577"/>
          <ac:spMkLst>
            <pc:docMk/>
            <pc:sldMk cId="3261377596" sldId="438"/>
            <ac:spMk id="8" creationId="{4DF16F55-3B3C-3BD2-E56F-EA17BA3C91F7}"/>
          </ac:spMkLst>
        </pc:spChg>
      </pc:sldChg>
      <pc:sldChg chg="modSp mod">
        <pc:chgData name="Alfred Smith" userId="3c60a3631c0db8ad" providerId="LiveId" clId="{031CFED4-5A88-4808-8A9D-0CE6F3CE2569}" dt="2023-09-12T12:13:17.560" v="10" actId="20577"/>
        <pc:sldMkLst>
          <pc:docMk/>
          <pc:sldMk cId="3759221820" sldId="439"/>
        </pc:sldMkLst>
        <pc:spChg chg="mod">
          <ac:chgData name="Alfred Smith" userId="3c60a3631c0db8ad" providerId="LiveId" clId="{031CFED4-5A88-4808-8A9D-0CE6F3CE2569}" dt="2023-09-12T12:13:17.560" v="10" actId="20577"/>
          <ac:spMkLst>
            <pc:docMk/>
            <pc:sldMk cId="3759221820" sldId="439"/>
            <ac:spMk id="4" creationId="{9A13E2D8-2F59-44C1-B1D2-79C300C26D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006263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8380F2-05CE-0726-33A3-82844DC7937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D35B13-3E68-3B4B-054F-081431A1070F}"/>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4Then the herald cried aloud, “To you it is commanded, peoples, nations, and languages, </a:t>
            </a:r>
            <a:endParaRPr lang="en-ZA" dirty="0"/>
          </a:p>
        </p:txBody>
      </p:sp>
      <p:sp>
        <p:nvSpPr>
          <p:cNvPr id="2" name="TextBox 1">
            <a:extLst>
              <a:ext uri="{FF2B5EF4-FFF2-40B4-BE49-F238E27FC236}">
                <a16:creationId xmlns:a16="http://schemas.microsoft.com/office/drawing/2014/main" id="{8F0789AF-A60A-59A1-B067-3BAAF2AE6E0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A9C02D-F6AB-A003-A375-EAC01155D1B0}"/>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5558F87-061E-45C8-7CAF-EFDC98ED08A1}"/>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5that whenever you hear the sound of the horn, flute, zither, lyre, harp, pipe, and all kinds of music, you fall down and worship the golden image that Nebuchadnezzar the king has set up. </a:t>
            </a:r>
            <a:endParaRPr lang="en-ZA" dirty="0"/>
          </a:p>
        </p:txBody>
      </p:sp>
      <p:sp>
        <p:nvSpPr>
          <p:cNvPr id="2" name="TextBox 1">
            <a:extLst>
              <a:ext uri="{FF2B5EF4-FFF2-40B4-BE49-F238E27FC236}">
                <a16:creationId xmlns:a16="http://schemas.microsoft.com/office/drawing/2014/main" id="{9D6543C8-1A77-E53E-9BE8-6515F48C1C1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01936FE-B7B4-AC0D-133E-BF722EEC119E}"/>
              </a:ext>
            </a:extLst>
          </p:cNvPr>
          <p:cNvPicPr>
            <a:picLocks noChangeAspect="1"/>
          </p:cNvPicPr>
          <p:nvPr/>
        </p:nvPicPr>
        <p:blipFill rotWithShape="1">
          <a:blip r:embed="rId2"/>
          <a:srcRect l="5351" r="1742"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6D49C0D-A2D8-FEDA-AC84-01A850229762}"/>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a:t>
            </a:r>
            <a:r>
              <a:rPr lang="en-US" sz="4400" b="0" i="0" dirty="0">
                <a:solidFill>
                  <a:srgbClr val="121212"/>
                </a:solidFill>
                <a:effectLst/>
                <a:latin typeface="ArialMT"/>
              </a:rPr>
              <a:t>6Whoever doesn’t fall down and worship shall be cast into the middle of a burning fiery furnace the same hour.”</a:t>
            </a:r>
            <a:endParaRPr lang="en-ZA" dirty="0"/>
          </a:p>
        </p:txBody>
      </p:sp>
      <p:sp>
        <p:nvSpPr>
          <p:cNvPr id="2" name="TextBox 1">
            <a:extLst>
              <a:ext uri="{FF2B5EF4-FFF2-40B4-BE49-F238E27FC236}">
                <a16:creationId xmlns:a16="http://schemas.microsoft.com/office/drawing/2014/main" id="{1212ED89-5EEE-3A20-E827-C42C837125F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E4C086-4CC4-A6BD-E206-BD204DD19D61}"/>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E55D4F8-E117-8D3D-A34B-136EEBC0FD5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7Therefore at that time, when all the peoples heard the sound of the horn, flute, zither, lyre, harp, pipe, and all kinds of music, all the peoples, the nations, and the languages fell down and worshiped the golden image that Nebuchadnezzar the king had set up.</a:t>
            </a:r>
            <a:endParaRPr lang="en-ZA" dirty="0"/>
          </a:p>
        </p:txBody>
      </p:sp>
      <p:sp>
        <p:nvSpPr>
          <p:cNvPr id="3" name="TextBox 2">
            <a:extLst>
              <a:ext uri="{FF2B5EF4-FFF2-40B4-BE49-F238E27FC236}">
                <a16:creationId xmlns:a16="http://schemas.microsoft.com/office/drawing/2014/main" id="{25EB482C-7879-0C0D-8CBC-F5D64309182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5FB9374-AAE9-1D22-CCE2-937235BD1FD8}"/>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3018776-4CAD-5C7A-80E6-4430EF8D8AEB}"/>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8Therefore at that time certain Chaldeans came near and brought accusation against the Jews. 9They answered Nebuchadnezzar the king, “O king, live for ever! </a:t>
            </a:r>
            <a:endParaRPr lang="en-ZA" dirty="0"/>
          </a:p>
        </p:txBody>
      </p:sp>
      <p:sp>
        <p:nvSpPr>
          <p:cNvPr id="2" name="TextBox 1">
            <a:extLst>
              <a:ext uri="{FF2B5EF4-FFF2-40B4-BE49-F238E27FC236}">
                <a16:creationId xmlns:a16="http://schemas.microsoft.com/office/drawing/2014/main" id="{917A9CBD-331B-463B-3EBD-E1254C9FC31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F97B1F-058C-A1E1-BF1D-66FF4930F953}"/>
              </a:ext>
            </a:extLst>
          </p:cNvPr>
          <p:cNvPicPr>
            <a:picLocks noChangeAspect="1"/>
          </p:cNvPicPr>
          <p:nvPr/>
        </p:nvPicPr>
        <p:blipFill rotWithShape="1">
          <a:blip r:embed="rId3"/>
          <a:srcRect t="46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4DF16F55-3B3C-3BD2-E56F-EA17BA3C91F7}"/>
              </a:ext>
            </a:extLst>
          </p:cNvPr>
          <p:cNvSpPr txBox="1"/>
          <p:nvPr/>
        </p:nvSpPr>
        <p:spPr>
          <a:xfrm>
            <a:off x="148283" y="1011194"/>
            <a:ext cx="7030993" cy="2417806"/>
          </a:xfrm>
          <a:prstGeom prst="rect">
            <a:avLst/>
          </a:prstGeom>
          <a:noFill/>
        </p:spPr>
        <p:txBody>
          <a:bodyPr wrap="square" rtlCol="0">
            <a:noAutofit/>
          </a:bodyPr>
          <a:lstStyle/>
          <a:p>
            <a:r>
              <a:rPr lang="en-US" sz="6000" b="0" i="0" u="none" strike="noStrike" baseline="0" dirty="0">
                <a:solidFill>
                  <a:schemeClr val="bg1"/>
                </a:solidFill>
                <a:latin typeface="TimesNewRomanPSMT"/>
              </a:rPr>
              <a:t>The </a:t>
            </a:r>
            <a:r>
              <a:rPr lang="en-US" sz="6000" b="0" i="0" u="none" strike="noStrike" baseline="0">
                <a:solidFill>
                  <a:schemeClr val="bg1"/>
                </a:solidFill>
                <a:latin typeface="TimesNewRomanPSMT"/>
              </a:rPr>
              <a:t>furnace -</a:t>
            </a:r>
            <a:endParaRPr lang="en-US" sz="6000" b="0" i="0" u="none" strike="noStrike" baseline="0" dirty="0">
              <a:solidFill>
                <a:schemeClr val="bg1"/>
              </a:solidFill>
              <a:latin typeface="TimesNewRomanPSMT"/>
            </a:endParaRPr>
          </a:p>
          <a:p>
            <a:r>
              <a:rPr lang="en-US" sz="6000" dirty="0">
                <a:solidFill>
                  <a:schemeClr val="bg1"/>
                </a:solidFill>
                <a:latin typeface="TimesNewRomanPSMT"/>
              </a:rPr>
              <a:t>Daniel </a:t>
            </a:r>
            <a:r>
              <a:rPr lang="en-US" sz="6000" b="0" i="0" u="none" strike="noStrike" baseline="0" dirty="0">
                <a:solidFill>
                  <a:schemeClr val="bg1"/>
                </a:solidFill>
                <a:latin typeface="TimesNewRomanPSMT"/>
              </a:rPr>
              <a:t>3:1-30</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F3BE850-DF70-A993-86FF-3538DB7906A7}"/>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ED32E10-9C06-378D-5DCF-E69A2CC8F6F5}"/>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121212"/>
                </a:solidFill>
                <a:effectLst/>
                <a:latin typeface="ArialMT"/>
              </a:rPr>
              <a:t>10You</a:t>
            </a:r>
            <a:r>
              <a:rPr lang="en-US" sz="3600" b="0" i="0" dirty="0">
                <a:solidFill>
                  <a:srgbClr val="121212"/>
                </a:solidFill>
                <a:effectLst/>
                <a:latin typeface="ArialMT"/>
              </a:rPr>
              <a:t>, O king, have made a decree that every man who hears the sound of the horn, flute, zither, lyre, harp, pipe, and all kinds of music shall fall down and worship the golden image; 11and whoever doesn’t fall down and worship shall be cast into the middle of a burning fiery furnace. </a:t>
            </a:r>
            <a:endParaRPr lang="en-ZA" dirty="0"/>
          </a:p>
        </p:txBody>
      </p:sp>
      <p:sp>
        <p:nvSpPr>
          <p:cNvPr id="2" name="TextBox 1">
            <a:extLst>
              <a:ext uri="{FF2B5EF4-FFF2-40B4-BE49-F238E27FC236}">
                <a16:creationId xmlns:a16="http://schemas.microsoft.com/office/drawing/2014/main" id="{1483631E-A691-0AF4-F5F1-A434E4B7186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184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EE186A-EEDC-A91C-910E-338B1C7A8D6D}"/>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636E804-5C66-FF64-A000-460FE2106219}"/>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12There are certain Jews whom you have appointed over the affairs of the province of Babylon: Shadrach, Meshach, and Abednego. These men, O king, have not respected you. They don’t serve your gods, and don’t worship the golden image which you have set up.”</a:t>
            </a:r>
            <a:endParaRPr lang="en-ZA" dirty="0"/>
          </a:p>
        </p:txBody>
      </p:sp>
      <p:sp>
        <p:nvSpPr>
          <p:cNvPr id="2" name="TextBox 1">
            <a:extLst>
              <a:ext uri="{FF2B5EF4-FFF2-40B4-BE49-F238E27FC236}">
                <a16:creationId xmlns:a16="http://schemas.microsoft.com/office/drawing/2014/main" id="{F61230D7-661D-3EBB-D91C-4087A9BC8B5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783514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328E6D-B317-894B-162F-D1EAF61C8FAD}"/>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898B03A-9B34-9E4A-2E9C-06FFF35BF1A2}"/>
              </a:ext>
            </a:extLst>
          </p:cNvPr>
          <p:cNvSpPr txBox="1"/>
          <p:nvPr/>
        </p:nvSpPr>
        <p:spPr>
          <a:xfrm>
            <a:off x="9348054" y="24366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13Then Nebuchadnezzar in rage and fury commanded that Shadrach, Meshach, and Abednego be brought. Then these men were brought before the king. </a:t>
            </a:r>
            <a:endParaRPr lang="en-ZA" sz="2000" dirty="0"/>
          </a:p>
        </p:txBody>
      </p:sp>
      <p:sp>
        <p:nvSpPr>
          <p:cNvPr id="2" name="TextBox 1">
            <a:extLst>
              <a:ext uri="{FF2B5EF4-FFF2-40B4-BE49-F238E27FC236}">
                <a16:creationId xmlns:a16="http://schemas.microsoft.com/office/drawing/2014/main" id="{98DBD3CA-8B30-3648-7C0E-4EFC1A1D1F3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68250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023B0-5A49-5A38-CE3D-3085FA9050E9}"/>
              </a:ext>
            </a:extLst>
          </p:cNvPr>
          <p:cNvPicPr>
            <a:picLocks noChangeAspect="1"/>
          </p:cNvPicPr>
          <p:nvPr/>
        </p:nvPicPr>
        <p:blipFill rotWithShape="1">
          <a:blip r:embed="rId2"/>
          <a:srcRect t="1994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94768BC-5124-148A-3D1D-87666E3F530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14Nebuchadnezzar answered them, “Is it true, Shadrach, Meshach, and Abednego, that you don’t serve my gods and you don’t worship the golden image which I have set up? </a:t>
            </a:r>
            <a:endParaRPr lang="en-ZA" dirty="0"/>
          </a:p>
        </p:txBody>
      </p:sp>
      <p:sp>
        <p:nvSpPr>
          <p:cNvPr id="2" name="TextBox 1">
            <a:extLst>
              <a:ext uri="{FF2B5EF4-FFF2-40B4-BE49-F238E27FC236}">
                <a16:creationId xmlns:a16="http://schemas.microsoft.com/office/drawing/2014/main" id="{4B90E18C-18FB-3CCA-4D81-F27052ABF90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98232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677E53-7465-E370-9FC5-A47696E747D5}"/>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3F02AAA-A2E8-39FE-53A5-A569D2248058}"/>
              </a:ext>
            </a:extLst>
          </p:cNvPr>
          <p:cNvSpPr txBox="1"/>
          <p:nvPr/>
        </p:nvSpPr>
        <p:spPr>
          <a:xfrm>
            <a:off x="9207377" y="29642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15Now if you are ready whenever you hear the sound of the horn, flute, zither, lyre, harp, pipe, and all kinds of music to fall down and worship the image which I have made, good; but if you don’t worship, you shall be cast the same hour into the middle of a burning fiery furnace. Who is that god who will deliver you out of my hands?”</a:t>
            </a:r>
            <a:endParaRPr lang="en-ZA" sz="1600" dirty="0"/>
          </a:p>
        </p:txBody>
      </p:sp>
      <p:sp>
        <p:nvSpPr>
          <p:cNvPr id="2" name="TextBox 1">
            <a:extLst>
              <a:ext uri="{FF2B5EF4-FFF2-40B4-BE49-F238E27FC236}">
                <a16:creationId xmlns:a16="http://schemas.microsoft.com/office/drawing/2014/main" id="{952BBEF0-DC2D-FAEA-1D2D-BEFBF00B37C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9417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3. The furnace Daniel 3:1-30 (Right Top)</a:t>
            </a:r>
          </a:p>
        </p:txBody>
      </p:sp>
      <p:sp>
        <p:nvSpPr>
          <p:cNvPr id="3" name="TextBox 2">
            <a:extLst>
              <a:ext uri="{FF2B5EF4-FFF2-40B4-BE49-F238E27FC236}">
                <a16:creationId xmlns:a16="http://schemas.microsoft.com/office/drawing/2014/main" id="{DB3C8CA3-EB1A-BCF4-E007-54069369D49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F733B4-48FC-34A3-6E23-4444C72F1AE4}"/>
              </a:ext>
            </a:extLst>
          </p:cNvPr>
          <p:cNvPicPr>
            <a:picLocks noChangeAspect="1"/>
          </p:cNvPicPr>
          <p:nvPr/>
        </p:nvPicPr>
        <p:blipFill rotWithShape="1">
          <a:blip r:embed="rId2"/>
          <a:srcRect t="2891" b="712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12CABB5-F2C0-C0C3-6200-5920772A9A6F}"/>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16Shadrach, Meshach, and Abednego answered the king, “Nebuchadnezzar, we have no need to answer you in this matter. 17If it happens, our God whom we serve is able to deliver us from the burning fiery furnace; and he will deliver us out of your hand, O king. </a:t>
            </a:r>
            <a:endParaRPr lang="en-ZA" dirty="0"/>
          </a:p>
        </p:txBody>
      </p:sp>
      <p:sp>
        <p:nvSpPr>
          <p:cNvPr id="2" name="TextBox 1">
            <a:extLst>
              <a:ext uri="{FF2B5EF4-FFF2-40B4-BE49-F238E27FC236}">
                <a16:creationId xmlns:a16="http://schemas.microsoft.com/office/drawing/2014/main" id="{6A99A80E-BD5F-569C-8D32-2B08312299A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11152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3112CF-A182-3663-C88C-4CD45780F604}"/>
              </a:ext>
            </a:extLst>
          </p:cNvPr>
          <p:cNvPicPr>
            <a:picLocks noChangeAspect="1"/>
          </p:cNvPicPr>
          <p:nvPr/>
        </p:nvPicPr>
        <p:blipFill rotWithShape="1">
          <a:blip r:embed="rId2"/>
          <a:srcRect b="1037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40DED7A-D2D8-0655-F5D0-96917A63F460}"/>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83321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18But if not, let it be known to you, O king, that we will not serve your gods or worship the golden image which you have set up.”</a:t>
            </a:r>
            <a:endParaRPr lang="en-ZA" dirty="0"/>
          </a:p>
        </p:txBody>
      </p:sp>
      <p:sp>
        <p:nvSpPr>
          <p:cNvPr id="2" name="TextBox 1">
            <a:extLst>
              <a:ext uri="{FF2B5EF4-FFF2-40B4-BE49-F238E27FC236}">
                <a16:creationId xmlns:a16="http://schemas.microsoft.com/office/drawing/2014/main" id="{F962535B-A920-BBE7-5C5B-732FBC72161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829324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680F1D7-8263-B73A-A84E-38088960B96A}"/>
              </a:ext>
            </a:extLst>
          </p:cNvPr>
          <p:cNvPicPr>
            <a:picLocks noChangeAspect="1"/>
          </p:cNvPicPr>
          <p:nvPr/>
        </p:nvPicPr>
        <p:blipFill>
          <a:blip r:embed="rId2"/>
          <a:stretch>
            <a:fillRect/>
          </a:stretch>
        </p:blipFill>
        <p:spPr>
          <a:xfrm>
            <a:off x="1" y="-879957"/>
            <a:ext cx="12192000" cy="7737957"/>
          </a:xfrm>
          <a:prstGeom prst="rect">
            <a:avLst/>
          </a:prstGeom>
        </p:spPr>
      </p:pic>
      <p:sp>
        <p:nvSpPr>
          <p:cNvPr id="5" name="TextBox 4">
            <a:extLst>
              <a:ext uri="{FF2B5EF4-FFF2-40B4-BE49-F238E27FC236}">
                <a16:creationId xmlns:a16="http://schemas.microsoft.com/office/drawing/2014/main" id="{5E7B83CC-E525-4D54-9727-C23984AEF74E}"/>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52235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19Then Nebuchadnezzar was full of fury, and the form of his appearance was changed against Shadrach, Meshach, and Abednego. He spoke, and commanded that they should heat the furnace seven times more than it was usually heated. </a:t>
            </a:r>
            <a:endParaRPr lang="en-ZA" dirty="0"/>
          </a:p>
        </p:txBody>
      </p:sp>
      <p:sp>
        <p:nvSpPr>
          <p:cNvPr id="2" name="TextBox 1">
            <a:extLst>
              <a:ext uri="{FF2B5EF4-FFF2-40B4-BE49-F238E27FC236}">
                <a16:creationId xmlns:a16="http://schemas.microsoft.com/office/drawing/2014/main" id="{5CFCFBE2-0F6B-90C6-A09B-AD643FABA2C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10421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42EEBD2-54D4-F278-9195-C2A633EB4F31}"/>
              </a:ext>
            </a:extLst>
          </p:cNvPr>
          <p:cNvPicPr>
            <a:picLocks noChangeAspect="1"/>
          </p:cNvPicPr>
          <p:nvPr/>
        </p:nvPicPr>
        <p:blipFill rotWithShape="1">
          <a:blip r:embed="rId2"/>
          <a:srcRect t="1699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892F39E-32D0-9AFD-BDA7-29CCCE132414}"/>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48209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20He commanded certain mighty men who were in his army to bind Shadrach, Meshach, and Abednego, and to cast them into the burning fiery furnace. </a:t>
            </a:r>
            <a:endParaRPr lang="en-ZA" dirty="0"/>
          </a:p>
        </p:txBody>
      </p:sp>
      <p:sp>
        <p:nvSpPr>
          <p:cNvPr id="2" name="TextBox 1">
            <a:extLst>
              <a:ext uri="{FF2B5EF4-FFF2-40B4-BE49-F238E27FC236}">
                <a16:creationId xmlns:a16="http://schemas.microsoft.com/office/drawing/2014/main" id="{E4A868EA-B0AB-A828-9CF3-01AD2EB693F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36990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7799C35-D09D-BDE2-FEF3-68BF58693736}"/>
              </a:ext>
            </a:extLst>
          </p:cNvPr>
          <p:cNvPicPr>
            <a:picLocks noChangeAspect="1"/>
          </p:cNvPicPr>
          <p:nvPr/>
        </p:nvPicPr>
        <p:blipFill rotWithShape="1">
          <a:blip r:embed="rId2"/>
          <a:srcRect t="1334"/>
          <a:stretch/>
        </p:blipFill>
        <p:spPr>
          <a:xfrm>
            <a:off x="19" y="-351257"/>
            <a:ext cx="12818833" cy="7209257"/>
          </a:xfrm>
          <a:prstGeom prst="rect">
            <a:avLst/>
          </a:prstGeom>
        </p:spPr>
      </p:pic>
      <p:sp>
        <p:nvSpPr>
          <p:cNvPr id="7" name="TextBox 6">
            <a:extLst>
              <a:ext uri="{FF2B5EF4-FFF2-40B4-BE49-F238E27FC236}">
                <a16:creationId xmlns:a16="http://schemas.microsoft.com/office/drawing/2014/main" id="{C8D88898-7CE5-4DF9-028E-EBE882C31BDF}"/>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99367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22Therefore because the king’s commandment was urgent and the furnace exceedingly hot, the flame of the fire killed those men who took up Shadrach, Meshach, and Abednego. 23These three men, Shadrach, Meshach, and Abednego, fell down bound into the middle of the burning fiery furnace.</a:t>
            </a:r>
            <a:endParaRPr lang="en-ZA" sz="1600" dirty="0"/>
          </a:p>
        </p:txBody>
      </p:sp>
      <p:sp>
        <p:nvSpPr>
          <p:cNvPr id="2" name="TextBox 1">
            <a:extLst>
              <a:ext uri="{FF2B5EF4-FFF2-40B4-BE49-F238E27FC236}">
                <a16:creationId xmlns:a16="http://schemas.microsoft.com/office/drawing/2014/main" id="{53FEF8BF-F3BC-F608-0C2F-BEAED0DA3AB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55618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645973-5E19-CB83-99D2-48F5FB48F8A5}"/>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21CCEF4-C1F5-4105-7366-AADC65CF972E}"/>
              </a:ext>
            </a:extLst>
          </p:cNvPr>
          <p:cNvSpPr txBox="1"/>
          <p:nvPr/>
        </p:nvSpPr>
        <p:spPr>
          <a:xfrm>
            <a:off x="148283" y="1011194"/>
            <a:ext cx="7030993" cy="2417806"/>
          </a:xfrm>
          <a:prstGeom prst="rect">
            <a:avLst/>
          </a:prstGeom>
          <a:noFill/>
        </p:spPr>
        <p:txBody>
          <a:bodyPr wrap="square" rtlCol="0">
            <a:noAutofit/>
          </a:bodyPr>
          <a:lstStyle/>
          <a:p>
            <a:r>
              <a:rPr lang="en-US" sz="6000" b="0" i="0" u="none" strike="noStrike" baseline="0" dirty="0">
                <a:solidFill>
                  <a:schemeClr val="bg1"/>
                </a:solidFill>
                <a:latin typeface="TimesNewRomanPSMT"/>
              </a:rPr>
              <a:t>The furnace – </a:t>
            </a:r>
          </a:p>
          <a:p>
            <a:r>
              <a:rPr lang="en-US" sz="6000" b="0" i="0" u="none" strike="noStrike" baseline="0" dirty="0">
                <a:solidFill>
                  <a:schemeClr val="bg1"/>
                </a:solidFill>
                <a:latin typeface="TimesNewRomanPSMT"/>
              </a:rPr>
              <a:t>Daniel 3:1-30</a:t>
            </a:r>
            <a:endParaRPr lang="en-ZA" sz="6000" dirty="0">
              <a:solidFill>
                <a:schemeClr val="bg1"/>
              </a:solidFill>
            </a:endParaRPr>
          </a:p>
        </p:txBody>
      </p:sp>
    </p:spTree>
    <p:extLst>
      <p:ext uri="{BB962C8B-B14F-4D97-AF65-F5344CB8AC3E}">
        <p14:creationId xmlns:p14="http://schemas.microsoft.com/office/powerpoint/2010/main" val="400208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D39E9C-65E7-2350-EB45-C3D9A556CEAE}"/>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FA89D64-068D-42E2-B845-E41D0836FCEC}"/>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0995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24Then Nebuchadnezzar the king was astonished and rose up in haste. He spoke and said to his counselors, “Didn’t we cast three men bound into the middle of the fire?”</a:t>
            </a:r>
          </a:p>
          <a:p>
            <a:pPr algn="l"/>
            <a:r>
              <a:rPr lang="en-US" sz="4000" b="0" i="0" dirty="0">
                <a:solidFill>
                  <a:srgbClr val="121212"/>
                </a:solidFill>
                <a:effectLst/>
                <a:latin typeface="ArialMT"/>
              </a:rPr>
              <a:t>They answered the king, “True, O king.”</a:t>
            </a:r>
          </a:p>
          <a:p>
            <a:endParaRPr lang="en-ZA" dirty="0"/>
          </a:p>
        </p:txBody>
      </p:sp>
      <p:sp>
        <p:nvSpPr>
          <p:cNvPr id="2" name="TextBox 1">
            <a:extLst>
              <a:ext uri="{FF2B5EF4-FFF2-40B4-BE49-F238E27FC236}">
                <a16:creationId xmlns:a16="http://schemas.microsoft.com/office/drawing/2014/main" id="{3949C08F-EC36-C1EC-690C-82723B4DFB4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605953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0A9602-F188-BF94-A497-1C8834DDB74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2FCBB75-951D-3E4A-2E45-A77FE7BC92BF}"/>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7208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25He answered, “Look, I see four men loose, walking in the middle of the fire, and they are unharmed. The appearance of the fourth is like a son of the gods.”</a:t>
            </a:r>
            <a:endParaRPr lang="en-ZA" dirty="0"/>
          </a:p>
        </p:txBody>
      </p:sp>
      <p:sp>
        <p:nvSpPr>
          <p:cNvPr id="3" name="TextBox 2">
            <a:extLst>
              <a:ext uri="{FF2B5EF4-FFF2-40B4-BE49-F238E27FC236}">
                <a16:creationId xmlns:a16="http://schemas.microsoft.com/office/drawing/2014/main" id="{17707E1E-4EB9-5030-F130-B8EC16405D6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558747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38211D-9F02-592D-713E-5E14FFE42A1D}"/>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3397DA3-09AB-510E-4E3A-18457EFD7D7D}"/>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43371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26Then Nebuchadnezzar came near to the mouth of the burning fiery furnace. He spoke and said, “Shadrach, Meshach, and Abednego, you servants of the Most High God, come out, and come here!”</a:t>
            </a:r>
          </a:p>
          <a:p>
            <a:pPr algn="l"/>
            <a:r>
              <a:rPr lang="en-US" sz="3600" b="0" i="0" dirty="0">
                <a:solidFill>
                  <a:srgbClr val="121212"/>
                </a:solidFill>
                <a:effectLst/>
                <a:latin typeface="ArialMT"/>
              </a:rPr>
              <a:t>Then Shadrach, Meshach, and Abednego came out of the middle of the fire. </a:t>
            </a:r>
          </a:p>
          <a:p>
            <a:endParaRPr lang="en-ZA" sz="1600" dirty="0"/>
          </a:p>
        </p:txBody>
      </p:sp>
      <p:sp>
        <p:nvSpPr>
          <p:cNvPr id="2" name="TextBox 1">
            <a:extLst>
              <a:ext uri="{FF2B5EF4-FFF2-40B4-BE49-F238E27FC236}">
                <a16:creationId xmlns:a16="http://schemas.microsoft.com/office/drawing/2014/main" id="{F65FF162-3C3A-5C86-0F3D-85269AF04A4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3652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D0188FD-B496-72B0-B07B-50515A5122B4}"/>
              </a:ext>
            </a:extLst>
          </p:cNvPr>
          <p:cNvPicPr>
            <a:picLocks noChangeAspect="1"/>
          </p:cNvPicPr>
          <p:nvPr/>
        </p:nvPicPr>
        <p:blipFill>
          <a:blip r:embed="rId2"/>
          <a:stretch>
            <a:fillRect/>
          </a:stretch>
        </p:blipFill>
        <p:spPr>
          <a:xfrm>
            <a:off x="-370885" y="1"/>
            <a:ext cx="12562885" cy="6858000"/>
          </a:xfrm>
          <a:prstGeom prst="rect">
            <a:avLst/>
          </a:prstGeom>
        </p:spPr>
      </p:pic>
      <p:sp>
        <p:nvSpPr>
          <p:cNvPr id="5" name="TextBox 4">
            <a:extLst>
              <a:ext uri="{FF2B5EF4-FFF2-40B4-BE49-F238E27FC236}">
                <a16:creationId xmlns:a16="http://schemas.microsoft.com/office/drawing/2014/main" id="{6DB4EDE3-BD0D-C0E3-73DA-CA083B7FC41C}"/>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29009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 </a:t>
            </a:r>
            <a:r>
              <a:rPr lang="en-US" sz="3600" b="0" i="0" dirty="0">
                <a:solidFill>
                  <a:srgbClr val="121212"/>
                </a:solidFill>
                <a:effectLst/>
                <a:latin typeface="ArialMT"/>
              </a:rPr>
              <a:t>27The local governors, the deputies, and the governors, and the king’s counselors, being gathered together, saw these men, that the fire had no power on their bodies. The hair of their head wasn’t singed. Their pants weren’t changed. The smell of fire wasn’t even on them.</a:t>
            </a:r>
            <a:endParaRPr lang="en-ZA" sz="1600" dirty="0"/>
          </a:p>
        </p:txBody>
      </p:sp>
      <p:sp>
        <p:nvSpPr>
          <p:cNvPr id="2" name="TextBox 1">
            <a:extLst>
              <a:ext uri="{FF2B5EF4-FFF2-40B4-BE49-F238E27FC236}">
                <a16:creationId xmlns:a16="http://schemas.microsoft.com/office/drawing/2014/main" id="{B87CC5B4-49F3-930A-D4F7-54D3C113033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954410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622EC4-FBDC-4A04-51C1-5DEDD0C96961}"/>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B63BE56-FBC8-ED9D-21E4-2AC75D3B3E0C}"/>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0263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28Nebuchadnezzar spoke and said, “Blessed be the God of Shadrach, Meshach, and Abednego, who has sent his angel and delivered his servants who trusted in him, and have changed the king’s word, and have yielded their bodies, that they might not serve nor worship any god except their own God. </a:t>
            </a:r>
            <a:endParaRPr lang="en-ZA" dirty="0"/>
          </a:p>
        </p:txBody>
      </p:sp>
      <p:sp>
        <p:nvSpPr>
          <p:cNvPr id="2" name="TextBox 1">
            <a:extLst>
              <a:ext uri="{FF2B5EF4-FFF2-40B4-BE49-F238E27FC236}">
                <a16:creationId xmlns:a16="http://schemas.microsoft.com/office/drawing/2014/main" id="{0B7B067C-61FB-5EB9-4549-669D8591329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3084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Daniel3:1Nebuchadnezzar the king made an image of gold, whose height was sixty cubits and its width six cubits. He set it up in the plain of Dura, in the province of Babylon.</a:t>
            </a:r>
            <a:endParaRPr lang="en-ZA" dirty="0"/>
          </a:p>
        </p:txBody>
      </p:sp>
      <p:sp>
        <p:nvSpPr>
          <p:cNvPr id="3" name="TextBox 2">
            <a:extLst>
              <a:ext uri="{FF2B5EF4-FFF2-40B4-BE49-F238E27FC236}">
                <a16:creationId xmlns:a16="http://schemas.microsoft.com/office/drawing/2014/main" id="{24956102-C3F7-C87E-FB1C-ECD1A7BF6A5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A6810B-99B9-B065-DC09-256FD7CC0CC2}"/>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2A6CACE-38BB-362B-4ED2-7581C18AFFAA}"/>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5407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29Therefore I make a decree that every people, nation, and language which speak anything evil against the God of Shadrach, Meshach, and Abednego shall be cut in pieces, and their houses shall be made a dunghill, because there is no other god who is able to deliver like this.”</a:t>
            </a:r>
            <a:endParaRPr lang="en-ZA" dirty="0"/>
          </a:p>
        </p:txBody>
      </p:sp>
      <p:sp>
        <p:nvSpPr>
          <p:cNvPr id="3" name="TextBox 2">
            <a:extLst>
              <a:ext uri="{FF2B5EF4-FFF2-40B4-BE49-F238E27FC236}">
                <a16:creationId xmlns:a16="http://schemas.microsoft.com/office/drawing/2014/main" id="{9E77E68C-09B6-ADBC-3954-98ADD170293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64900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6B5986-FE1B-585F-1051-678FB49F0ABF}"/>
              </a:ext>
            </a:extLst>
          </p:cNvPr>
          <p:cNvPicPr>
            <a:picLocks noChangeAspect="1"/>
          </p:cNvPicPr>
          <p:nvPr/>
        </p:nvPicPr>
        <p:blipFill rotWithShape="1">
          <a:blip r:embed="rId2"/>
          <a:srcRect t="13358" b="78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5707D49-AD43-2B44-A60F-797E719E1D6C}"/>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66702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30Then the king promoted Shadrach, Meshach, and Abednego in the province of Babylon.</a:t>
            </a:r>
            <a:endParaRPr lang="en-ZA" dirty="0"/>
          </a:p>
        </p:txBody>
      </p:sp>
      <p:sp>
        <p:nvSpPr>
          <p:cNvPr id="3" name="TextBox 2">
            <a:extLst>
              <a:ext uri="{FF2B5EF4-FFF2-40B4-BE49-F238E27FC236}">
                <a16:creationId xmlns:a16="http://schemas.microsoft.com/office/drawing/2014/main" id="{A175E401-9F43-775A-46CB-9119C886A94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221016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97B1F-058C-A1E1-BF1D-66FF4930F95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679AF75-7F97-617F-BF9B-C91D765323CB}"/>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2084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4C699-252C-8A0D-FA9B-C5CC8B9B2193}"/>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EA3E4BB-F537-5CDD-2B35-A2200B7CBA96}"/>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 2Then Nebuchadnezzar the king sent to gather together the local governors, the deputies, and the governors, the judges, the treasurers, the counselors, the sheriffs, and all the rulers of the provinces, to come to the dedication of the image which Nebuchadnezzar the king had set up. </a:t>
            </a:r>
            <a:endParaRPr lang="en-ZA" dirty="0"/>
          </a:p>
        </p:txBody>
      </p:sp>
      <p:sp>
        <p:nvSpPr>
          <p:cNvPr id="2" name="TextBox 1">
            <a:extLst>
              <a:ext uri="{FF2B5EF4-FFF2-40B4-BE49-F238E27FC236}">
                <a16:creationId xmlns:a16="http://schemas.microsoft.com/office/drawing/2014/main" id="{5CE0829B-AD5D-C49B-5FBD-804562C2E1C4}"/>
              </a:ext>
            </a:extLst>
          </p:cNvPr>
          <p:cNvSpPr txBox="1"/>
          <p:nvPr/>
        </p:nvSpPr>
        <p:spPr>
          <a:xfrm>
            <a:off x="6096000" y="149949"/>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B0B77E-30DA-1650-2174-4CBD058B67B0}"/>
              </a:ext>
            </a:extLst>
          </p:cNvPr>
          <p:cNvPicPr>
            <a:picLocks noChangeAspect="1"/>
          </p:cNvPicPr>
          <p:nvPr/>
        </p:nvPicPr>
        <p:blipFill rotWithShape="1">
          <a:blip r:embed="rId2"/>
          <a:srcRect b="1108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ED019E2-3C72-DDB8-64A6-5CAC8F3AB5AC}"/>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 3Then the local governors, the deputies, and the governors, the judges, the treasurers, the counselors, the sheriffs, and all the rulers of the provinces were gathered together to the dedication of the image that Nebuchadnezzar the king had set up; and they stood before the image that Nebuchadnezzar had set up.</a:t>
            </a:r>
            <a:endParaRPr lang="en-ZA" sz="1600" dirty="0"/>
          </a:p>
        </p:txBody>
      </p:sp>
      <p:sp>
        <p:nvSpPr>
          <p:cNvPr id="3" name="TextBox 2">
            <a:extLst>
              <a:ext uri="{FF2B5EF4-FFF2-40B4-BE49-F238E27FC236}">
                <a16:creationId xmlns:a16="http://schemas.microsoft.com/office/drawing/2014/main" id="{0F07D07B-5ADA-5ABD-67B1-D479CC44FCF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TotalTime>
  <Words>1382</Words>
  <Application>Microsoft Office PowerPoint</Application>
  <PresentationFormat>Widescreen</PresentationFormat>
  <Paragraphs>98</Paragraphs>
  <Slides>54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ArialMT</vt:lpstr>
      <vt:lpstr>Calibri</vt:lpstr>
      <vt:lpstr>Calibri Light</vt:lpstr>
      <vt:lpstr>Microsoft Himalaya</vt:lpstr>
      <vt:lpstr>TimesNewRomanPS-BoldMT</vt:lpstr>
      <vt:lpstr>TimesNewRomanPSMT</vt:lpstr>
      <vt:lpstr>Office Theme</vt:lpstr>
      <vt:lpstr>26-3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2023-12-11T10:17:58Z</dcterms:modified>
</cp:coreProperties>
</file>