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501"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8" r:id="rId40"/>
    <p:sldId id="479" r:id="rId41"/>
    <p:sldId id="480" r:id="rId42"/>
    <p:sldId id="481" r:id="rId43"/>
    <p:sldId id="482" r:id="rId44"/>
    <p:sldId id="483" r:id="rId45"/>
    <p:sldId id="484" r:id="rId46"/>
    <p:sldId id="485" r:id="rId47"/>
    <p:sldId id="486" r:id="rId48"/>
    <p:sldId id="487" r:id="rId49"/>
    <p:sldId id="488" r:id="rId50"/>
    <p:sldId id="490" r:id="rId51"/>
    <p:sldId id="491" r:id="rId52"/>
    <p:sldId id="5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74" autoAdjust="0"/>
    <p:restoredTop sz="94951" autoAdjust="0"/>
  </p:normalViewPr>
  <p:slideViewPr>
    <p:cSldViewPr snapToGrid="0">
      <p:cViewPr varScale="1">
        <p:scale>
          <a:sx n="89" d="100"/>
          <a:sy n="89" d="100"/>
        </p:scale>
        <p:origin x="158"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49067AE-CD43-44E2-9944-A6EA38076F25}"/>
    <pc:docChg chg="custSel modSld">
      <pc:chgData name="Alfred Smith" userId="3c60a3631c0db8ad" providerId="LiveId" clId="{949067AE-CD43-44E2-9944-A6EA38076F25}" dt="2023-01-19T11:03:24.694" v="80"/>
      <pc:docMkLst>
        <pc:docMk/>
      </pc:docMkLst>
      <pc:sldChg chg="modSp mod modTransition">
        <pc:chgData name="Alfred Smith" userId="3c60a3631c0db8ad" providerId="LiveId" clId="{949067AE-CD43-44E2-9944-A6EA38076F25}" dt="2023-01-19T11:01:40.947" v="30"/>
        <pc:sldMkLst>
          <pc:docMk/>
          <pc:sldMk cId="3261377596" sldId="438"/>
        </pc:sldMkLst>
        <pc:spChg chg="mod">
          <ac:chgData name="Alfred Smith" userId="3c60a3631c0db8ad" providerId="LiveId" clId="{949067AE-CD43-44E2-9944-A6EA38076F25}" dt="2023-01-19T10:59:47.687" v="3" actId="20577"/>
          <ac:spMkLst>
            <pc:docMk/>
            <pc:sldMk cId="3261377596" sldId="438"/>
            <ac:spMk id="7" creationId="{C4E1062D-384B-68E8-AE5A-01277B09C530}"/>
          </ac:spMkLst>
        </pc:spChg>
      </pc:sldChg>
      <pc:sldChg chg="addSp delSp modSp mod modTransition modAnim">
        <pc:chgData name="Alfred Smith" userId="3c60a3631c0db8ad" providerId="LiveId" clId="{949067AE-CD43-44E2-9944-A6EA38076F25}" dt="2023-01-19T11:02:51.537" v="56"/>
        <pc:sldMkLst>
          <pc:docMk/>
          <pc:sldMk cId="3759221820" sldId="439"/>
        </pc:sldMkLst>
        <pc:spChg chg="add mod">
          <ac:chgData name="Alfred Smith" userId="3c60a3631c0db8ad" providerId="LiveId" clId="{949067AE-CD43-44E2-9944-A6EA38076F25}" dt="2023-01-19T11:02:51.537" v="56"/>
          <ac:spMkLst>
            <pc:docMk/>
            <pc:sldMk cId="3759221820" sldId="439"/>
            <ac:spMk id="3" creationId="{3C07910E-6027-04D8-1931-9771ECCE9238}"/>
          </ac:spMkLst>
        </pc:spChg>
        <pc:spChg chg="del">
          <ac:chgData name="Alfred Smith" userId="3c60a3631c0db8ad" providerId="LiveId" clId="{949067AE-CD43-44E2-9944-A6EA38076F25}" dt="2023-01-19T11:02:37.602" v="55" actId="478"/>
          <ac:spMkLst>
            <pc:docMk/>
            <pc:sldMk cId="3759221820" sldId="439"/>
            <ac:spMk id="6" creationId="{416C064E-628E-47C0-A712-DB178FE9901E}"/>
          </ac:spMkLst>
        </pc:spChg>
        <pc:picChg chg="del">
          <ac:chgData name="Alfred Smith" userId="3c60a3631c0db8ad" providerId="LiveId" clId="{949067AE-CD43-44E2-9944-A6EA38076F25}" dt="2023-01-19T11:01:40.947" v="30"/>
          <ac:picMkLst>
            <pc:docMk/>
            <pc:sldMk cId="3759221820" sldId="439"/>
            <ac:picMk id="2" creationId="{975960F1-C8B0-0401-D8F3-295DB74FA0B7}"/>
          </ac:picMkLst>
        </pc:picChg>
      </pc:sldChg>
      <pc:sldChg chg="addSp delSp modSp mod modTransition">
        <pc:chgData name="Alfred Smith" userId="3c60a3631c0db8ad" providerId="LiveId" clId="{949067AE-CD43-44E2-9944-A6EA38076F25}" dt="2023-01-19T11:01:40.947" v="30"/>
        <pc:sldMkLst>
          <pc:docMk/>
          <pc:sldMk cId="923867738" sldId="440"/>
        </pc:sldMkLst>
        <pc:spChg chg="add mod">
          <ac:chgData name="Alfred Smith" userId="3c60a3631c0db8ad" providerId="LiveId" clId="{949067AE-CD43-44E2-9944-A6EA38076F25}" dt="2023-01-19T11:00:07.323" v="5"/>
          <ac:spMkLst>
            <pc:docMk/>
            <pc:sldMk cId="923867738" sldId="440"/>
            <ac:spMk id="2" creationId="{720B678F-57FB-201F-7F12-54DFF74BE14E}"/>
          </ac:spMkLst>
        </pc:spChg>
        <pc:spChg chg="del">
          <ac:chgData name="Alfred Smith" userId="3c60a3631c0db8ad" providerId="LiveId" clId="{949067AE-CD43-44E2-9944-A6EA38076F25}" dt="2023-01-19T11:00:05.772" v="4" actId="478"/>
          <ac:spMkLst>
            <pc:docMk/>
            <pc:sldMk cId="923867738" sldId="440"/>
            <ac:spMk id="7" creationId="{2F73C679-DA69-EB38-26C6-AB707BE9501E}"/>
          </ac:spMkLst>
        </pc:spChg>
      </pc:sldChg>
      <pc:sldChg chg="addSp delSp modSp mod modTransition modAnim">
        <pc:chgData name="Alfred Smith" userId="3c60a3631c0db8ad" providerId="LiveId" clId="{949067AE-CD43-44E2-9944-A6EA38076F25}" dt="2023-01-19T11:02:53.052" v="57"/>
        <pc:sldMkLst>
          <pc:docMk/>
          <pc:sldMk cId="3676245138" sldId="441"/>
        </pc:sldMkLst>
        <pc:spChg chg="add mod">
          <ac:chgData name="Alfred Smith" userId="3c60a3631c0db8ad" providerId="LiveId" clId="{949067AE-CD43-44E2-9944-A6EA38076F25}" dt="2023-01-19T11:02:53.052" v="57"/>
          <ac:spMkLst>
            <pc:docMk/>
            <pc:sldMk cId="3676245138" sldId="441"/>
            <ac:spMk id="3" creationId="{92292038-F93A-D0EC-018B-1DE7B054C504}"/>
          </ac:spMkLst>
        </pc:spChg>
        <pc:spChg chg="del">
          <ac:chgData name="Alfred Smith" userId="3c60a3631c0db8ad" providerId="LiveId" clId="{949067AE-CD43-44E2-9944-A6EA38076F25}" dt="2023-01-19T11:02:35.940" v="54" actId="478"/>
          <ac:spMkLst>
            <pc:docMk/>
            <pc:sldMk cId="3676245138" sldId="441"/>
            <ac:spMk id="6" creationId="{416C064E-628E-47C0-A712-DB178FE9901E}"/>
          </ac:spMkLst>
        </pc:spChg>
        <pc:picChg chg="del">
          <ac:chgData name="Alfred Smith" userId="3c60a3631c0db8ad" providerId="LiveId" clId="{949067AE-CD43-44E2-9944-A6EA38076F25}" dt="2023-01-19T11:01:40.947" v="30"/>
          <ac:picMkLst>
            <pc:docMk/>
            <pc:sldMk cId="3676245138" sldId="441"/>
            <ac:picMk id="2" creationId="{268709FA-ADC9-0490-C94C-3554BC2E8ABA}"/>
          </ac:picMkLst>
        </pc:picChg>
      </pc:sldChg>
      <pc:sldChg chg="modSp mod modTransition">
        <pc:chgData name="Alfred Smith" userId="3c60a3631c0db8ad" providerId="LiveId" clId="{949067AE-CD43-44E2-9944-A6EA38076F25}" dt="2023-01-19T11:01:40.947" v="30"/>
        <pc:sldMkLst>
          <pc:docMk/>
          <pc:sldMk cId="2180228365" sldId="442"/>
        </pc:sldMkLst>
        <pc:spChg chg="mod">
          <ac:chgData name="Alfred Smith" userId="3c60a3631c0db8ad" providerId="LiveId" clId="{949067AE-CD43-44E2-9944-A6EA38076F25}" dt="2023-01-19T11:00:22.867" v="6"/>
          <ac:spMkLst>
            <pc:docMk/>
            <pc:sldMk cId="2180228365" sldId="442"/>
            <ac:spMk id="7" creationId="{D24F2CBD-8FAE-334B-9725-BBFE9080178B}"/>
          </ac:spMkLst>
        </pc:spChg>
      </pc:sldChg>
      <pc:sldChg chg="addSp delSp modSp mod modTransition modAnim">
        <pc:chgData name="Alfred Smith" userId="3c60a3631c0db8ad" providerId="LiveId" clId="{949067AE-CD43-44E2-9944-A6EA38076F25}" dt="2023-01-19T11:02:54.284" v="58"/>
        <pc:sldMkLst>
          <pc:docMk/>
          <pc:sldMk cId="3095902142" sldId="443"/>
        </pc:sldMkLst>
        <pc:spChg chg="add mod">
          <ac:chgData name="Alfred Smith" userId="3c60a3631c0db8ad" providerId="LiveId" clId="{949067AE-CD43-44E2-9944-A6EA38076F25}" dt="2023-01-19T11:02:54.284" v="58"/>
          <ac:spMkLst>
            <pc:docMk/>
            <pc:sldMk cId="3095902142" sldId="443"/>
            <ac:spMk id="2" creationId="{66152BA6-FAD4-85F7-C2C5-4A1187C7D46A}"/>
          </ac:spMkLst>
        </pc:spChg>
        <pc:spChg chg="del">
          <ac:chgData name="Alfred Smith" userId="3c60a3631c0db8ad" providerId="LiveId" clId="{949067AE-CD43-44E2-9944-A6EA38076F25}" dt="2023-01-19T11:02:33.168" v="53" actId="478"/>
          <ac:spMkLst>
            <pc:docMk/>
            <pc:sldMk cId="3095902142" sldId="443"/>
            <ac:spMk id="6" creationId="{416C064E-628E-47C0-A712-DB178FE9901E}"/>
          </ac:spMkLst>
        </pc:spChg>
        <pc:picChg chg="del">
          <ac:chgData name="Alfred Smith" userId="3c60a3631c0db8ad" providerId="LiveId" clId="{949067AE-CD43-44E2-9944-A6EA38076F25}" dt="2023-01-19T11:01:40.947" v="30"/>
          <ac:picMkLst>
            <pc:docMk/>
            <pc:sldMk cId="3095902142" sldId="443"/>
            <ac:picMk id="8" creationId="{152D55B2-C48C-928A-B3E9-441033B32595}"/>
          </ac:picMkLst>
        </pc:picChg>
      </pc:sldChg>
      <pc:sldChg chg="modSp mod modTransition">
        <pc:chgData name="Alfred Smith" userId="3c60a3631c0db8ad" providerId="LiveId" clId="{949067AE-CD43-44E2-9944-A6EA38076F25}" dt="2023-01-19T11:01:40.947" v="30"/>
        <pc:sldMkLst>
          <pc:docMk/>
          <pc:sldMk cId="1718612039" sldId="444"/>
        </pc:sldMkLst>
        <pc:spChg chg="mod">
          <ac:chgData name="Alfred Smith" userId="3c60a3631c0db8ad" providerId="LiveId" clId="{949067AE-CD43-44E2-9944-A6EA38076F25}" dt="2023-01-19T11:00:26.026" v="7"/>
          <ac:spMkLst>
            <pc:docMk/>
            <pc:sldMk cId="1718612039" sldId="444"/>
            <ac:spMk id="5" creationId="{CCBF51AB-E2C6-0C8E-9EFC-99A4BD8486B0}"/>
          </ac:spMkLst>
        </pc:spChg>
      </pc:sldChg>
      <pc:sldChg chg="addSp delSp modSp mod modTransition modAnim">
        <pc:chgData name="Alfred Smith" userId="3c60a3631c0db8ad" providerId="LiveId" clId="{949067AE-CD43-44E2-9944-A6EA38076F25}" dt="2023-01-19T11:02:55.551" v="59"/>
        <pc:sldMkLst>
          <pc:docMk/>
          <pc:sldMk cId="2166098122" sldId="445"/>
        </pc:sldMkLst>
        <pc:spChg chg="add mod">
          <ac:chgData name="Alfred Smith" userId="3c60a3631c0db8ad" providerId="LiveId" clId="{949067AE-CD43-44E2-9944-A6EA38076F25}" dt="2023-01-19T11:02:55.551" v="59"/>
          <ac:spMkLst>
            <pc:docMk/>
            <pc:sldMk cId="2166098122" sldId="445"/>
            <ac:spMk id="2" creationId="{DE181E97-EB53-79E1-702F-8165A3B1730F}"/>
          </ac:spMkLst>
        </pc:spChg>
        <pc:spChg chg="del">
          <ac:chgData name="Alfred Smith" userId="3c60a3631c0db8ad" providerId="LiveId" clId="{949067AE-CD43-44E2-9944-A6EA38076F25}" dt="2023-01-19T11:02:31.686" v="52" actId="478"/>
          <ac:spMkLst>
            <pc:docMk/>
            <pc:sldMk cId="2166098122" sldId="445"/>
            <ac:spMk id="6" creationId="{416C064E-628E-47C0-A712-DB178FE9901E}"/>
          </ac:spMkLst>
        </pc:spChg>
        <pc:picChg chg="del">
          <ac:chgData name="Alfred Smith" userId="3c60a3631c0db8ad" providerId="LiveId" clId="{949067AE-CD43-44E2-9944-A6EA38076F25}" dt="2023-01-19T11:01:40.947" v="30"/>
          <ac:picMkLst>
            <pc:docMk/>
            <pc:sldMk cId="2166098122" sldId="445"/>
            <ac:picMk id="8" creationId="{EB2720AC-425A-0C7E-E9DC-A3ABDC26D3AB}"/>
          </ac:picMkLst>
        </pc:picChg>
      </pc:sldChg>
      <pc:sldChg chg="modSp mod modTransition">
        <pc:chgData name="Alfred Smith" userId="3c60a3631c0db8ad" providerId="LiveId" clId="{949067AE-CD43-44E2-9944-A6EA38076F25}" dt="2023-01-19T11:01:40.947" v="30"/>
        <pc:sldMkLst>
          <pc:docMk/>
          <pc:sldMk cId="665805102" sldId="446"/>
        </pc:sldMkLst>
        <pc:spChg chg="mod">
          <ac:chgData name="Alfred Smith" userId="3c60a3631c0db8ad" providerId="LiveId" clId="{949067AE-CD43-44E2-9944-A6EA38076F25}" dt="2023-01-19T11:00:29.209" v="8"/>
          <ac:spMkLst>
            <pc:docMk/>
            <pc:sldMk cId="665805102" sldId="446"/>
            <ac:spMk id="5" creationId="{1A7114BA-7763-28BC-0381-999F2D6CD1A5}"/>
          </ac:spMkLst>
        </pc:spChg>
      </pc:sldChg>
      <pc:sldChg chg="addSp delSp modSp mod modTransition modAnim">
        <pc:chgData name="Alfred Smith" userId="3c60a3631c0db8ad" providerId="LiveId" clId="{949067AE-CD43-44E2-9944-A6EA38076F25}" dt="2023-01-19T11:02:56.705" v="60"/>
        <pc:sldMkLst>
          <pc:docMk/>
          <pc:sldMk cId="2422728137" sldId="447"/>
        </pc:sldMkLst>
        <pc:spChg chg="add mod">
          <ac:chgData name="Alfred Smith" userId="3c60a3631c0db8ad" providerId="LiveId" clId="{949067AE-CD43-44E2-9944-A6EA38076F25}" dt="2023-01-19T11:02:56.705" v="60"/>
          <ac:spMkLst>
            <pc:docMk/>
            <pc:sldMk cId="2422728137" sldId="447"/>
            <ac:spMk id="2" creationId="{103DC81F-101B-925E-8F2B-B9CF76BA8D08}"/>
          </ac:spMkLst>
        </pc:spChg>
        <pc:spChg chg="del">
          <ac:chgData name="Alfred Smith" userId="3c60a3631c0db8ad" providerId="LiveId" clId="{949067AE-CD43-44E2-9944-A6EA38076F25}" dt="2023-01-19T11:02:26.170" v="51" actId="478"/>
          <ac:spMkLst>
            <pc:docMk/>
            <pc:sldMk cId="2422728137" sldId="447"/>
            <ac:spMk id="6" creationId="{416C064E-628E-47C0-A712-DB178FE9901E}"/>
          </ac:spMkLst>
        </pc:spChg>
        <pc:picChg chg="del">
          <ac:chgData name="Alfred Smith" userId="3c60a3631c0db8ad" providerId="LiveId" clId="{949067AE-CD43-44E2-9944-A6EA38076F25}" dt="2023-01-19T11:01:40.947" v="30"/>
          <ac:picMkLst>
            <pc:docMk/>
            <pc:sldMk cId="2422728137" sldId="447"/>
            <ac:picMk id="3" creationId="{D9D336BC-3C4E-5F46-B9FD-26788BC5B865}"/>
          </ac:picMkLst>
        </pc:picChg>
      </pc:sldChg>
      <pc:sldChg chg="modSp mod modTransition">
        <pc:chgData name="Alfred Smith" userId="3c60a3631c0db8ad" providerId="LiveId" clId="{949067AE-CD43-44E2-9944-A6EA38076F25}" dt="2023-01-19T11:01:40.947" v="30"/>
        <pc:sldMkLst>
          <pc:docMk/>
          <pc:sldMk cId="843663555" sldId="448"/>
        </pc:sldMkLst>
        <pc:spChg chg="mod">
          <ac:chgData name="Alfred Smith" userId="3c60a3631c0db8ad" providerId="LiveId" clId="{949067AE-CD43-44E2-9944-A6EA38076F25}" dt="2023-01-19T11:00:32.665" v="9"/>
          <ac:spMkLst>
            <pc:docMk/>
            <pc:sldMk cId="843663555" sldId="448"/>
            <ac:spMk id="5" creationId="{F128061B-88FE-6348-CA4F-F44A410AB4EE}"/>
          </ac:spMkLst>
        </pc:spChg>
      </pc:sldChg>
      <pc:sldChg chg="addSp delSp modSp mod modTransition modAnim">
        <pc:chgData name="Alfred Smith" userId="3c60a3631c0db8ad" providerId="LiveId" clId="{949067AE-CD43-44E2-9944-A6EA38076F25}" dt="2023-01-19T11:02:57.879" v="61"/>
        <pc:sldMkLst>
          <pc:docMk/>
          <pc:sldMk cId="538051216" sldId="450"/>
        </pc:sldMkLst>
        <pc:spChg chg="add mod">
          <ac:chgData name="Alfred Smith" userId="3c60a3631c0db8ad" providerId="LiveId" clId="{949067AE-CD43-44E2-9944-A6EA38076F25}" dt="2023-01-19T11:02:57.879" v="61"/>
          <ac:spMkLst>
            <pc:docMk/>
            <pc:sldMk cId="538051216" sldId="450"/>
            <ac:spMk id="2" creationId="{4782D60B-F3B7-6096-1580-55CEAC68E995}"/>
          </ac:spMkLst>
        </pc:spChg>
        <pc:spChg chg="del">
          <ac:chgData name="Alfred Smith" userId="3c60a3631c0db8ad" providerId="LiveId" clId="{949067AE-CD43-44E2-9944-A6EA38076F25}" dt="2023-01-19T11:02:23.073" v="50" actId="478"/>
          <ac:spMkLst>
            <pc:docMk/>
            <pc:sldMk cId="538051216" sldId="450"/>
            <ac:spMk id="6" creationId="{416C064E-628E-47C0-A712-DB178FE9901E}"/>
          </ac:spMkLst>
        </pc:spChg>
        <pc:picChg chg="del">
          <ac:chgData name="Alfred Smith" userId="3c60a3631c0db8ad" providerId="LiveId" clId="{949067AE-CD43-44E2-9944-A6EA38076F25}" dt="2023-01-19T11:01:40.947" v="30"/>
          <ac:picMkLst>
            <pc:docMk/>
            <pc:sldMk cId="538051216" sldId="450"/>
            <ac:picMk id="3" creationId="{19F7D780-70E1-CACC-78F1-EB09E03A392A}"/>
          </ac:picMkLst>
        </pc:picChg>
      </pc:sldChg>
      <pc:sldChg chg="modSp mod modTransition">
        <pc:chgData name="Alfred Smith" userId="3c60a3631c0db8ad" providerId="LiveId" clId="{949067AE-CD43-44E2-9944-A6EA38076F25}" dt="2023-01-19T11:01:40.947" v="30"/>
        <pc:sldMkLst>
          <pc:docMk/>
          <pc:sldMk cId="3386340796" sldId="451"/>
        </pc:sldMkLst>
        <pc:spChg chg="mod">
          <ac:chgData name="Alfred Smith" userId="3c60a3631c0db8ad" providerId="LiveId" clId="{949067AE-CD43-44E2-9944-A6EA38076F25}" dt="2023-01-19T11:00:35.359" v="10"/>
          <ac:spMkLst>
            <pc:docMk/>
            <pc:sldMk cId="3386340796" sldId="451"/>
            <ac:spMk id="5" creationId="{BCBC5A23-DA00-4092-4872-5EA6DF64051D}"/>
          </ac:spMkLst>
        </pc:spChg>
      </pc:sldChg>
      <pc:sldChg chg="addSp delSp modSp mod modTransition modAnim">
        <pc:chgData name="Alfred Smith" userId="3c60a3631c0db8ad" providerId="LiveId" clId="{949067AE-CD43-44E2-9944-A6EA38076F25}" dt="2023-01-19T11:02:59.101" v="62"/>
        <pc:sldMkLst>
          <pc:docMk/>
          <pc:sldMk cId="4002949039" sldId="452"/>
        </pc:sldMkLst>
        <pc:spChg chg="add mod">
          <ac:chgData name="Alfred Smith" userId="3c60a3631c0db8ad" providerId="LiveId" clId="{949067AE-CD43-44E2-9944-A6EA38076F25}" dt="2023-01-19T11:02:59.101" v="62"/>
          <ac:spMkLst>
            <pc:docMk/>
            <pc:sldMk cId="4002949039" sldId="452"/>
            <ac:spMk id="2" creationId="{F70ABA1B-5C88-71C2-E158-FAFD98A551AE}"/>
          </ac:spMkLst>
        </pc:spChg>
        <pc:spChg chg="del">
          <ac:chgData name="Alfred Smith" userId="3c60a3631c0db8ad" providerId="LiveId" clId="{949067AE-CD43-44E2-9944-A6EA38076F25}" dt="2023-01-19T11:02:18.311" v="49" actId="478"/>
          <ac:spMkLst>
            <pc:docMk/>
            <pc:sldMk cId="4002949039" sldId="452"/>
            <ac:spMk id="6" creationId="{416C064E-628E-47C0-A712-DB178FE9901E}"/>
          </ac:spMkLst>
        </pc:spChg>
        <pc:picChg chg="del">
          <ac:chgData name="Alfred Smith" userId="3c60a3631c0db8ad" providerId="LiveId" clId="{949067AE-CD43-44E2-9944-A6EA38076F25}" dt="2023-01-19T11:01:40.947" v="30"/>
          <ac:picMkLst>
            <pc:docMk/>
            <pc:sldMk cId="4002949039" sldId="452"/>
            <ac:picMk id="3" creationId="{6F30D96E-0122-4499-3658-8F12F4CB1B2F}"/>
          </ac:picMkLst>
        </pc:picChg>
      </pc:sldChg>
      <pc:sldChg chg="modSp mod modTransition">
        <pc:chgData name="Alfred Smith" userId="3c60a3631c0db8ad" providerId="LiveId" clId="{949067AE-CD43-44E2-9944-A6EA38076F25}" dt="2023-01-19T11:01:40.947" v="30"/>
        <pc:sldMkLst>
          <pc:docMk/>
          <pc:sldMk cId="283334129" sldId="453"/>
        </pc:sldMkLst>
        <pc:spChg chg="mod">
          <ac:chgData name="Alfred Smith" userId="3c60a3631c0db8ad" providerId="LiveId" clId="{949067AE-CD43-44E2-9944-A6EA38076F25}" dt="2023-01-19T11:00:38.105" v="11"/>
          <ac:spMkLst>
            <pc:docMk/>
            <pc:sldMk cId="283334129" sldId="453"/>
            <ac:spMk id="5" creationId="{260E1198-A675-C038-D134-79CD00BA6126}"/>
          </ac:spMkLst>
        </pc:spChg>
      </pc:sldChg>
      <pc:sldChg chg="addSp delSp modSp mod modTransition modAnim">
        <pc:chgData name="Alfred Smith" userId="3c60a3631c0db8ad" providerId="LiveId" clId="{949067AE-CD43-44E2-9944-A6EA38076F25}" dt="2023-01-19T11:03:00.336" v="63"/>
        <pc:sldMkLst>
          <pc:docMk/>
          <pc:sldMk cId="2511564658" sldId="454"/>
        </pc:sldMkLst>
        <pc:spChg chg="add mod">
          <ac:chgData name="Alfred Smith" userId="3c60a3631c0db8ad" providerId="LiveId" clId="{949067AE-CD43-44E2-9944-A6EA38076F25}" dt="2023-01-19T11:03:00.336" v="63"/>
          <ac:spMkLst>
            <pc:docMk/>
            <pc:sldMk cId="2511564658" sldId="454"/>
            <ac:spMk id="2" creationId="{8151D8FE-F581-5984-4097-421E95F8FFC7}"/>
          </ac:spMkLst>
        </pc:spChg>
        <pc:spChg chg="del">
          <ac:chgData name="Alfred Smith" userId="3c60a3631c0db8ad" providerId="LiveId" clId="{949067AE-CD43-44E2-9944-A6EA38076F25}" dt="2023-01-19T11:02:16.793" v="48" actId="478"/>
          <ac:spMkLst>
            <pc:docMk/>
            <pc:sldMk cId="2511564658" sldId="454"/>
            <ac:spMk id="6" creationId="{416C064E-628E-47C0-A712-DB178FE9901E}"/>
          </ac:spMkLst>
        </pc:spChg>
        <pc:picChg chg="del">
          <ac:chgData name="Alfred Smith" userId="3c60a3631c0db8ad" providerId="LiveId" clId="{949067AE-CD43-44E2-9944-A6EA38076F25}" dt="2023-01-19T11:01:40.947" v="30"/>
          <ac:picMkLst>
            <pc:docMk/>
            <pc:sldMk cId="2511564658" sldId="454"/>
            <ac:picMk id="3" creationId="{148695B7-1C95-FA06-C203-B4D601FDC94F}"/>
          </ac:picMkLst>
        </pc:picChg>
      </pc:sldChg>
      <pc:sldChg chg="modSp mod modTransition">
        <pc:chgData name="Alfred Smith" userId="3c60a3631c0db8ad" providerId="LiveId" clId="{949067AE-CD43-44E2-9944-A6EA38076F25}" dt="2023-01-19T11:01:40.947" v="30"/>
        <pc:sldMkLst>
          <pc:docMk/>
          <pc:sldMk cId="1799939013" sldId="455"/>
        </pc:sldMkLst>
        <pc:spChg chg="mod">
          <ac:chgData name="Alfred Smith" userId="3c60a3631c0db8ad" providerId="LiveId" clId="{949067AE-CD43-44E2-9944-A6EA38076F25}" dt="2023-01-19T11:00:40.752" v="12"/>
          <ac:spMkLst>
            <pc:docMk/>
            <pc:sldMk cId="1799939013" sldId="455"/>
            <ac:spMk id="5" creationId="{EF0D50D8-D29C-23F3-F8BE-1E6CC8878E80}"/>
          </ac:spMkLst>
        </pc:spChg>
      </pc:sldChg>
      <pc:sldChg chg="addSp delSp modSp mod modTransition modAnim">
        <pc:chgData name="Alfred Smith" userId="3c60a3631c0db8ad" providerId="LiveId" clId="{949067AE-CD43-44E2-9944-A6EA38076F25}" dt="2023-01-19T11:03:01.552" v="64"/>
        <pc:sldMkLst>
          <pc:docMk/>
          <pc:sldMk cId="4049696417" sldId="456"/>
        </pc:sldMkLst>
        <pc:spChg chg="add mod">
          <ac:chgData name="Alfred Smith" userId="3c60a3631c0db8ad" providerId="LiveId" clId="{949067AE-CD43-44E2-9944-A6EA38076F25}" dt="2023-01-19T11:03:01.552" v="64"/>
          <ac:spMkLst>
            <pc:docMk/>
            <pc:sldMk cId="4049696417" sldId="456"/>
            <ac:spMk id="2" creationId="{694C2970-725F-0882-A0A6-D84FC685CD00}"/>
          </ac:spMkLst>
        </pc:spChg>
        <pc:spChg chg="del">
          <ac:chgData name="Alfred Smith" userId="3c60a3631c0db8ad" providerId="LiveId" clId="{949067AE-CD43-44E2-9944-A6EA38076F25}" dt="2023-01-19T11:02:15.274" v="47" actId="478"/>
          <ac:spMkLst>
            <pc:docMk/>
            <pc:sldMk cId="4049696417" sldId="456"/>
            <ac:spMk id="6" creationId="{416C064E-628E-47C0-A712-DB178FE9901E}"/>
          </ac:spMkLst>
        </pc:spChg>
        <pc:picChg chg="del">
          <ac:chgData name="Alfred Smith" userId="3c60a3631c0db8ad" providerId="LiveId" clId="{949067AE-CD43-44E2-9944-A6EA38076F25}" dt="2023-01-19T11:01:40.947" v="30"/>
          <ac:picMkLst>
            <pc:docMk/>
            <pc:sldMk cId="4049696417" sldId="456"/>
            <ac:picMk id="5" creationId="{F80EAF14-1DCE-ABD9-9C66-B858B719FD53}"/>
          </ac:picMkLst>
        </pc:picChg>
      </pc:sldChg>
      <pc:sldChg chg="modSp mod modTransition">
        <pc:chgData name="Alfred Smith" userId="3c60a3631c0db8ad" providerId="LiveId" clId="{949067AE-CD43-44E2-9944-A6EA38076F25}" dt="2023-01-19T11:01:40.947" v="30"/>
        <pc:sldMkLst>
          <pc:docMk/>
          <pc:sldMk cId="2618424304" sldId="457"/>
        </pc:sldMkLst>
        <pc:spChg chg="mod">
          <ac:chgData name="Alfred Smith" userId="3c60a3631c0db8ad" providerId="LiveId" clId="{949067AE-CD43-44E2-9944-A6EA38076F25}" dt="2023-01-19T11:00:43.987" v="13"/>
          <ac:spMkLst>
            <pc:docMk/>
            <pc:sldMk cId="2618424304" sldId="457"/>
            <ac:spMk id="7" creationId="{E4670E1A-9043-9A6E-95B6-F1DE0493BBDE}"/>
          </ac:spMkLst>
        </pc:spChg>
      </pc:sldChg>
      <pc:sldChg chg="addSp delSp modSp mod modTransition modAnim">
        <pc:chgData name="Alfred Smith" userId="3c60a3631c0db8ad" providerId="LiveId" clId="{949067AE-CD43-44E2-9944-A6EA38076F25}" dt="2023-01-19T11:03:02.762" v="65"/>
        <pc:sldMkLst>
          <pc:docMk/>
          <pc:sldMk cId="2789980734" sldId="458"/>
        </pc:sldMkLst>
        <pc:spChg chg="add mod">
          <ac:chgData name="Alfred Smith" userId="3c60a3631c0db8ad" providerId="LiveId" clId="{949067AE-CD43-44E2-9944-A6EA38076F25}" dt="2023-01-19T11:03:02.762" v="65"/>
          <ac:spMkLst>
            <pc:docMk/>
            <pc:sldMk cId="2789980734" sldId="458"/>
            <ac:spMk id="2" creationId="{DBE8C3BB-0793-96FC-1DE0-6150B8499941}"/>
          </ac:spMkLst>
        </pc:spChg>
        <pc:spChg chg="del">
          <ac:chgData name="Alfred Smith" userId="3c60a3631c0db8ad" providerId="LiveId" clId="{949067AE-CD43-44E2-9944-A6EA38076F25}" dt="2023-01-19T11:02:13.848" v="46" actId="478"/>
          <ac:spMkLst>
            <pc:docMk/>
            <pc:sldMk cId="2789980734" sldId="458"/>
            <ac:spMk id="6" creationId="{416C064E-628E-47C0-A712-DB178FE9901E}"/>
          </ac:spMkLst>
        </pc:spChg>
        <pc:picChg chg="del">
          <ac:chgData name="Alfred Smith" userId="3c60a3631c0db8ad" providerId="LiveId" clId="{949067AE-CD43-44E2-9944-A6EA38076F25}" dt="2023-01-19T11:01:40.947" v="30"/>
          <ac:picMkLst>
            <pc:docMk/>
            <pc:sldMk cId="2789980734" sldId="458"/>
            <ac:picMk id="11" creationId="{C500AA75-E39F-D90A-3742-1CF0DED9E41D}"/>
          </ac:picMkLst>
        </pc:picChg>
      </pc:sldChg>
      <pc:sldChg chg="modSp mod modTransition">
        <pc:chgData name="Alfred Smith" userId="3c60a3631c0db8ad" providerId="LiveId" clId="{949067AE-CD43-44E2-9944-A6EA38076F25}" dt="2023-01-19T11:01:40.947" v="30"/>
        <pc:sldMkLst>
          <pc:docMk/>
          <pc:sldMk cId="783514268" sldId="459"/>
        </pc:sldMkLst>
        <pc:spChg chg="mod">
          <ac:chgData name="Alfred Smith" userId="3c60a3631c0db8ad" providerId="LiveId" clId="{949067AE-CD43-44E2-9944-A6EA38076F25}" dt="2023-01-19T11:00:46.689" v="14"/>
          <ac:spMkLst>
            <pc:docMk/>
            <pc:sldMk cId="783514268" sldId="459"/>
            <ac:spMk id="7" creationId="{154BACF0-A43A-1FC5-57FF-DC145A9494AD}"/>
          </ac:spMkLst>
        </pc:spChg>
      </pc:sldChg>
      <pc:sldChg chg="addSp delSp modSp mod modTransition modAnim">
        <pc:chgData name="Alfred Smith" userId="3c60a3631c0db8ad" providerId="LiveId" clId="{949067AE-CD43-44E2-9944-A6EA38076F25}" dt="2023-01-19T11:03:04.063" v="66"/>
        <pc:sldMkLst>
          <pc:docMk/>
          <pc:sldMk cId="2691432836" sldId="460"/>
        </pc:sldMkLst>
        <pc:spChg chg="add mod">
          <ac:chgData name="Alfred Smith" userId="3c60a3631c0db8ad" providerId="LiveId" clId="{949067AE-CD43-44E2-9944-A6EA38076F25}" dt="2023-01-19T11:03:04.063" v="66"/>
          <ac:spMkLst>
            <pc:docMk/>
            <pc:sldMk cId="2691432836" sldId="460"/>
            <ac:spMk id="2" creationId="{42387779-730C-1389-1B70-09D009B1919F}"/>
          </ac:spMkLst>
        </pc:spChg>
        <pc:spChg chg="del">
          <ac:chgData name="Alfred Smith" userId="3c60a3631c0db8ad" providerId="LiveId" clId="{949067AE-CD43-44E2-9944-A6EA38076F25}" dt="2023-01-19T11:02:12.262" v="45" actId="478"/>
          <ac:spMkLst>
            <pc:docMk/>
            <pc:sldMk cId="2691432836" sldId="460"/>
            <ac:spMk id="6" creationId="{416C064E-628E-47C0-A712-DB178FE9901E}"/>
          </ac:spMkLst>
        </pc:spChg>
        <pc:picChg chg="del">
          <ac:chgData name="Alfred Smith" userId="3c60a3631c0db8ad" providerId="LiveId" clId="{949067AE-CD43-44E2-9944-A6EA38076F25}" dt="2023-01-19T11:01:40.947" v="30"/>
          <ac:picMkLst>
            <pc:docMk/>
            <pc:sldMk cId="2691432836" sldId="460"/>
            <ac:picMk id="3" creationId="{0763A774-3DAD-AB2A-F871-87CB26BFD24F}"/>
          </ac:picMkLst>
        </pc:picChg>
      </pc:sldChg>
      <pc:sldChg chg="modSp mod modTransition">
        <pc:chgData name="Alfred Smith" userId="3c60a3631c0db8ad" providerId="LiveId" clId="{949067AE-CD43-44E2-9944-A6EA38076F25}" dt="2023-01-19T11:01:40.947" v="30"/>
        <pc:sldMkLst>
          <pc:docMk/>
          <pc:sldMk cId="3868250199" sldId="461"/>
        </pc:sldMkLst>
        <pc:spChg chg="mod">
          <ac:chgData name="Alfred Smith" userId="3c60a3631c0db8ad" providerId="LiveId" clId="{949067AE-CD43-44E2-9944-A6EA38076F25}" dt="2023-01-19T11:00:50.280" v="15"/>
          <ac:spMkLst>
            <pc:docMk/>
            <pc:sldMk cId="3868250199" sldId="461"/>
            <ac:spMk id="5" creationId="{FBE3067E-4D8D-B042-684D-6F002E4777B9}"/>
          </ac:spMkLst>
        </pc:spChg>
      </pc:sldChg>
      <pc:sldChg chg="addSp delSp modSp mod modTransition modAnim">
        <pc:chgData name="Alfred Smith" userId="3c60a3631c0db8ad" providerId="LiveId" clId="{949067AE-CD43-44E2-9944-A6EA38076F25}" dt="2023-01-19T11:03:05.349" v="67"/>
        <pc:sldMkLst>
          <pc:docMk/>
          <pc:sldMk cId="3941201962" sldId="462"/>
        </pc:sldMkLst>
        <pc:spChg chg="add mod">
          <ac:chgData name="Alfred Smith" userId="3c60a3631c0db8ad" providerId="LiveId" clId="{949067AE-CD43-44E2-9944-A6EA38076F25}" dt="2023-01-19T11:03:05.349" v="67"/>
          <ac:spMkLst>
            <pc:docMk/>
            <pc:sldMk cId="3941201962" sldId="462"/>
            <ac:spMk id="2" creationId="{7644B6BC-8D06-3F1C-4E78-9DECE7AF05DC}"/>
          </ac:spMkLst>
        </pc:spChg>
        <pc:spChg chg="del">
          <ac:chgData name="Alfred Smith" userId="3c60a3631c0db8ad" providerId="LiveId" clId="{949067AE-CD43-44E2-9944-A6EA38076F25}" dt="2023-01-19T11:02:10.412" v="44" actId="478"/>
          <ac:spMkLst>
            <pc:docMk/>
            <pc:sldMk cId="3941201962" sldId="462"/>
            <ac:spMk id="6" creationId="{416C064E-628E-47C0-A712-DB178FE9901E}"/>
          </ac:spMkLst>
        </pc:spChg>
        <pc:picChg chg="del">
          <ac:chgData name="Alfred Smith" userId="3c60a3631c0db8ad" providerId="LiveId" clId="{949067AE-CD43-44E2-9944-A6EA38076F25}" dt="2023-01-19T11:01:40.947" v="30"/>
          <ac:picMkLst>
            <pc:docMk/>
            <pc:sldMk cId="3941201962" sldId="462"/>
            <ac:picMk id="3" creationId="{B5B45AB2-D1BC-826E-57C1-5745322546E2}"/>
          </ac:picMkLst>
        </pc:picChg>
      </pc:sldChg>
      <pc:sldChg chg="addSp delSp modSp mod modTransition modAnim">
        <pc:chgData name="Alfred Smith" userId="3c60a3631c0db8ad" providerId="LiveId" clId="{949067AE-CD43-44E2-9944-A6EA38076F25}" dt="2023-01-19T11:03:06.628" v="68"/>
        <pc:sldMkLst>
          <pc:docMk/>
          <pc:sldMk cId="3471468068" sldId="464"/>
        </pc:sldMkLst>
        <pc:spChg chg="add mod">
          <ac:chgData name="Alfred Smith" userId="3c60a3631c0db8ad" providerId="LiveId" clId="{949067AE-CD43-44E2-9944-A6EA38076F25}" dt="2023-01-19T11:03:06.628" v="68"/>
          <ac:spMkLst>
            <pc:docMk/>
            <pc:sldMk cId="3471468068" sldId="464"/>
            <ac:spMk id="2" creationId="{0CD34606-17B5-BBD0-B3EB-A3957B121D52}"/>
          </ac:spMkLst>
        </pc:spChg>
        <pc:spChg chg="del">
          <ac:chgData name="Alfred Smith" userId="3c60a3631c0db8ad" providerId="LiveId" clId="{949067AE-CD43-44E2-9944-A6EA38076F25}" dt="2023-01-19T11:02:08.932" v="43" actId="478"/>
          <ac:spMkLst>
            <pc:docMk/>
            <pc:sldMk cId="3471468068" sldId="464"/>
            <ac:spMk id="6" creationId="{416C064E-628E-47C0-A712-DB178FE9901E}"/>
          </ac:spMkLst>
        </pc:spChg>
        <pc:picChg chg="del">
          <ac:chgData name="Alfred Smith" userId="3c60a3631c0db8ad" providerId="LiveId" clId="{949067AE-CD43-44E2-9944-A6EA38076F25}" dt="2023-01-19T11:01:40.947" v="30"/>
          <ac:picMkLst>
            <pc:docMk/>
            <pc:sldMk cId="3471468068" sldId="464"/>
            <ac:picMk id="3" creationId="{5989B55C-1782-8E19-64D0-286A48CCAFDB}"/>
          </ac:picMkLst>
        </pc:picChg>
      </pc:sldChg>
      <pc:sldChg chg="modSp mod modTransition">
        <pc:chgData name="Alfred Smith" userId="3c60a3631c0db8ad" providerId="LiveId" clId="{949067AE-CD43-44E2-9944-A6EA38076F25}" dt="2023-01-19T11:01:40.947" v="30"/>
        <pc:sldMkLst>
          <pc:docMk/>
          <pc:sldMk cId="3894174290" sldId="465"/>
        </pc:sldMkLst>
        <pc:spChg chg="mod">
          <ac:chgData name="Alfred Smith" userId="3c60a3631c0db8ad" providerId="LiveId" clId="{949067AE-CD43-44E2-9944-A6EA38076F25}" dt="2023-01-19T11:00:56.688" v="17"/>
          <ac:spMkLst>
            <pc:docMk/>
            <pc:sldMk cId="3894174290" sldId="465"/>
            <ac:spMk id="7" creationId="{F2C37A1D-C4B8-A7C9-B799-E3BE0D384ED7}"/>
          </ac:spMkLst>
        </pc:spChg>
      </pc:sldChg>
      <pc:sldChg chg="addSp delSp modSp mod modTransition modAnim">
        <pc:chgData name="Alfred Smith" userId="3c60a3631c0db8ad" providerId="LiveId" clId="{949067AE-CD43-44E2-9944-A6EA38076F25}" dt="2023-01-19T11:03:07.941" v="69"/>
        <pc:sldMkLst>
          <pc:docMk/>
          <pc:sldMk cId="581074576" sldId="466"/>
        </pc:sldMkLst>
        <pc:spChg chg="add mod">
          <ac:chgData name="Alfred Smith" userId="3c60a3631c0db8ad" providerId="LiveId" clId="{949067AE-CD43-44E2-9944-A6EA38076F25}" dt="2023-01-19T11:03:07.941" v="69"/>
          <ac:spMkLst>
            <pc:docMk/>
            <pc:sldMk cId="581074576" sldId="466"/>
            <ac:spMk id="2" creationId="{728A50F3-636B-6AB7-7F01-38E7FE3A84CF}"/>
          </ac:spMkLst>
        </pc:spChg>
        <pc:spChg chg="del">
          <ac:chgData name="Alfred Smith" userId="3c60a3631c0db8ad" providerId="LiveId" clId="{949067AE-CD43-44E2-9944-A6EA38076F25}" dt="2023-01-19T11:02:07.382" v="42" actId="478"/>
          <ac:spMkLst>
            <pc:docMk/>
            <pc:sldMk cId="581074576" sldId="466"/>
            <ac:spMk id="6" creationId="{416C064E-628E-47C0-A712-DB178FE9901E}"/>
          </ac:spMkLst>
        </pc:spChg>
        <pc:picChg chg="del">
          <ac:chgData name="Alfred Smith" userId="3c60a3631c0db8ad" providerId="LiveId" clId="{949067AE-CD43-44E2-9944-A6EA38076F25}" dt="2023-01-19T11:01:40.947" v="30"/>
          <ac:picMkLst>
            <pc:docMk/>
            <pc:sldMk cId="581074576" sldId="466"/>
            <ac:picMk id="8" creationId="{8E77FECC-644E-BC40-A48A-31466583D8EE}"/>
          </ac:picMkLst>
        </pc:picChg>
      </pc:sldChg>
      <pc:sldChg chg="modSp mod modTransition">
        <pc:chgData name="Alfred Smith" userId="3c60a3631c0db8ad" providerId="LiveId" clId="{949067AE-CD43-44E2-9944-A6EA38076F25}" dt="2023-01-19T11:01:40.947" v="30"/>
        <pc:sldMkLst>
          <pc:docMk/>
          <pc:sldMk cId="2711152741" sldId="467"/>
        </pc:sldMkLst>
        <pc:spChg chg="mod">
          <ac:chgData name="Alfred Smith" userId="3c60a3631c0db8ad" providerId="LiveId" clId="{949067AE-CD43-44E2-9944-A6EA38076F25}" dt="2023-01-19T11:00:59.924" v="18"/>
          <ac:spMkLst>
            <pc:docMk/>
            <pc:sldMk cId="2711152741" sldId="467"/>
            <ac:spMk id="7" creationId="{909DCA3C-7F41-D959-DD86-54461909713E}"/>
          </ac:spMkLst>
        </pc:spChg>
      </pc:sldChg>
      <pc:sldChg chg="delSp modTransition modAnim">
        <pc:chgData name="Alfred Smith" userId="3c60a3631c0db8ad" providerId="LiveId" clId="{949067AE-CD43-44E2-9944-A6EA38076F25}" dt="2023-01-19T11:01:40.947" v="30"/>
        <pc:sldMkLst>
          <pc:docMk/>
          <pc:sldMk cId="3596600315" sldId="468"/>
        </pc:sldMkLst>
        <pc:picChg chg="del">
          <ac:chgData name="Alfred Smith" userId="3c60a3631c0db8ad" providerId="LiveId" clId="{949067AE-CD43-44E2-9944-A6EA38076F25}" dt="2023-01-19T11:01:40.947" v="30"/>
          <ac:picMkLst>
            <pc:docMk/>
            <pc:sldMk cId="3596600315" sldId="468"/>
            <ac:picMk id="4" creationId="{FF2065CA-546C-464D-5FA3-C93CEB4B3E92}"/>
          </ac:picMkLst>
        </pc:picChg>
      </pc:sldChg>
      <pc:sldChg chg="addSp delSp modSp mod modTransition modAnim">
        <pc:chgData name="Alfred Smith" userId="3c60a3631c0db8ad" providerId="LiveId" clId="{949067AE-CD43-44E2-9944-A6EA38076F25}" dt="2023-01-19T11:03:09.899" v="70"/>
        <pc:sldMkLst>
          <pc:docMk/>
          <pc:sldMk cId="2624184548" sldId="469"/>
        </pc:sldMkLst>
        <pc:spChg chg="add mod">
          <ac:chgData name="Alfred Smith" userId="3c60a3631c0db8ad" providerId="LiveId" clId="{949067AE-CD43-44E2-9944-A6EA38076F25}" dt="2023-01-19T11:03:09.899" v="70"/>
          <ac:spMkLst>
            <pc:docMk/>
            <pc:sldMk cId="2624184548" sldId="469"/>
            <ac:spMk id="2" creationId="{62877116-4768-28C4-3E98-6D1EDEA7EE3A}"/>
          </ac:spMkLst>
        </pc:spChg>
        <pc:spChg chg="del">
          <ac:chgData name="Alfred Smith" userId="3c60a3631c0db8ad" providerId="LiveId" clId="{949067AE-CD43-44E2-9944-A6EA38076F25}" dt="2023-01-19T11:02:05.900" v="41" actId="478"/>
          <ac:spMkLst>
            <pc:docMk/>
            <pc:sldMk cId="2624184548" sldId="469"/>
            <ac:spMk id="6" creationId="{416C064E-628E-47C0-A712-DB178FE9901E}"/>
          </ac:spMkLst>
        </pc:spChg>
        <pc:picChg chg="del">
          <ac:chgData name="Alfred Smith" userId="3c60a3631c0db8ad" providerId="LiveId" clId="{949067AE-CD43-44E2-9944-A6EA38076F25}" dt="2023-01-19T11:01:40.947" v="30"/>
          <ac:picMkLst>
            <pc:docMk/>
            <pc:sldMk cId="2624184548" sldId="469"/>
            <ac:picMk id="3" creationId="{E2E304A4-5C93-1B9A-BE90-8D20127D10B5}"/>
          </ac:picMkLst>
        </pc:picChg>
      </pc:sldChg>
      <pc:sldChg chg="modSp mod modTransition">
        <pc:chgData name="Alfred Smith" userId="3c60a3631c0db8ad" providerId="LiveId" clId="{949067AE-CD43-44E2-9944-A6EA38076F25}" dt="2023-01-19T11:01:40.947" v="30"/>
        <pc:sldMkLst>
          <pc:docMk/>
          <pc:sldMk cId="2548268389" sldId="470"/>
        </pc:sldMkLst>
        <pc:spChg chg="mod">
          <ac:chgData name="Alfred Smith" userId="3c60a3631c0db8ad" providerId="LiveId" clId="{949067AE-CD43-44E2-9944-A6EA38076F25}" dt="2023-01-19T11:01:02.690" v="19"/>
          <ac:spMkLst>
            <pc:docMk/>
            <pc:sldMk cId="2548268389" sldId="470"/>
            <ac:spMk id="7" creationId="{1D646EAF-565D-4414-2E10-AA66D91BB6D2}"/>
          </ac:spMkLst>
        </pc:spChg>
      </pc:sldChg>
      <pc:sldChg chg="addSp delSp modSp mod modTransition modAnim">
        <pc:chgData name="Alfred Smith" userId="3c60a3631c0db8ad" providerId="LiveId" clId="{949067AE-CD43-44E2-9944-A6EA38076F25}" dt="2023-01-19T11:03:11.926" v="71"/>
        <pc:sldMkLst>
          <pc:docMk/>
          <pc:sldMk cId="1961299960" sldId="471"/>
        </pc:sldMkLst>
        <pc:spChg chg="add mod">
          <ac:chgData name="Alfred Smith" userId="3c60a3631c0db8ad" providerId="LiveId" clId="{949067AE-CD43-44E2-9944-A6EA38076F25}" dt="2023-01-19T11:03:11.926" v="71"/>
          <ac:spMkLst>
            <pc:docMk/>
            <pc:sldMk cId="1961299960" sldId="471"/>
            <ac:spMk id="3" creationId="{52E4F1AB-74F2-AB46-5F91-5C10BDCAD321}"/>
          </ac:spMkLst>
        </pc:spChg>
        <pc:spChg chg="del">
          <ac:chgData name="Alfred Smith" userId="3c60a3631c0db8ad" providerId="LiveId" clId="{949067AE-CD43-44E2-9944-A6EA38076F25}" dt="2023-01-19T11:02:04.324" v="40" actId="478"/>
          <ac:spMkLst>
            <pc:docMk/>
            <pc:sldMk cId="1961299960" sldId="471"/>
            <ac:spMk id="6" creationId="{416C064E-628E-47C0-A712-DB178FE9901E}"/>
          </ac:spMkLst>
        </pc:spChg>
        <pc:picChg chg="del">
          <ac:chgData name="Alfred Smith" userId="3c60a3631c0db8ad" providerId="LiveId" clId="{949067AE-CD43-44E2-9944-A6EA38076F25}" dt="2023-01-19T11:01:40.947" v="30"/>
          <ac:picMkLst>
            <pc:docMk/>
            <pc:sldMk cId="1961299960" sldId="471"/>
            <ac:picMk id="2" creationId="{30689923-3180-3FE5-CE2A-BCAE15AC9C70}"/>
          </ac:picMkLst>
        </pc:picChg>
      </pc:sldChg>
      <pc:sldChg chg="modSp mod modTransition">
        <pc:chgData name="Alfred Smith" userId="3c60a3631c0db8ad" providerId="LiveId" clId="{949067AE-CD43-44E2-9944-A6EA38076F25}" dt="2023-01-19T11:01:40.947" v="30"/>
        <pc:sldMkLst>
          <pc:docMk/>
          <pc:sldMk cId="192241320" sldId="472"/>
        </pc:sldMkLst>
        <pc:spChg chg="mod">
          <ac:chgData name="Alfred Smith" userId="3c60a3631c0db8ad" providerId="LiveId" clId="{949067AE-CD43-44E2-9944-A6EA38076F25}" dt="2023-01-19T11:01:05.494" v="20"/>
          <ac:spMkLst>
            <pc:docMk/>
            <pc:sldMk cId="192241320" sldId="472"/>
            <ac:spMk id="7" creationId="{525EC33A-4886-83D1-1DFA-8E1FF0ECF815}"/>
          </ac:spMkLst>
        </pc:spChg>
      </pc:sldChg>
      <pc:sldChg chg="addSp delSp modSp mod modTransition modAnim">
        <pc:chgData name="Alfred Smith" userId="3c60a3631c0db8ad" providerId="LiveId" clId="{949067AE-CD43-44E2-9944-A6EA38076F25}" dt="2023-01-19T11:03:13.229" v="72"/>
        <pc:sldMkLst>
          <pc:docMk/>
          <pc:sldMk cId="4120832416" sldId="473"/>
        </pc:sldMkLst>
        <pc:spChg chg="add mod">
          <ac:chgData name="Alfred Smith" userId="3c60a3631c0db8ad" providerId="LiveId" clId="{949067AE-CD43-44E2-9944-A6EA38076F25}" dt="2023-01-19T11:03:13.229" v="72"/>
          <ac:spMkLst>
            <pc:docMk/>
            <pc:sldMk cId="4120832416" sldId="473"/>
            <ac:spMk id="2" creationId="{737C5BB0-5E5D-2468-7776-62C27CBA40F4}"/>
          </ac:spMkLst>
        </pc:spChg>
        <pc:spChg chg="del">
          <ac:chgData name="Alfred Smith" userId="3c60a3631c0db8ad" providerId="LiveId" clId="{949067AE-CD43-44E2-9944-A6EA38076F25}" dt="2023-01-19T11:02:02.618" v="39" actId="478"/>
          <ac:spMkLst>
            <pc:docMk/>
            <pc:sldMk cId="4120832416" sldId="473"/>
            <ac:spMk id="6" creationId="{416C064E-628E-47C0-A712-DB178FE9901E}"/>
          </ac:spMkLst>
        </pc:spChg>
        <pc:picChg chg="del">
          <ac:chgData name="Alfred Smith" userId="3c60a3631c0db8ad" providerId="LiveId" clId="{949067AE-CD43-44E2-9944-A6EA38076F25}" dt="2023-01-19T11:01:40.947" v="30"/>
          <ac:picMkLst>
            <pc:docMk/>
            <pc:sldMk cId="4120832416" sldId="473"/>
            <ac:picMk id="9" creationId="{A7D5FD01-0806-ACE0-10F3-1C79931ADDAB}"/>
          </ac:picMkLst>
        </pc:picChg>
      </pc:sldChg>
      <pc:sldChg chg="modSp mod modTransition">
        <pc:chgData name="Alfred Smith" userId="3c60a3631c0db8ad" providerId="LiveId" clId="{949067AE-CD43-44E2-9944-A6EA38076F25}" dt="2023-01-19T11:01:40.947" v="30"/>
        <pc:sldMkLst>
          <pc:docMk/>
          <pc:sldMk cId="768955234" sldId="474"/>
        </pc:sldMkLst>
        <pc:spChg chg="mod">
          <ac:chgData name="Alfred Smith" userId="3c60a3631c0db8ad" providerId="LiveId" clId="{949067AE-CD43-44E2-9944-A6EA38076F25}" dt="2023-01-19T11:01:08.261" v="21"/>
          <ac:spMkLst>
            <pc:docMk/>
            <pc:sldMk cId="768955234" sldId="474"/>
            <ac:spMk id="7" creationId="{0841CCF6-CF84-8DF7-B5F4-73EF27114DB8}"/>
          </ac:spMkLst>
        </pc:spChg>
      </pc:sldChg>
      <pc:sldChg chg="addSp delSp modSp mod modTransition modAnim">
        <pc:chgData name="Alfred Smith" userId="3c60a3631c0db8ad" providerId="LiveId" clId="{949067AE-CD43-44E2-9944-A6EA38076F25}" dt="2023-01-19T11:03:14.596" v="73"/>
        <pc:sldMkLst>
          <pc:docMk/>
          <pc:sldMk cId="1378944881" sldId="475"/>
        </pc:sldMkLst>
        <pc:spChg chg="add mod">
          <ac:chgData name="Alfred Smith" userId="3c60a3631c0db8ad" providerId="LiveId" clId="{949067AE-CD43-44E2-9944-A6EA38076F25}" dt="2023-01-19T11:03:14.596" v="73"/>
          <ac:spMkLst>
            <pc:docMk/>
            <pc:sldMk cId="1378944881" sldId="475"/>
            <ac:spMk id="2" creationId="{730D224A-AA74-B489-B491-B719CABC8715}"/>
          </ac:spMkLst>
        </pc:spChg>
        <pc:spChg chg="del">
          <ac:chgData name="Alfred Smith" userId="3c60a3631c0db8ad" providerId="LiveId" clId="{949067AE-CD43-44E2-9944-A6EA38076F25}" dt="2023-01-19T11:02:00.986" v="38" actId="478"/>
          <ac:spMkLst>
            <pc:docMk/>
            <pc:sldMk cId="1378944881" sldId="475"/>
            <ac:spMk id="6" creationId="{416C064E-628E-47C0-A712-DB178FE9901E}"/>
          </ac:spMkLst>
        </pc:spChg>
        <pc:picChg chg="del">
          <ac:chgData name="Alfred Smith" userId="3c60a3631c0db8ad" providerId="LiveId" clId="{949067AE-CD43-44E2-9944-A6EA38076F25}" dt="2023-01-19T11:01:40.947" v="30"/>
          <ac:picMkLst>
            <pc:docMk/>
            <pc:sldMk cId="1378944881" sldId="475"/>
            <ac:picMk id="3" creationId="{4A909682-03DB-DDB7-23D2-61704A42B7CE}"/>
          </ac:picMkLst>
        </pc:picChg>
      </pc:sldChg>
      <pc:sldChg chg="modSp mod modTransition">
        <pc:chgData name="Alfred Smith" userId="3c60a3631c0db8ad" providerId="LiveId" clId="{949067AE-CD43-44E2-9944-A6EA38076F25}" dt="2023-01-19T11:01:40.947" v="30"/>
        <pc:sldMkLst>
          <pc:docMk/>
          <pc:sldMk cId="3203715977" sldId="476"/>
        </pc:sldMkLst>
        <pc:spChg chg="mod">
          <ac:chgData name="Alfred Smith" userId="3c60a3631c0db8ad" providerId="LiveId" clId="{949067AE-CD43-44E2-9944-A6EA38076F25}" dt="2023-01-19T11:01:10.821" v="22"/>
          <ac:spMkLst>
            <pc:docMk/>
            <pc:sldMk cId="3203715977" sldId="476"/>
            <ac:spMk id="7" creationId="{7E421DEB-2B6B-03B3-273B-0F813915138F}"/>
          </ac:spMkLst>
        </pc:spChg>
      </pc:sldChg>
      <pc:sldChg chg="addSp delSp modSp mod modTransition modAnim">
        <pc:chgData name="Alfred Smith" userId="3c60a3631c0db8ad" providerId="LiveId" clId="{949067AE-CD43-44E2-9944-A6EA38076F25}" dt="2023-01-19T11:03:15.899" v="74"/>
        <pc:sldMkLst>
          <pc:docMk/>
          <pc:sldMk cId="3183436512" sldId="478"/>
        </pc:sldMkLst>
        <pc:spChg chg="add mod">
          <ac:chgData name="Alfred Smith" userId="3c60a3631c0db8ad" providerId="LiveId" clId="{949067AE-CD43-44E2-9944-A6EA38076F25}" dt="2023-01-19T11:03:15.899" v="74"/>
          <ac:spMkLst>
            <pc:docMk/>
            <pc:sldMk cId="3183436512" sldId="478"/>
            <ac:spMk id="2" creationId="{88A0A550-EF9E-8882-7897-9E9950C3BE5B}"/>
          </ac:spMkLst>
        </pc:spChg>
        <pc:spChg chg="del">
          <ac:chgData name="Alfred Smith" userId="3c60a3631c0db8ad" providerId="LiveId" clId="{949067AE-CD43-44E2-9944-A6EA38076F25}" dt="2023-01-19T11:01:59.001" v="37" actId="478"/>
          <ac:spMkLst>
            <pc:docMk/>
            <pc:sldMk cId="3183436512" sldId="478"/>
            <ac:spMk id="6" creationId="{416C064E-628E-47C0-A712-DB178FE9901E}"/>
          </ac:spMkLst>
        </pc:spChg>
        <pc:picChg chg="del">
          <ac:chgData name="Alfred Smith" userId="3c60a3631c0db8ad" providerId="LiveId" clId="{949067AE-CD43-44E2-9944-A6EA38076F25}" dt="2023-01-19T11:01:40.947" v="30"/>
          <ac:picMkLst>
            <pc:docMk/>
            <pc:sldMk cId="3183436512" sldId="478"/>
            <ac:picMk id="11" creationId="{87130E9B-61CA-98CB-0374-AE672CEB8EE3}"/>
          </ac:picMkLst>
        </pc:picChg>
      </pc:sldChg>
      <pc:sldChg chg="modSp mod modTransition">
        <pc:chgData name="Alfred Smith" userId="3c60a3631c0db8ad" providerId="LiveId" clId="{949067AE-CD43-44E2-9944-A6EA38076F25}" dt="2023-01-19T11:01:40.947" v="30"/>
        <pc:sldMkLst>
          <pc:docMk/>
          <pc:sldMk cId="1076281883" sldId="479"/>
        </pc:sldMkLst>
        <pc:spChg chg="mod">
          <ac:chgData name="Alfred Smith" userId="3c60a3631c0db8ad" providerId="LiveId" clId="{949067AE-CD43-44E2-9944-A6EA38076F25}" dt="2023-01-19T11:01:13.930" v="23"/>
          <ac:spMkLst>
            <pc:docMk/>
            <pc:sldMk cId="1076281883" sldId="479"/>
            <ac:spMk id="7" creationId="{B8EECAE1-82EB-4D69-1742-C9DB50002837}"/>
          </ac:spMkLst>
        </pc:spChg>
      </pc:sldChg>
      <pc:sldChg chg="addSp delSp modSp mod modTransition modAnim">
        <pc:chgData name="Alfred Smith" userId="3c60a3631c0db8ad" providerId="LiveId" clId="{949067AE-CD43-44E2-9944-A6EA38076F25}" dt="2023-01-19T11:03:17.143" v="75"/>
        <pc:sldMkLst>
          <pc:docMk/>
          <pc:sldMk cId="223091239" sldId="480"/>
        </pc:sldMkLst>
        <pc:spChg chg="add mod">
          <ac:chgData name="Alfred Smith" userId="3c60a3631c0db8ad" providerId="LiveId" clId="{949067AE-CD43-44E2-9944-A6EA38076F25}" dt="2023-01-19T11:03:17.143" v="75"/>
          <ac:spMkLst>
            <pc:docMk/>
            <pc:sldMk cId="223091239" sldId="480"/>
            <ac:spMk id="2" creationId="{61E86757-F11D-830D-3BC0-1F9E96822DAE}"/>
          </ac:spMkLst>
        </pc:spChg>
        <pc:spChg chg="del">
          <ac:chgData name="Alfred Smith" userId="3c60a3631c0db8ad" providerId="LiveId" clId="{949067AE-CD43-44E2-9944-A6EA38076F25}" dt="2023-01-19T11:01:56.985" v="36" actId="478"/>
          <ac:spMkLst>
            <pc:docMk/>
            <pc:sldMk cId="223091239" sldId="480"/>
            <ac:spMk id="6" creationId="{416C064E-628E-47C0-A712-DB178FE9901E}"/>
          </ac:spMkLst>
        </pc:spChg>
        <pc:picChg chg="del">
          <ac:chgData name="Alfred Smith" userId="3c60a3631c0db8ad" providerId="LiveId" clId="{949067AE-CD43-44E2-9944-A6EA38076F25}" dt="2023-01-19T11:01:40.947" v="30"/>
          <ac:picMkLst>
            <pc:docMk/>
            <pc:sldMk cId="223091239" sldId="480"/>
            <ac:picMk id="7" creationId="{D42E95BE-7162-7F97-3DA8-2A1FD9D15A65}"/>
          </ac:picMkLst>
        </pc:picChg>
      </pc:sldChg>
      <pc:sldChg chg="modSp mod modTransition">
        <pc:chgData name="Alfred Smith" userId="3c60a3631c0db8ad" providerId="LiveId" clId="{949067AE-CD43-44E2-9944-A6EA38076F25}" dt="2023-01-19T11:01:40.947" v="30"/>
        <pc:sldMkLst>
          <pc:docMk/>
          <pc:sldMk cId="3832523881" sldId="481"/>
        </pc:sldMkLst>
        <pc:spChg chg="mod">
          <ac:chgData name="Alfred Smith" userId="3c60a3631c0db8ad" providerId="LiveId" clId="{949067AE-CD43-44E2-9944-A6EA38076F25}" dt="2023-01-19T11:01:16.680" v="24"/>
          <ac:spMkLst>
            <pc:docMk/>
            <pc:sldMk cId="3832523881" sldId="481"/>
            <ac:spMk id="7" creationId="{BA8BD041-3E32-86E7-5B20-ACF87B6CAFB7}"/>
          </ac:spMkLst>
        </pc:spChg>
      </pc:sldChg>
      <pc:sldChg chg="addSp delSp modSp mod modTransition modAnim">
        <pc:chgData name="Alfred Smith" userId="3c60a3631c0db8ad" providerId="LiveId" clId="{949067AE-CD43-44E2-9944-A6EA38076F25}" dt="2023-01-19T11:03:18.480" v="76"/>
        <pc:sldMkLst>
          <pc:docMk/>
          <pc:sldMk cId="3225707724" sldId="482"/>
        </pc:sldMkLst>
        <pc:spChg chg="add mod">
          <ac:chgData name="Alfred Smith" userId="3c60a3631c0db8ad" providerId="LiveId" clId="{949067AE-CD43-44E2-9944-A6EA38076F25}" dt="2023-01-19T11:03:18.480" v="76"/>
          <ac:spMkLst>
            <pc:docMk/>
            <pc:sldMk cId="3225707724" sldId="482"/>
            <ac:spMk id="2" creationId="{248B9268-0DCD-DDF6-9C2B-A5C4083CA512}"/>
          </ac:spMkLst>
        </pc:spChg>
        <pc:spChg chg="del">
          <ac:chgData name="Alfred Smith" userId="3c60a3631c0db8ad" providerId="LiveId" clId="{949067AE-CD43-44E2-9944-A6EA38076F25}" dt="2023-01-19T11:01:55.450" v="35" actId="478"/>
          <ac:spMkLst>
            <pc:docMk/>
            <pc:sldMk cId="3225707724" sldId="482"/>
            <ac:spMk id="6" creationId="{416C064E-628E-47C0-A712-DB178FE9901E}"/>
          </ac:spMkLst>
        </pc:spChg>
        <pc:picChg chg="del">
          <ac:chgData name="Alfred Smith" userId="3c60a3631c0db8ad" providerId="LiveId" clId="{949067AE-CD43-44E2-9944-A6EA38076F25}" dt="2023-01-19T11:01:40.947" v="30"/>
          <ac:picMkLst>
            <pc:docMk/>
            <pc:sldMk cId="3225707724" sldId="482"/>
            <ac:picMk id="3" creationId="{C127F231-EAC7-10C1-031A-C5F25A178565}"/>
          </ac:picMkLst>
        </pc:picChg>
      </pc:sldChg>
      <pc:sldChg chg="modSp mod modTransition">
        <pc:chgData name="Alfred Smith" userId="3c60a3631c0db8ad" providerId="LiveId" clId="{949067AE-CD43-44E2-9944-A6EA38076F25}" dt="2023-01-19T11:01:40.947" v="30"/>
        <pc:sldMkLst>
          <pc:docMk/>
          <pc:sldMk cId="2799193714" sldId="483"/>
        </pc:sldMkLst>
        <pc:spChg chg="mod">
          <ac:chgData name="Alfred Smith" userId="3c60a3631c0db8ad" providerId="LiveId" clId="{949067AE-CD43-44E2-9944-A6EA38076F25}" dt="2023-01-19T11:01:19.142" v="25"/>
          <ac:spMkLst>
            <pc:docMk/>
            <pc:sldMk cId="2799193714" sldId="483"/>
            <ac:spMk id="7" creationId="{23310079-FCF3-D3D7-EDD6-10F9F0704B47}"/>
          </ac:spMkLst>
        </pc:spChg>
      </pc:sldChg>
      <pc:sldChg chg="addSp delSp modSp mod modTransition modAnim">
        <pc:chgData name="Alfred Smith" userId="3c60a3631c0db8ad" providerId="LiveId" clId="{949067AE-CD43-44E2-9944-A6EA38076F25}" dt="2023-01-19T11:03:19.849" v="77"/>
        <pc:sldMkLst>
          <pc:docMk/>
          <pc:sldMk cId="3697992923" sldId="484"/>
        </pc:sldMkLst>
        <pc:spChg chg="add mod">
          <ac:chgData name="Alfred Smith" userId="3c60a3631c0db8ad" providerId="LiveId" clId="{949067AE-CD43-44E2-9944-A6EA38076F25}" dt="2023-01-19T11:03:19.849" v="77"/>
          <ac:spMkLst>
            <pc:docMk/>
            <pc:sldMk cId="3697992923" sldId="484"/>
            <ac:spMk id="2" creationId="{1B581344-2533-92A5-D528-6F907463CB39}"/>
          </ac:spMkLst>
        </pc:spChg>
        <pc:spChg chg="del">
          <ac:chgData name="Alfred Smith" userId="3c60a3631c0db8ad" providerId="LiveId" clId="{949067AE-CD43-44E2-9944-A6EA38076F25}" dt="2023-01-19T11:01:53.463" v="34" actId="478"/>
          <ac:spMkLst>
            <pc:docMk/>
            <pc:sldMk cId="3697992923" sldId="484"/>
            <ac:spMk id="6" creationId="{416C064E-628E-47C0-A712-DB178FE9901E}"/>
          </ac:spMkLst>
        </pc:spChg>
        <pc:picChg chg="del">
          <ac:chgData name="Alfred Smith" userId="3c60a3631c0db8ad" providerId="LiveId" clId="{949067AE-CD43-44E2-9944-A6EA38076F25}" dt="2023-01-19T11:01:40.947" v="30"/>
          <ac:picMkLst>
            <pc:docMk/>
            <pc:sldMk cId="3697992923" sldId="484"/>
            <ac:picMk id="3" creationId="{AF957BC9-CE22-1F62-B163-A89D231CFC2B}"/>
          </ac:picMkLst>
        </pc:picChg>
      </pc:sldChg>
      <pc:sldChg chg="modSp mod modTransition">
        <pc:chgData name="Alfred Smith" userId="3c60a3631c0db8ad" providerId="LiveId" clId="{949067AE-CD43-44E2-9944-A6EA38076F25}" dt="2023-01-19T11:01:40.947" v="30"/>
        <pc:sldMkLst>
          <pc:docMk/>
          <pc:sldMk cId="1956248240" sldId="485"/>
        </pc:sldMkLst>
        <pc:spChg chg="mod">
          <ac:chgData name="Alfred Smith" userId="3c60a3631c0db8ad" providerId="LiveId" clId="{949067AE-CD43-44E2-9944-A6EA38076F25}" dt="2023-01-19T11:01:21.830" v="26"/>
          <ac:spMkLst>
            <pc:docMk/>
            <pc:sldMk cId="1956248240" sldId="485"/>
            <ac:spMk id="7" creationId="{B77F06FF-C437-18B0-EC78-05A595448A7C}"/>
          </ac:spMkLst>
        </pc:spChg>
      </pc:sldChg>
      <pc:sldChg chg="addSp delSp modSp mod modTransition modAnim">
        <pc:chgData name="Alfred Smith" userId="3c60a3631c0db8ad" providerId="LiveId" clId="{949067AE-CD43-44E2-9944-A6EA38076F25}" dt="2023-01-19T11:03:21.127" v="78"/>
        <pc:sldMkLst>
          <pc:docMk/>
          <pc:sldMk cId="890851226" sldId="486"/>
        </pc:sldMkLst>
        <pc:spChg chg="add mod">
          <ac:chgData name="Alfred Smith" userId="3c60a3631c0db8ad" providerId="LiveId" clId="{949067AE-CD43-44E2-9944-A6EA38076F25}" dt="2023-01-19T11:03:21.127" v="78"/>
          <ac:spMkLst>
            <pc:docMk/>
            <pc:sldMk cId="890851226" sldId="486"/>
            <ac:spMk id="2" creationId="{1B61CBF6-BD0E-FCF6-57E4-03684B78099B}"/>
          </ac:spMkLst>
        </pc:spChg>
        <pc:spChg chg="del">
          <ac:chgData name="Alfred Smith" userId="3c60a3631c0db8ad" providerId="LiveId" clId="{949067AE-CD43-44E2-9944-A6EA38076F25}" dt="2023-01-19T11:01:51.419" v="33" actId="478"/>
          <ac:spMkLst>
            <pc:docMk/>
            <pc:sldMk cId="890851226" sldId="486"/>
            <ac:spMk id="6" creationId="{416C064E-628E-47C0-A712-DB178FE9901E}"/>
          </ac:spMkLst>
        </pc:spChg>
        <pc:picChg chg="del">
          <ac:chgData name="Alfred Smith" userId="3c60a3631c0db8ad" providerId="LiveId" clId="{949067AE-CD43-44E2-9944-A6EA38076F25}" dt="2023-01-19T11:01:40.947" v="30"/>
          <ac:picMkLst>
            <pc:docMk/>
            <pc:sldMk cId="890851226" sldId="486"/>
            <ac:picMk id="8" creationId="{0A6FDC14-BAD6-E129-A77C-E70A9C1BD7D2}"/>
          </ac:picMkLst>
        </pc:picChg>
      </pc:sldChg>
      <pc:sldChg chg="modSp mod modTransition">
        <pc:chgData name="Alfred Smith" userId="3c60a3631c0db8ad" providerId="LiveId" clId="{949067AE-CD43-44E2-9944-A6EA38076F25}" dt="2023-01-19T11:01:40.947" v="30"/>
        <pc:sldMkLst>
          <pc:docMk/>
          <pc:sldMk cId="3593004533" sldId="487"/>
        </pc:sldMkLst>
        <pc:spChg chg="mod">
          <ac:chgData name="Alfred Smith" userId="3c60a3631c0db8ad" providerId="LiveId" clId="{949067AE-CD43-44E2-9944-A6EA38076F25}" dt="2023-01-19T11:01:24.524" v="27"/>
          <ac:spMkLst>
            <pc:docMk/>
            <pc:sldMk cId="3593004533" sldId="487"/>
            <ac:spMk id="7" creationId="{6D6AFF5F-C1ED-12DF-AD4B-A423CA8A4059}"/>
          </ac:spMkLst>
        </pc:spChg>
      </pc:sldChg>
      <pc:sldChg chg="addSp delSp modSp mod modTransition modAnim">
        <pc:chgData name="Alfred Smith" userId="3c60a3631c0db8ad" providerId="LiveId" clId="{949067AE-CD43-44E2-9944-A6EA38076F25}" dt="2023-01-19T11:03:22.329" v="79"/>
        <pc:sldMkLst>
          <pc:docMk/>
          <pc:sldMk cId="1497518747" sldId="488"/>
        </pc:sldMkLst>
        <pc:spChg chg="add mod">
          <ac:chgData name="Alfred Smith" userId="3c60a3631c0db8ad" providerId="LiveId" clId="{949067AE-CD43-44E2-9944-A6EA38076F25}" dt="2023-01-19T11:03:22.329" v="79"/>
          <ac:spMkLst>
            <pc:docMk/>
            <pc:sldMk cId="1497518747" sldId="488"/>
            <ac:spMk id="2" creationId="{AFD446CC-792B-814E-8912-B7D799F81601}"/>
          </ac:spMkLst>
        </pc:spChg>
        <pc:spChg chg="del">
          <ac:chgData name="Alfred Smith" userId="3c60a3631c0db8ad" providerId="LiveId" clId="{949067AE-CD43-44E2-9944-A6EA38076F25}" dt="2023-01-19T11:01:47.469" v="32" actId="478"/>
          <ac:spMkLst>
            <pc:docMk/>
            <pc:sldMk cId="1497518747" sldId="488"/>
            <ac:spMk id="6" creationId="{416C064E-628E-47C0-A712-DB178FE9901E}"/>
          </ac:spMkLst>
        </pc:spChg>
        <pc:picChg chg="del">
          <ac:chgData name="Alfred Smith" userId="3c60a3631c0db8ad" providerId="LiveId" clId="{949067AE-CD43-44E2-9944-A6EA38076F25}" dt="2023-01-19T11:01:40.947" v="30"/>
          <ac:picMkLst>
            <pc:docMk/>
            <pc:sldMk cId="1497518747" sldId="488"/>
            <ac:picMk id="7" creationId="{6F2A1F6C-9114-D881-0363-32A8C4FE77CD}"/>
          </ac:picMkLst>
        </pc:picChg>
      </pc:sldChg>
      <pc:sldChg chg="modSp mod modTransition">
        <pc:chgData name="Alfred Smith" userId="3c60a3631c0db8ad" providerId="LiveId" clId="{949067AE-CD43-44E2-9944-A6EA38076F25}" dt="2023-01-19T11:01:40.947" v="30"/>
        <pc:sldMkLst>
          <pc:docMk/>
          <pc:sldMk cId="2537641663" sldId="490"/>
        </pc:sldMkLst>
        <pc:spChg chg="mod">
          <ac:chgData name="Alfred Smith" userId="3c60a3631c0db8ad" providerId="LiveId" clId="{949067AE-CD43-44E2-9944-A6EA38076F25}" dt="2023-01-19T11:01:26.924" v="28"/>
          <ac:spMkLst>
            <pc:docMk/>
            <pc:sldMk cId="2537641663" sldId="490"/>
            <ac:spMk id="7" creationId="{745FFEB8-1588-E1B3-AE07-523B282D9032}"/>
          </ac:spMkLst>
        </pc:spChg>
      </pc:sldChg>
      <pc:sldChg chg="addSp delSp modSp mod modTransition modAnim">
        <pc:chgData name="Alfred Smith" userId="3c60a3631c0db8ad" providerId="LiveId" clId="{949067AE-CD43-44E2-9944-A6EA38076F25}" dt="2023-01-19T11:03:24.694" v="80"/>
        <pc:sldMkLst>
          <pc:docMk/>
          <pc:sldMk cId="1059539224" sldId="491"/>
        </pc:sldMkLst>
        <pc:spChg chg="add mod">
          <ac:chgData name="Alfred Smith" userId="3c60a3631c0db8ad" providerId="LiveId" clId="{949067AE-CD43-44E2-9944-A6EA38076F25}" dt="2023-01-19T11:03:24.694" v="80"/>
          <ac:spMkLst>
            <pc:docMk/>
            <pc:sldMk cId="1059539224" sldId="491"/>
            <ac:spMk id="2" creationId="{2EE77E79-43C4-068E-573C-56090905B0E7}"/>
          </ac:spMkLst>
        </pc:spChg>
        <pc:spChg chg="del">
          <ac:chgData name="Alfred Smith" userId="3c60a3631c0db8ad" providerId="LiveId" clId="{949067AE-CD43-44E2-9944-A6EA38076F25}" dt="2023-01-19T11:01:43.621" v="31" actId="478"/>
          <ac:spMkLst>
            <pc:docMk/>
            <pc:sldMk cId="1059539224" sldId="491"/>
            <ac:spMk id="6" creationId="{416C064E-628E-47C0-A712-DB178FE9901E}"/>
          </ac:spMkLst>
        </pc:spChg>
        <pc:picChg chg="del">
          <ac:chgData name="Alfred Smith" userId="3c60a3631c0db8ad" providerId="LiveId" clId="{949067AE-CD43-44E2-9944-A6EA38076F25}" dt="2023-01-19T11:01:40.947" v="30"/>
          <ac:picMkLst>
            <pc:docMk/>
            <pc:sldMk cId="1059539224" sldId="491"/>
            <ac:picMk id="7" creationId="{C7D4B1F1-3D52-C7AA-6409-A154C174E7B6}"/>
          </ac:picMkLst>
        </pc:picChg>
      </pc:sldChg>
      <pc:sldChg chg="modSp mod modTransition">
        <pc:chgData name="Alfred Smith" userId="3c60a3631c0db8ad" providerId="LiveId" clId="{949067AE-CD43-44E2-9944-A6EA38076F25}" dt="2023-01-19T11:01:40.947" v="30"/>
        <pc:sldMkLst>
          <pc:docMk/>
          <pc:sldMk cId="887518989" sldId="501"/>
        </pc:sldMkLst>
        <pc:spChg chg="mod">
          <ac:chgData name="Alfred Smith" userId="3c60a3631c0db8ad" providerId="LiveId" clId="{949067AE-CD43-44E2-9944-A6EA38076F25}" dt="2023-01-19T11:00:53.494" v="16"/>
          <ac:spMkLst>
            <pc:docMk/>
            <pc:sldMk cId="887518989" sldId="501"/>
            <ac:spMk id="5" creationId="{160DB99D-C955-8A12-DC48-E4B52D9D9F21}"/>
          </ac:spMkLst>
        </pc:spChg>
      </pc:sldChg>
      <pc:sldChg chg="modSp mod modTransition">
        <pc:chgData name="Alfred Smith" userId="3c60a3631c0db8ad" providerId="LiveId" clId="{949067AE-CD43-44E2-9944-A6EA38076F25}" dt="2023-01-19T11:01:40.947" v="30"/>
        <pc:sldMkLst>
          <pc:docMk/>
          <pc:sldMk cId="229907597" sldId="502"/>
        </pc:sldMkLst>
        <pc:spChg chg="mod">
          <ac:chgData name="Alfred Smith" userId="3c60a3631c0db8ad" providerId="LiveId" clId="{949067AE-CD43-44E2-9944-A6EA38076F25}" dt="2023-01-19T11:01:29.775" v="29"/>
          <ac:spMkLst>
            <pc:docMk/>
            <pc:sldMk cId="229907597" sldId="502"/>
            <ac:spMk id="5" creationId="{A5599B13-D083-1072-7B1E-ECD239C26F43}"/>
          </ac:spMkLst>
        </pc:spChg>
      </pc:sldChg>
    </pc:docChg>
  </pc:docChgLst>
  <pc:docChgLst>
    <pc:chgData name="Alfred Smith" userId="3c60a3631c0db8ad" providerId="LiveId" clId="{55802B90-5EB4-4B5F-9A73-19DA52BAB539}"/>
    <pc:docChg chg="modSld">
      <pc:chgData name="Alfred Smith" userId="3c60a3631c0db8ad" providerId="LiveId" clId="{55802B90-5EB4-4B5F-9A73-19DA52BAB539}" dt="2023-12-11T10:19:33.450" v="0" actId="20577"/>
      <pc:docMkLst>
        <pc:docMk/>
      </pc:docMkLst>
      <pc:sldChg chg="modSp mod">
        <pc:chgData name="Alfred Smith" userId="3c60a3631c0db8ad" providerId="LiveId" clId="{55802B90-5EB4-4B5F-9A73-19DA52BAB539}" dt="2023-12-11T10:19:33.450" v="0" actId="20577"/>
        <pc:sldMkLst>
          <pc:docMk/>
          <pc:sldMk cId="2691432836" sldId="460"/>
        </pc:sldMkLst>
        <pc:spChg chg="mod">
          <ac:chgData name="Alfred Smith" userId="3c60a3631c0db8ad" providerId="LiveId" clId="{55802B90-5EB4-4B5F-9A73-19DA52BAB539}" dt="2023-12-11T10:19:33.450" v="0" actId="20577"/>
          <ac:spMkLst>
            <pc:docMk/>
            <pc:sldMk cId="2691432836" sldId="460"/>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26-6</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5966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EC6F64-7115-4F6F-A839-F7B1BCD6F15A}"/>
              </a:ext>
            </a:extLst>
          </p:cNvPr>
          <p:cNvPicPr>
            <a:picLocks noChangeAspect="1"/>
          </p:cNvPicPr>
          <p:nvPr/>
        </p:nvPicPr>
        <p:blipFill>
          <a:blip r:embed="rId2"/>
          <a:stretch>
            <a:fillRect/>
          </a:stretch>
        </p:blipFill>
        <p:spPr>
          <a:xfrm>
            <a:off x="0" y="-594399"/>
            <a:ext cx="12192000" cy="7452399"/>
          </a:xfrm>
          <a:prstGeom prst="rect">
            <a:avLst/>
          </a:prstGeom>
        </p:spPr>
      </p:pic>
      <p:sp>
        <p:nvSpPr>
          <p:cNvPr id="5" name="TextBox 4">
            <a:extLst>
              <a:ext uri="{FF2B5EF4-FFF2-40B4-BE49-F238E27FC236}">
                <a16:creationId xmlns:a16="http://schemas.microsoft.com/office/drawing/2014/main" id="{1A7114BA-7763-28BC-0381-999F2D6CD1A5}"/>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5Then these men said, “We won’t find any occasion against this Daniel, unless we find it against him concerning the law of his God.”</a:t>
            </a:r>
            <a:endParaRPr lang="en-ZA" dirty="0"/>
          </a:p>
        </p:txBody>
      </p:sp>
      <p:sp>
        <p:nvSpPr>
          <p:cNvPr id="2" name="TextBox 1">
            <a:extLst>
              <a:ext uri="{FF2B5EF4-FFF2-40B4-BE49-F238E27FC236}">
                <a16:creationId xmlns:a16="http://schemas.microsoft.com/office/drawing/2014/main" id="{103DC81F-101B-925E-8F2B-B9CF76BA8D0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422728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725029-0091-7FD4-7FC5-EC8719AA4CC4}"/>
              </a:ext>
            </a:extLst>
          </p:cNvPr>
          <p:cNvPicPr>
            <a:picLocks noChangeAspect="1"/>
          </p:cNvPicPr>
          <p:nvPr/>
        </p:nvPicPr>
        <p:blipFill>
          <a:blip r:embed="rId2"/>
          <a:stretch>
            <a:fillRect/>
          </a:stretch>
        </p:blipFill>
        <p:spPr>
          <a:xfrm>
            <a:off x="-1" y="-294639"/>
            <a:ext cx="12191999" cy="7152639"/>
          </a:xfrm>
          <a:prstGeom prst="rect">
            <a:avLst/>
          </a:prstGeom>
        </p:spPr>
      </p:pic>
      <p:sp>
        <p:nvSpPr>
          <p:cNvPr id="5" name="TextBox 4">
            <a:extLst>
              <a:ext uri="{FF2B5EF4-FFF2-40B4-BE49-F238E27FC236}">
                <a16:creationId xmlns:a16="http://schemas.microsoft.com/office/drawing/2014/main" id="{F128061B-88FE-6348-CA4F-F44A410AB4EE}"/>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6Then these presidents and local governors assembled together to the king, and said this to him, “King Darius, live forever!</a:t>
            </a:r>
            <a:endParaRPr lang="en-ZA" dirty="0"/>
          </a:p>
        </p:txBody>
      </p:sp>
      <p:sp>
        <p:nvSpPr>
          <p:cNvPr id="2" name="TextBox 1">
            <a:extLst>
              <a:ext uri="{FF2B5EF4-FFF2-40B4-BE49-F238E27FC236}">
                <a16:creationId xmlns:a16="http://schemas.microsoft.com/office/drawing/2014/main" id="{4782D60B-F3B7-6096-1580-55CEAC68E99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8DB2BE-208E-B82B-9E1A-738E1343D6FB}"/>
              </a:ext>
            </a:extLst>
          </p:cNvPr>
          <p:cNvPicPr>
            <a:picLocks noChangeAspect="1"/>
          </p:cNvPicPr>
          <p:nvPr/>
        </p:nvPicPr>
        <p:blipFill>
          <a:blip r:embed="rId2"/>
          <a:stretch>
            <a:fillRect/>
          </a:stretch>
        </p:blipFill>
        <p:spPr>
          <a:xfrm flipH="1">
            <a:off x="-1" y="-615289"/>
            <a:ext cx="12192000" cy="7473289"/>
          </a:xfrm>
          <a:prstGeom prst="rect">
            <a:avLst/>
          </a:prstGeom>
        </p:spPr>
      </p:pic>
      <p:sp>
        <p:nvSpPr>
          <p:cNvPr id="5" name="TextBox 4">
            <a:extLst>
              <a:ext uri="{FF2B5EF4-FFF2-40B4-BE49-F238E27FC236}">
                <a16:creationId xmlns:a16="http://schemas.microsoft.com/office/drawing/2014/main" id="{BCBC5A23-DA00-4092-4872-5EA6DF64051D}"/>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7All the presidents of the kingdom, the deputies and the local governors, the counselors and the governors, have consulted together to establish a royal statute and to make a strong decree, that whoever asks a petition of any god or man for thirty days, except of you, O king, he shall be cast into the den of lions. </a:t>
            </a:r>
            <a:endParaRPr lang="en-ZA" sz="1600" dirty="0"/>
          </a:p>
        </p:txBody>
      </p:sp>
      <p:sp>
        <p:nvSpPr>
          <p:cNvPr id="2" name="TextBox 1">
            <a:extLst>
              <a:ext uri="{FF2B5EF4-FFF2-40B4-BE49-F238E27FC236}">
                <a16:creationId xmlns:a16="http://schemas.microsoft.com/office/drawing/2014/main" id="{F70ABA1B-5C88-71C2-E158-FAFD98A551A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6DC8551-7133-58C2-F893-F6BC2A606C53}"/>
              </a:ext>
            </a:extLst>
          </p:cNvPr>
          <p:cNvPicPr>
            <a:picLocks noChangeAspect="1"/>
          </p:cNvPicPr>
          <p:nvPr/>
        </p:nvPicPr>
        <p:blipFill>
          <a:blip r:embed="rId2"/>
          <a:stretch>
            <a:fillRect/>
          </a:stretch>
        </p:blipFill>
        <p:spPr>
          <a:xfrm flipH="1">
            <a:off x="-1" y="-809924"/>
            <a:ext cx="12191999" cy="7667924"/>
          </a:xfrm>
          <a:prstGeom prst="rect">
            <a:avLst/>
          </a:prstGeom>
        </p:spPr>
      </p:pic>
      <p:sp>
        <p:nvSpPr>
          <p:cNvPr id="5" name="TextBox 4">
            <a:extLst>
              <a:ext uri="{FF2B5EF4-FFF2-40B4-BE49-F238E27FC236}">
                <a16:creationId xmlns:a16="http://schemas.microsoft.com/office/drawing/2014/main" id="{260E1198-A675-C038-D134-79CD00BA6126}"/>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8Now, O king, establish the decree and sign the writing, that it not be changed, according to the law of the Medes and Persians, which doesn’t alter.” 9Therefore King Darius signed the writing and the decree.</a:t>
            </a:r>
            <a:endParaRPr lang="en-ZA" sz="1600" dirty="0"/>
          </a:p>
        </p:txBody>
      </p:sp>
      <p:sp>
        <p:nvSpPr>
          <p:cNvPr id="2" name="TextBox 1">
            <a:extLst>
              <a:ext uri="{FF2B5EF4-FFF2-40B4-BE49-F238E27FC236}">
                <a16:creationId xmlns:a16="http://schemas.microsoft.com/office/drawing/2014/main" id="{8151D8FE-F581-5984-4097-421E95F8FFC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51156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1" y="-299788"/>
            <a:ext cx="12192000" cy="7157788"/>
          </a:xfrm>
          <a:prstGeom prst="rect">
            <a:avLst/>
          </a:prstGeom>
        </p:spPr>
      </p:pic>
      <p:sp>
        <p:nvSpPr>
          <p:cNvPr id="5" name="TextBox 4">
            <a:extLst>
              <a:ext uri="{FF2B5EF4-FFF2-40B4-BE49-F238E27FC236}">
                <a16:creationId xmlns:a16="http://schemas.microsoft.com/office/drawing/2014/main" id="{EF0D50D8-D29C-23F3-F8BE-1E6CC8878E80}"/>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10When Daniel knew that the writing was signed, he went into his house (now his windows were open in his room toward Jerusalem) and he kneeled on his knees three times a day, and prayed, and gave thanks before his God, as he did before. </a:t>
            </a:r>
            <a:endParaRPr lang="en-ZA" dirty="0"/>
          </a:p>
        </p:txBody>
      </p:sp>
      <p:sp>
        <p:nvSpPr>
          <p:cNvPr id="2" name="TextBox 1">
            <a:extLst>
              <a:ext uri="{FF2B5EF4-FFF2-40B4-BE49-F238E27FC236}">
                <a16:creationId xmlns:a16="http://schemas.microsoft.com/office/drawing/2014/main" id="{694C2970-725F-0882-A0A6-D84FC685CD00}"/>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4969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C4E1062D-384B-68E8-AE5A-01277B09C530}"/>
              </a:ext>
            </a:extLst>
          </p:cNvPr>
          <p:cNvSpPr txBox="1"/>
          <p:nvPr/>
        </p:nvSpPr>
        <p:spPr>
          <a:xfrm>
            <a:off x="120543" y="4127373"/>
            <a:ext cx="9083891" cy="2729345"/>
          </a:xfrm>
          <a:prstGeom prst="rect">
            <a:avLst/>
          </a:prstGeom>
          <a:noFill/>
        </p:spPr>
        <p:txBody>
          <a:bodyPr wrap="square" rtlCol="0">
            <a:noAutofit/>
          </a:bodyPr>
          <a:lstStyle/>
          <a:p>
            <a:r>
              <a:rPr lang="en-IN" sz="6000" b="0" i="0" u="none" strike="noStrike" baseline="0" dirty="0">
                <a:solidFill>
                  <a:schemeClr val="bg1"/>
                </a:solidFill>
                <a:latin typeface="TimesNewRomanPSMT"/>
              </a:rPr>
              <a:t>Lion’s den – </a:t>
            </a:r>
          </a:p>
          <a:p>
            <a:r>
              <a:rPr lang="en-IN" sz="6000" b="0" i="0" u="none" strike="noStrike" baseline="0" dirty="0">
                <a:solidFill>
                  <a:schemeClr val="bg1"/>
                </a:solidFill>
                <a:latin typeface="TimesNewRomanPSMT"/>
              </a:rPr>
              <a:t>Daniel 6</a:t>
            </a:r>
            <a:endParaRPr lang="en-ZA" sz="6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575DE-C34A-9840-FC20-07FFCD73FAC6}"/>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4670E1A-9043-9A6E-95B6-F1DE0493BBDE}"/>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11Then these men assembled together, and found Daniel making petition and supplication before his God. </a:t>
            </a:r>
            <a:endParaRPr lang="en-ZA" dirty="0"/>
          </a:p>
        </p:txBody>
      </p:sp>
      <p:sp>
        <p:nvSpPr>
          <p:cNvPr id="2" name="TextBox 1">
            <a:extLst>
              <a:ext uri="{FF2B5EF4-FFF2-40B4-BE49-F238E27FC236}">
                <a16:creationId xmlns:a16="http://schemas.microsoft.com/office/drawing/2014/main" id="{DBE8C3BB-0793-96FC-1DE0-6150B849994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78998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5E700E-ACAF-3B45-9ED1-FB458C4963A2}"/>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54BACF0-A43A-1FC5-57FF-DC145A9494AD}"/>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12Then they came near, and spoke before the king concerning the king’s decree: “Haven’t you signed a decree that every man who makes a petition to any god or man within thirty days, except to you, O king, shall be cast into the den of lions?”</a:t>
            </a:r>
            <a:endParaRPr lang="en-ZA" dirty="0"/>
          </a:p>
        </p:txBody>
      </p:sp>
      <p:sp>
        <p:nvSpPr>
          <p:cNvPr id="2" name="TextBox 1">
            <a:extLst>
              <a:ext uri="{FF2B5EF4-FFF2-40B4-BE49-F238E27FC236}">
                <a16:creationId xmlns:a16="http://schemas.microsoft.com/office/drawing/2014/main" id="{42387779-730C-1389-1B70-09D009B1919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9143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F13DE3-B2DE-D1A1-D4E4-437C50A88721}"/>
              </a:ext>
            </a:extLst>
          </p:cNvPr>
          <p:cNvPicPr>
            <a:picLocks noChangeAspect="1"/>
          </p:cNvPicPr>
          <p:nvPr/>
        </p:nvPicPr>
        <p:blipFill>
          <a:blip r:embed="rId2"/>
          <a:stretch>
            <a:fillRect/>
          </a:stretch>
        </p:blipFill>
        <p:spPr>
          <a:xfrm>
            <a:off x="0" y="0"/>
            <a:ext cx="12481560" cy="6858000"/>
          </a:xfrm>
          <a:prstGeom prst="rect">
            <a:avLst/>
          </a:prstGeom>
        </p:spPr>
      </p:pic>
      <p:sp>
        <p:nvSpPr>
          <p:cNvPr id="5" name="TextBox 4">
            <a:extLst>
              <a:ext uri="{FF2B5EF4-FFF2-40B4-BE49-F238E27FC236}">
                <a16:creationId xmlns:a16="http://schemas.microsoft.com/office/drawing/2014/main" id="{FBE3067E-4D8D-B042-684D-6F002E4777B9}"/>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The king answered, “This thing is true, according to the law of the Medes and Persians, which doesn’t alter.”</a:t>
            </a:r>
            <a:endParaRPr lang="en-US" sz="3600" dirty="0">
              <a:solidFill>
                <a:srgbClr val="121212"/>
              </a:solidFill>
              <a:latin typeface="ArialMT"/>
            </a:endParaRPr>
          </a:p>
        </p:txBody>
      </p:sp>
      <p:sp>
        <p:nvSpPr>
          <p:cNvPr id="2" name="TextBox 1">
            <a:extLst>
              <a:ext uri="{FF2B5EF4-FFF2-40B4-BE49-F238E27FC236}">
                <a16:creationId xmlns:a16="http://schemas.microsoft.com/office/drawing/2014/main" id="{7644B6BC-8D06-3F1C-4E78-9DECE7AF05D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94120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4C2494-4570-17AC-6C14-13874B2D6CB3}"/>
              </a:ext>
            </a:extLst>
          </p:cNvPr>
          <p:cNvPicPr>
            <a:picLocks noChangeAspect="1"/>
          </p:cNvPicPr>
          <p:nvPr/>
        </p:nvPicPr>
        <p:blipFill>
          <a:blip r:embed="rId2"/>
          <a:stretch>
            <a:fillRect/>
          </a:stretch>
        </p:blipFill>
        <p:spPr>
          <a:xfrm flipH="1">
            <a:off x="-2" y="-3996786"/>
            <a:ext cx="18489169" cy="10854786"/>
          </a:xfrm>
          <a:prstGeom prst="rect">
            <a:avLst/>
          </a:prstGeom>
        </p:spPr>
      </p:pic>
      <p:sp>
        <p:nvSpPr>
          <p:cNvPr id="5" name="TextBox 4">
            <a:extLst>
              <a:ext uri="{FF2B5EF4-FFF2-40B4-BE49-F238E27FC236}">
                <a16:creationId xmlns:a16="http://schemas.microsoft.com/office/drawing/2014/main" id="{160DB99D-C955-8A12-DC48-E4B52D9D9F21}"/>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7518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13Then they answered and said before the king, “That Daniel, who is of the children of the captivity of Judah, doesn’t respect you, O king, nor the decree that you have signed, but makes his petition three times a day.” </a:t>
            </a:r>
            <a:endParaRPr lang="en-ZA" dirty="0"/>
          </a:p>
        </p:txBody>
      </p:sp>
      <p:sp>
        <p:nvSpPr>
          <p:cNvPr id="2" name="TextBox 1">
            <a:extLst>
              <a:ext uri="{FF2B5EF4-FFF2-40B4-BE49-F238E27FC236}">
                <a16:creationId xmlns:a16="http://schemas.microsoft.com/office/drawing/2014/main" id="{0CD34606-17B5-BBD0-B3EB-A3957B121D5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471468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A488E27-87E6-9731-B61F-B5E00ED8658A}"/>
              </a:ext>
            </a:extLst>
          </p:cNvPr>
          <p:cNvPicPr>
            <a:picLocks noChangeAspect="1"/>
          </p:cNvPicPr>
          <p:nvPr/>
        </p:nvPicPr>
        <p:blipFill rotWithShape="1">
          <a:blip r:embed="rId2"/>
          <a:srcRect r="26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2C37A1D-C4B8-A7C9-B799-E3BE0D384ED7}"/>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14Then the king, when he heard these words, was very displeased, and set his heart on Daniel to deliver him; and he labored until the going down of the sun to rescue him.</a:t>
            </a:r>
            <a:endParaRPr lang="en-ZA" dirty="0"/>
          </a:p>
        </p:txBody>
      </p:sp>
      <p:sp>
        <p:nvSpPr>
          <p:cNvPr id="2" name="TextBox 1">
            <a:extLst>
              <a:ext uri="{FF2B5EF4-FFF2-40B4-BE49-F238E27FC236}">
                <a16:creationId xmlns:a16="http://schemas.microsoft.com/office/drawing/2014/main" id="{728A50F3-636B-6AB7-7F01-38E7FE3A84C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0" i="0" u="none" strike="noStrike" baseline="0" dirty="0">
                <a:latin typeface="TimesNewRomanPSMT"/>
              </a:rPr>
              <a:t>6. Lion’s den – Daniel 6 (</a:t>
            </a:r>
            <a:r>
              <a:rPr lang="en-IN" sz="4800" b="0" i="0" u="none" strike="noStrike" baseline="0" dirty="0" err="1">
                <a:latin typeface="TimesNewRomanPSMT"/>
              </a:rPr>
              <a:t>Center</a:t>
            </a:r>
            <a:r>
              <a:rPr lang="en-IN" sz="4800" b="0" i="0" u="none" strike="noStrike" baseline="0" dirty="0">
                <a:latin typeface="TimesNewRomanPSMT"/>
              </a:rPr>
              <a:t>)</a:t>
            </a:r>
            <a:endParaRPr lang="en-IN" sz="3600" dirty="0"/>
          </a:p>
          <a:p>
            <a:endParaRPr lang="en-ZA" dirty="0"/>
          </a:p>
        </p:txBody>
      </p:sp>
      <p:sp>
        <p:nvSpPr>
          <p:cNvPr id="3" name="TextBox 2">
            <a:extLst>
              <a:ext uri="{FF2B5EF4-FFF2-40B4-BE49-F238E27FC236}">
                <a16:creationId xmlns:a16="http://schemas.microsoft.com/office/drawing/2014/main" id="{3C07910E-6027-04D8-1931-9771ECCE9238}"/>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75922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34CB60-CDCD-417D-FE10-32FAAF09F90D}"/>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09DCA3C-7F41-D959-DD86-54461909713E}"/>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15Then these men assembled together to the king, and said to the king, “Know, O king, that it is a law of the Medes and Persians, that no decree nor statute which the king establishes may be changed.”</a:t>
            </a:r>
            <a:endParaRPr lang="en-ZA" sz="1600" dirty="0"/>
          </a:p>
        </p:txBody>
      </p:sp>
      <p:sp>
        <p:nvSpPr>
          <p:cNvPr id="2" name="TextBox 1">
            <a:extLst>
              <a:ext uri="{FF2B5EF4-FFF2-40B4-BE49-F238E27FC236}">
                <a16:creationId xmlns:a16="http://schemas.microsoft.com/office/drawing/2014/main" id="{62877116-4768-28C4-3E98-6D1EDEA7EE3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624184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0D11BF-4B12-9C4A-CC68-670C063A6AF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1D646EAF-565D-4414-2E10-AA66D91BB6D2}"/>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8268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16Then the king commanded, and they brought Daniel and cast him into the den of lions. The king spoke and said to Daniel, “Your God whom you serve continually, he will deliver you.”</a:t>
            </a:r>
            <a:endParaRPr lang="en-ZA" dirty="0"/>
          </a:p>
        </p:txBody>
      </p:sp>
      <p:sp>
        <p:nvSpPr>
          <p:cNvPr id="3" name="TextBox 2">
            <a:extLst>
              <a:ext uri="{FF2B5EF4-FFF2-40B4-BE49-F238E27FC236}">
                <a16:creationId xmlns:a16="http://schemas.microsoft.com/office/drawing/2014/main" id="{52E4F1AB-74F2-AB46-5F91-5C10BDCAD32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961299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85BB8-5BC5-7E0C-92B7-40E9543909C5}"/>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525EC33A-4886-83D1-1DFA-8E1FF0ECF815}"/>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241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17A stone was brought, and laid on the mouth of the den; and the king sealed it with his own signet, and with the signet of his lords; that nothing might be changed concerning Daniel.</a:t>
            </a:r>
            <a:endParaRPr lang="en-ZA" dirty="0"/>
          </a:p>
        </p:txBody>
      </p:sp>
      <p:sp>
        <p:nvSpPr>
          <p:cNvPr id="2" name="TextBox 1">
            <a:extLst>
              <a:ext uri="{FF2B5EF4-FFF2-40B4-BE49-F238E27FC236}">
                <a16:creationId xmlns:a16="http://schemas.microsoft.com/office/drawing/2014/main" id="{737C5BB0-5E5D-2468-7776-62C27CBA40F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120832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5DCC734-B031-ACA7-3EEF-EF1803B03D13}"/>
              </a:ext>
            </a:extLst>
          </p:cNvPr>
          <p:cNvPicPr>
            <a:picLocks noChangeAspect="1"/>
          </p:cNvPicPr>
          <p:nvPr/>
        </p:nvPicPr>
        <p:blipFill rotWithShape="1">
          <a:blip r:embed="rId2"/>
          <a:srcRect t="1246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841CCF6-CF84-8DF7-B5F4-73EF27114DB8}"/>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895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18Then the king went to his palace, and passed the night fasting. No musical instruments were brought before him; and his sleep fled from him.</a:t>
            </a:r>
            <a:endParaRPr lang="en-ZA" dirty="0"/>
          </a:p>
        </p:txBody>
      </p:sp>
      <p:sp>
        <p:nvSpPr>
          <p:cNvPr id="2" name="TextBox 1">
            <a:extLst>
              <a:ext uri="{FF2B5EF4-FFF2-40B4-BE49-F238E27FC236}">
                <a16:creationId xmlns:a16="http://schemas.microsoft.com/office/drawing/2014/main" id="{730D224A-AA74-B489-B491-B719CABC871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378944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306E2F-CF91-E9A9-5931-B0792986ED70}"/>
              </a:ext>
            </a:extLst>
          </p:cNvPr>
          <p:cNvPicPr>
            <a:picLocks noChangeAspect="1"/>
          </p:cNvPicPr>
          <p:nvPr/>
        </p:nvPicPr>
        <p:blipFill rotWithShape="1">
          <a:blip r:embed="rId2"/>
          <a:srcRect b="554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E421DEB-2B6B-03B3-273B-0F813915138F}"/>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3715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19Then the king arose very early in the morning, and went in haste to the den of lions. 20When he came near to the den to Daniel, he cried with a troubled voice. The king spoke and said to Daniel, “Daniel, servant of the living God, is your God, whom you serve continually, able to deliver you from the lions?”</a:t>
            </a:r>
            <a:endParaRPr lang="en-ZA" dirty="0"/>
          </a:p>
        </p:txBody>
      </p:sp>
      <p:sp>
        <p:nvSpPr>
          <p:cNvPr id="2" name="TextBox 1">
            <a:extLst>
              <a:ext uri="{FF2B5EF4-FFF2-40B4-BE49-F238E27FC236}">
                <a16:creationId xmlns:a16="http://schemas.microsoft.com/office/drawing/2014/main" id="{88A0A550-EF9E-8882-7897-9E9950C3BE5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83436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EA9C744-7F17-5842-7334-E11CF776C1AC}"/>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20B678F-57FB-201F-7F12-54DFF74BE14E}"/>
              </a:ext>
            </a:extLst>
          </p:cNvPr>
          <p:cNvSpPr txBox="1"/>
          <p:nvPr/>
        </p:nvSpPr>
        <p:spPr>
          <a:xfrm>
            <a:off x="120543" y="4127373"/>
            <a:ext cx="9083891" cy="2729345"/>
          </a:xfrm>
          <a:prstGeom prst="rect">
            <a:avLst/>
          </a:prstGeom>
          <a:noFill/>
        </p:spPr>
        <p:txBody>
          <a:bodyPr wrap="square" rtlCol="0">
            <a:noAutofit/>
          </a:bodyPr>
          <a:lstStyle/>
          <a:p>
            <a:r>
              <a:rPr lang="en-IN" sz="6000" b="0" i="0" u="none" strike="noStrike" baseline="0" dirty="0">
                <a:solidFill>
                  <a:schemeClr val="bg1"/>
                </a:solidFill>
                <a:latin typeface="TimesNewRomanPSMT"/>
              </a:rPr>
              <a:t>Lion’s den – </a:t>
            </a:r>
          </a:p>
          <a:p>
            <a:r>
              <a:rPr lang="en-IN" sz="6000" b="0" i="0" u="none" strike="noStrike" baseline="0" dirty="0">
                <a:solidFill>
                  <a:schemeClr val="bg1"/>
                </a:solidFill>
                <a:latin typeface="TimesNewRomanPSMT"/>
              </a:rPr>
              <a:t>Daniel 6</a:t>
            </a:r>
            <a:endParaRPr lang="en-ZA" sz="60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F283B9-D8CB-C6E9-99F9-B6C01F924E5A}"/>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8EECAE1-82EB-4D69-1742-C9DB50002837}"/>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281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21Then Daniel said to the king, “O king, live forever! 22My God has sent his angel, and has shut the lions’ mouths, and they have not hurt me, because innocence was found in me before him; and also before you, O king, I have done no harm.”</a:t>
            </a:r>
            <a:endParaRPr lang="en-ZA" dirty="0"/>
          </a:p>
        </p:txBody>
      </p:sp>
      <p:sp>
        <p:nvSpPr>
          <p:cNvPr id="2" name="TextBox 1">
            <a:extLst>
              <a:ext uri="{FF2B5EF4-FFF2-40B4-BE49-F238E27FC236}">
                <a16:creationId xmlns:a16="http://schemas.microsoft.com/office/drawing/2014/main" id="{61E86757-F11D-830D-3BC0-1F9E96822DAE}"/>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23091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109E80-5988-68E5-75B5-CF103D66C06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A8BD041-3E32-86E7-5B20-ACF87B6CAFB7}"/>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325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23Then the king was exceedingly glad, and commanded that they should take Daniel up out of the den. So Daniel was taken up out of the den, and no kind of harm was found on him, because he had trusted in his God.</a:t>
            </a:r>
            <a:endParaRPr lang="en-ZA" dirty="0"/>
          </a:p>
        </p:txBody>
      </p:sp>
      <p:sp>
        <p:nvSpPr>
          <p:cNvPr id="2" name="TextBox 1">
            <a:extLst>
              <a:ext uri="{FF2B5EF4-FFF2-40B4-BE49-F238E27FC236}">
                <a16:creationId xmlns:a16="http://schemas.microsoft.com/office/drawing/2014/main" id="{248B9268-0DCD-DDF6-9C2B-A5C4083CA51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25707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3E4C5ABE-DF53-8C61-7466-4A291186B32E}"/>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3310079-FCF3-D3D7-EDD6-10F9F0704B47}"/>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99193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24The king commanded, and they brought those men who had accused Daniel, and they cast them into the den of lions—them, their children, and their wives; and the lions mauled them, and broke all their bones in pieces before they came to the bottom of the den.</a:t>
            </a:r>
            <a:endParaRPr lang="en-ZA" dirty="0"/>
          </a:p>
        </p:txBody>
      </p:sp>
      <p:sp>
        <p:nvSpPr>
          <p:cNvPr id="2" name="TextBox 1">
            <a:extLst>
              <a:ext uri="{FF2B5EF4-FFF2-40B4-BE49-F238E27FC236}">
                <a16:creationId xmlns:a16="http://schemas.microsoft.com/office/drawing/2014/main" id="{1B581344-2533-92A5-D528-6F907463CB39}"/>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97992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50C915-3AE6-F58B-98CF-F6A2B48D435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77F06FF-C437-18B0-EC78-05A595448A7C}"/>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6248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25Then King Darius wrote to all the peoples, nations, and languages who dwell in all the earth:</a:t>
            </a:r>
          </a:p>
          <a:p>
            <a:pPr algn="l"/>
            <a:r>
              <a:rPr lang="en-US" sz="4000" b="0" i="0" dirty="0">
                <a:solidFill>
                  <a:srgbClr val="121212"/>
                </a:solidFill>
                <a:effectLst/>
                <a:latin typeface="ArialMT"/>
              </a:rPr>
              <a:t>“Peace be multiplied to you.</a:t>
            </a:r>
          </a:p>
          <a:p>
            <a:endParaRPr lang="en-ZA" dirty="0"/>
          </a:p>
        </p:txBody>
      </p:sp>
      <p:sp>
        <p:nvSpPr>
          <p:cNvPr id="2" name="TextBox 1">
            <a:extLst>
              <a:ext uri="{FF2B5EF4-FFF2-40B4-BE49-F238E27FC236}">
                <a16:creationId xmlns:a16="http://schemas.microsoft.com/office/drawing/2014/main" id="{1B61CBF6-BD0E-FCF6-57E4-03684B78099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90851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EA6FA8-A587-0F67-8A93-45D1EEA004B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D6AFF5F-C1ED-12DF-AD4B-A423CA8A4059}"/>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300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26“I make a decree that in all the dominion of my kingdom men tremble and fear before the God of Daniel.</a:t>
            </a:r>
          </a:p>
          <a:p>
            <a:pPr algn="l"/>
            <a:r>
              <a:rPr lang="en-US" sz="4000" b="0" i="0" dirty="0">
                <a:solidFill>
                  <a:srgbClr val="121212"/>
                </a:solidFill>
                <a:effectLst/>
                <a:latin typeface="ArialMT"/>
              </a:rPr>
              <a:t>“For he is the living God,</a:t>
            </a:r>
          </a:p>
          <a:p>
            <a:pPr algn="l"/>
            <a:r>
              <a:rPr lang="en-US" sz="4000" b="0" i="0" dirty="0">
                <a:solidFill>
                  <a:srgbClr val="121212"/>
                </a:solidFill>
                <a:effectLst/>
                <a:latin typeface="ArialMT"/>
              </a:rPr>
              <a:t>and steadfast forever.</a:t>
            </a:r>
          </a:p>
          <a:p>
            <a:pPr algn="l"/>
            <a:r>
              <a:rPr lang="en-US" sz="4000" b="0" i="0" dirty="0">
                <a:solidFill>
                  <a:srgbClr val="121212"/>
                </a:solidFill>
                <a:effectLst/>
                <a:latin typeface="ArialMT"/>
              </a:rPr>
              <a:t>His kingdom is that which will not be destroyed.</a:t>
            </a:r>
          </a:p>
          <a:p>
            <a:pPr algn="l"/>
            <a:r>
              <a:rPr lang="en-US" sz="4000" b="0" i="0" dirty="0">
                <a:solidFill>
                  <a:srgbClr val="121212"/>
                </a:solidFill>
                <a:effectLst/>
                <a:latin typeface="ArialMT"/>
              </a:rPr>
              <a:t>His dominion will be even to the end.</a:t>
            </a:r>
          </a:p>
          <a:p>
            <a:endParaRPr lang="en-ZA" dirty="0"/>
          </a:p>
        </p:txBody>
      </p:sp>
      <p:sp>
        <p:nvSpPr>
          <p:cNvPr id="2" name="TextBox 1">
            <a:extLst>
              <a:ext uri="{FF2B5EF4-FFF2-40B4-BE49-F238E27FC236}">
                <a16:creationId xmlns:a16="http://schemas.microsoft.com/office/drawing/2014/main" id="{AFD446CC-792B-814E-8912-B7D799F8160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497518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Daniel6:1It pleased Darius to set over the kingdom one hundred twenty local governors, who should be throughout the whole kingdom; 2and over them three presidents, of whom Daniel was one, that these local governors might give account to them, and that the king should suffer no loss.</a:t>
            </a:r>
            <a:endParaRPr lang="en-ZA" sz="1600" dirty="0"/>
          </a:p>
        </p:txBody>
      </p:sp>
      <p:sp>
        <p:nvSpPr>
          <p:cNvPr id="3" name="TextBox 2">
            <a:extLst>
              <a:ext uri="{FF2B5EF4-FFF2-40B4-BE49-F238E27FC236}">
                <a16:creationId xmlns:a16="http://schemas.microsoft.com/office/drawing/2014/main" id="{92292038-F93A-D0EC-018B-1DE7B054C5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67624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5E4055-B8A0-7D46-90AC-4146FA148B16}"/>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45FFEB8-1588-E1B3-AE07-523B282D9032}"/>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37641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27He delivers and rescues.</a:t>
            </a:r>
          </a:p>
          <a:p>
            <a:pPr algn="l"/>
            <a:r>
              <a:rPr lang="en-US" sz="4000" b="0" i="0" dirty="0">
                <a:solidFill>
                  <a:srgbClr val="121212"/>
                </a:solidFill>
                <a:effectLst/>
                <a:latin typeface="ArialMT"/>
              </a:rPr>
              <a:t>He works signs and wonders in heaven and in earth,</a:t>
            </a:r>
          </a:p>
          <a:p>
            <a:pPr algn="l"/>
            <a:r>
              <a:rPr lang="en-US" sz="4000" b="0" i="0" dirty="0">
                <a:solidFill>
                  <a:srgbClr val="121212"/>
                </a:solidFill>
                <a:effectLst/>
                <a:latin typeface="ArialMT"/>
              </a:rPr>
              <a:t>who has delivered Daniel from the power of the lions.”</a:t>
            </a:r>
          </a:p>
          <a:p>
            <a:endParaRPr lang="en-ZA" dirty="0"/>
          </a:p>
        </p:txBody>
      </p:sp>
      <p:sp>
        <p:nvSpPr>
          <p:cNvPr id="2" name="TextBox 1">
            <a:extLst>
              <a:ext uri="{FF2B5EF4-FFF2-40B4-BE49-F238E27FC236}">
                <a16:creationId xmlns:a16="http://schemas.microsoft.com/office/drawing/2014/main" id="{2EE77E79-43C4-068E-573C-56090905B0E7}"/>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59539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7E4DE-710C-EAFD-4870-38FEE89E9AF6}"/>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5599B13-D083-1072-7B1E-ECD239C26F43}"/>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990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2581BB-9D83-0CF2-6529-3BE0E7737CE6}"/>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24F2CBD-8FAE-334B-9725-BBFE9080178B}"/>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3Then this Daniel was distinguished above the presidents and the local governors, because an excellent spirit was in him; and the king thought to set him over the whole realm.</a:t>
            </a:r>
            <a:endParaRPr lang="en-ZA" dirty="0"/>
          </a:p>
        </p:txBody>
      </p:sp>
      <p:sp>
        <p:nvSpPr>
          <p:cNvPr id="2" name="TextBox 1">
            <a:extLst>
              <a:ext uri="{FF2B5EF4-FFF2-40B4-BE49-F238E27FC236}">
                <a16:creationId xmlns:a16="http://schemas.microsoft.com/office/drawing/2014/main" id="{66152BA6-FAD4-85F7-C2C5-4A1187C7D46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09590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7DB42B-20B8-8867-C97A-F172A9797685}"/>
              </a:ext>
            </a:extLst>
          </p:cNvPr>
          <p:cNvPicPr>
            <a:picLocks noChangeAspect="1"/>
          </p:cNvPicPr>
          <p:nvPr/>
        </p:nvPicPr>
        <p:blipFill>
          <a:blip r:embed="rId2"/>
          <a:stretch>
            <a:fillRect/>
          </a:stretch>
        </p:blipFill>
        <p:spPr>
          <a:xfrm>
            <a:off x="0" y="-251401"/>
            <a:ext cx="12191999" cy="7109401"/>
          </a:xfrm>
          <a:prstGeom prst="rect">
            <a:avLst/>
          </a:prstGeom>
        </p:spPr>
      </p:pic>
      <p:sp>
        <p:nvSpPr>
          <p:cNvPr id="5" name="TextBox 4">
            <a:extLst>
              <a:ext uri="{FF2B5EF4-FFF2-40B4-BE49-F238E27FC236}">
                <a16:creationId xmlns:a16="http://schemas.microsoft.com/office/drawing/2014/main" id="{CCBF51AB-E2C6-0C8E-9EFC-99A4BD8486B0}"/>
              </a:ext>
            </a:extLst>
          </p:cNvPr>
          <p:cNvSpPr txBox="1"/>
          <p:nvPr/>
        </p:nvSpPr>
        <p:spPr>
          <a:xfrm>
            <a:off x="450239" y="261250"/>
            <a:ext cx="2709453" cy="584775"/>
          </a:xfrm>
          <a:prstGeom prst="rect">
            <a:avLst/>
          </a:prstGeom>
          <a:noFill/>
        </p:spPr>
        <p:txBody>
          <a:bodyPr wrap="square" rtlCol="0">
            <a:spAutoFit/>
          </a:bodyPr>
          <a:lstStyle/>
          <a:p>
            <a:r>
              <a:rPr lang="en-IN" sz="3200" b="0" i="0" u="none" strike="noStrike" baseline="0" dirty="0">
                <a:solidFill>
                  <a:schemeClr val="bg1"/>
                </a:solidFill>
                <a:latin typeface="TimesNewRomanPSMT"/>
              </a:rPr>
              <a:t>Daniel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121212"/>
                </a:solidFill>
                <a:effectLst/>
                <a:latin typeface="ArialMT"/>
              </a:rPr>
              <a:t>4Then the presidents and the local governors sought to find occasion against Daniel as touching the kingdom; but they could find no occasion or fault, because he was faithful. There wasn’t any error or fault found in him. </a:t>
            </a:r>
            <a:endParaRPr lang="en-ZA" dirty="0"/>
          </a:p>
        </p:txBody>
      </p:sp>
      <p:sp>
        <p:nvSpPr>
          <p:cNvPr id="2" name="TextBox 1">
            <a:extLst>
              <a:ext uri="{FF2B5EF4-FFF2-40B4-BE49-F238E27FC236}">
                <a16:creationId xmlns:a16="http://schemas.microsoft.com/office/drawing/2014/main" id="{DE181E97-EB53-79E1-702F-8165A3B1730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66098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1273</Words>
  <Application>Microsoft Office PowerPoint</Application>
  <PresentationFormat>Widescreen</PresentationFormat>
  <Paragraphs>99</Paragraphs>
  <Slides>52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ArialMT</vt:lpstr>
      <vt:lpstr>Calibri</vt:lpstr>
      <vt:lpstr>Calibri Light</vt:lpstr>
      <vt:lpstr>Microsoft Himalaya</vt:lpstr>
      <vt:lpstr>TimesNewRomanPS-BoldMT</vt:lpstr>
      <vt:lpstr>TimesNewRomanPSMT</vt:lpstr>
      <vt:lpstr>Office Theme</vt:lpstr>
      <vt:lpstr>26-6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2023-12-11T10:19:44Z</dcterms:modified>
</cp:coreProperties>
</file>