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8" r:id="rId20"/>
    <p:sldId id="476" r:id="rId21"/>
    <p:sldId id="471" r:id="rId22"/>
    <p:sldId id="472" r:id="rId23"/>
    <p:sldId id="475" r:id="rId24"/>
    <p:sldId id="4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272C4C-1568-4690-84C9-77CB6F0DED07}" v="13" dt="2023-01-19T14:38:09.2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68" autoAdjust="0"/>
    <p:restoredTop sz="94951" autoAdjust="0"/>
  </p:normalViewPr>
  <p:slideViewPr>
    <p:cSldViewPr snapToGrid="0">
      <p:cViewPr varScale="1">
        <p:scale>
          <a:sx n="54" d="100"/>
          <a:sy n="54" d="100"/>
        </p:scale>
        <p:origin x="114" y="14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7272C4C-1568-4690-84C9-77CB6F0DED07}"/>
    <pc:docChg chg="undo custSel modSld">
      <pc:chgData name="Alfred Smith" userId="3c60a3631c0db8ad" providerId="LiveId" clId="{47272C4C-1568-4690-84C9-77CB6F0DED07}" dt="2023-01-19T14:38:09.275" v="48"/>
      <pc:docMkLst>
        <pc:docMk/>
      </pc:docMkLst>
      <pc:sldChg chg="modSp mod modTransition">
        <pc:chgData name="Alfred Smith" userId="3c60a3631c0db8ad" providerId="LiveId" clId="{47272C4C-1568-4690-84C9-77CB6F0DED07}" dt="2023-01-19T14:37:05.059" v="25"/>
        <pc:sldMkLst>
          <pc:docMk/>
          <pc:sldMk cId="3261377596" sldId="438"/>
        </pc:sldMkLst>
        <pc:spChg chg="mod">
          <ac:chgData name="Alfred Smith" userId="3c60a3631c0db8ad" providerId="LiveId" clId="{47272C4C-1568-4690-84C9-77CB6F0DED07}" dt="2023-01-19T14:35:52.186" v="10" actId="5793"/>
          <ac:spMkLst>
            <pc:docMk/>
            <pc:sldMk cId="3261377596" sldId="438"/>
            <ac:spMk id="5" creationId="{A962E978-6E3C-B929-A60A-34A470DDF889}"/>
          </ac:spMkLst>
        </pc:spChg>
      </pc:sldChg>
      <pc:sldChg chg="addSp delSp modSp mod modTransition modAnim">
        <pc:chgData name="Alfred Smith" userId="3c60a3631c0db8ad" providerId="LiveId" clId="{47272C4C-1568-4690-84C9-77CB6F0DED07}" dt="2023-01-19T14:37:39.478" v="37"/>
        <pc:sldMkLst>
          <pc:docMk/>
          <pc:sldMk cId="3759221820" sldId="439"/>
        </pc:sldMkLst>
        <pc:spChg chg="add mod">
          <ac:chgData name="Alfred Smith" userId="3c60a3631c0db8ad" providerId="LiveId" clId="{47272C4C-1568-4690-84C9-77CB6F0DED07}" dt="2023-01-19T14:37:39.478" v="37"/>
          <ac:spMkLst>
            <pc:docMk/>
            <pc:sldMk cId="3759221820" sldId="439"/>
            <ac:spMk id="3" creationId="{A5D1BF70-42F8-4290-264E-0D514E479DF4}"/>
          </ac:spMkLst>
        </pc:spChg>
        <pc:spChg chg="mod">
          <ac:chgData name="Alfred Smith" userId="3c60a3631c0db8ad" providerId="LiveId" clId="{47272C4C-1568-4690-84C9-77CB6F0DED07}" dt="2023-01-19T14:35:20.453" v="4" actId="20577"/>
          <ac:spMkLst>
            <pc:docMk/>
            <pc:sldMk cId="3759221820" sldId="439"/>
            <ac:spMk id="4" creationId="{9A13E2D8-2F59-44C1-B1D2-79C300C26DD4}"/>
          </ac:spMkLst>
        </pc:spChg>
        <pc:spChg chg="del">
          <ac:chgData name="Alfred Smith" userId="3c60a3631c0db8ad" providerId="LiveId" clId="{47272C4C-1568-4690-84C9-77CB6F0DED07}" dt="2023-01-19T14:37:25.799" v="36" actId="478"/>
          <ac:spMkLst>
            <pc:docMk/>
            <pc:sldMk cId="3759221820" sldId="439"/>
            <ac:spMk id="6" creationId="{416C064E-628E-47C0-A712-DB178FE9901E}"/>
          </ac:spMkLst>
        </pc:spChg>
        <pc:picChg chg="del">
          <ac:chgData name="Alfred Smith" userId="3c60a3631c0db8ad" providerId="LiveId" clId="{47272C4C-1568-4690-84C9-77CB6F0DED07}" dt="2023-01-19T14:37:05.059" v="25"/>
          <ac:picMkLst>
            <pc:docMk/>
            <pc:sldMk cId="3759221820" sldId="439"/>
            <ac:picMk id="2" creationId="{750020A1-1AA2-C777-51EC-2A93D6FEEC0C}"/>
          </ac:picMkLst>
        </pc:picChg>
      </pc:sldChg>
      <pc:sldChg chg="addSp delSp modSp mod modTransition modAnim">
        <pc:chgData name="Alfred Smith" userId="3c60a3631c0db8ad" providerId="LiveId" clId="{47272C4C-1568-4690-84C9-77CB6F0DED07}" dt="2023-01-19T14:37:41.959" v="38"/>
        <pc:sldMkLst>
          <pc:docMk/>
          <pc:sldMk cId="923867738" sldId="440"/>
        </pc:sldMkLst>
        <pc:spChg chg="add mod">
          <ac:chgData name="Alfred Smith" userId="3c60a3631c0db8ad" providerId="LiveId" clId="{47272C4C-1568-4690-84C9-77CB6F0DED07}" dt="2023-01-19T14:37:41.959" v="38"/>
          <ac:spMkLst>
            <pc:docMk/>
            <pc:sldMk cId="923867738" sldId="440"/>
            <ac:spMk id="2" creationId="{82368683-2DB1-2656-6DF4-FF1CFB604991}"/>
          </ac:spMkLst>
        </pc:spChg>
        <pc:spChg chg="del">
          <ac:chgData name="Alfred Smith" userId="3c60a3631c0db8ad" providerId="LiveId" clId="{47272C4C-1568-4690-84C9-77CB6F0DED07}" dt="2023-01-19T14:37:24.272" v="35" actId="478"/>
          <ac:spMkLst>
            <pc:docMk/>
            <pc:sldMk cId="923867738" sldId="440"/>
            <ac:spMk id="6" creationId="{416C064E-628E-47C0-A712-DB178FE9901E}"/>
          </ac:spMkLst>
        </pc:spChg>
        <pc:picChg chg="del">
          <ac:chgData name="Alfred Smith" userId="3c60a3631c0db8ad" providerId="LiveId" clId="{47272C4C-1568-4690-84C9-77CB6F0DED07}" dt="2023-01-19T14:37:05.059" v="25"/>
          <ac:picMkLst>
            <pc:docMk/>
            <pc:sldMk cId="923867738" sldId="440"/>
            <ac:picMk id="8" creationId="{14F31EEA-6A41-8F40-40D0-353C8B6AA3E6}"/>
          </ac:picMkLst>
        </pc:picChg>
      </pc:sldChg>
      <pc:sldChg chg="modSp mod modTransition">
        <pc:chgData name="Alfred Smith" userId="3c60a3631c0db8ad" providerId="LiveId" clId="{47272C4C-1568-4690-84C9-77CB6F0DED07}" dt="2023-01-19T14:37:05.059" v="25"/>
        <pc:sldMkLst>
          <pc:docMk/>
          <pc:sldMk cId="3676245138" sldId="441"/>
        </pc:sldMkLst>
        <pc:spChg chg="mod">
          <ac:chgData name="Alfred Smith" userId="3c60a3631c0db8ad" providerId="LiveId" clId="{47272C4C-1568-4690-84C9-77CB6F0DED07}" dt="2023-01-19T14:36:26.636" v="15"/>
          <ac:spMkLst>
            <pc:docMk/>
            <pc:sldMk cId="3676245138" sldId="441"/>
            <ac:spMk id="7" creationId="{3F36E279-0541-E78B-8590-DFC3F5AC2E74}"/>
          </ac:spMkLst>
        </pc:spChg>
      </pc:sldChg>
      <pc:sldChg chg="addSp delSp modSp mod modTransition modAnim">
        <pc:chgData name="Alfred Smith" userId="3c60a3631c0db8ad" providerId="LiveId" clId="{47272C4C-1568-4690-84C9-77CB6F0DED07}" dt="2023-01-19T14:37:43.459" v="39"/>
        <pc:sldMkLst>
          <pc:docMk/>
          <pc:sldMk cId="2180228365" sldId="442"/>
        </pc:sldMkLst>
        <pc:spChg chg="add mod">
          <ac:chgData name="Alfred Smith" userId="3c60a3631c0db8ad" providerId="LiveId" clId="{47272C4C-1568-4690-84C9-77CB6F0DED07}" dt="2023-01-19T14:37:43.459" v="39"/>
          <ac:spMkLst>
            <pc:docMk/>
            <pc:sldMk cId="2180228365" sldId="442"/>
            <ac:spMk id="2" creationId="{BA50E983-4D18-5C85-21F6-36C87A3CD2D0}"/>
          </ac:spMkLst>
        </pc:spChg>
        <pc:spChg chg="del">
          <ac:chgData name="Alfred Smith" userId="3c60a3631c0db8ad" providerId="LiveId" clId="{47272C4C-1568-4690-84C9-77CB6F0DED07}" dt="2023-01-19T14:37:22.735" v="34" actId="478"/>
          <ac:spMkLst>
            <pc:docMk/>
            <pc:sldMk cId="2180228365" sldId="442"/>
            <ac:spMk id="6" creationId="{416C064E-628E-47C0-A712-DB178FE9901E}"/>
          </ac:spMkLst>
        </pc:spChg>
        <pc:picChg chg="del">
          <ac:chgData name="Alfred Smith" userId="3c60a3631c0db8ad" providerId="LiveId" clId="{47272C4C-1568-4690-84C9-77CB6F0DED07}" dt="2023-01-19T14:37:05.059" v="25"/>
          <ac:picMkLst>
            <pc:docMk/>
            <pc:sldMk cId="2180228365" sldId="442"/>
            <ac:picMk id="3" creationId="{3D5F91E9-C788-A2D3-1EAD-A6338DDC8927}"/>
          </ac:picMkLst>
        </pc:picChg>
      </pc:sldChg>
      <pc:sldChg chg="modSp mod modTransition">
        <pc:chgData name="Alfred Smith" userId="3c60a3631c0db8ad" providerId="LiveId" clId="{47272C4C-1568-4690-84C9-77CB6F0DED07}" dt="2023-01-19T14:37:05.059" v="25"/>
        <pc:sldMkLst>
          <pc:docMk/>
          <pc:sldMk cId="3095902142" sldId="443"/>
        </pc:sldMkLst>
        <pc:spChg chg="mod">
          <ac:chgData name="Alfred Smith" userId="3c60a3631c0db8ad" providerId="LiveId" clId="{47272C4C-1568-4690-84C9-77CB6F0DED07}" dt="2023-01-19T14:36:30.127" v="16"/>
          <ac:spMkLst>
            <pc:docMk/>
            <pc:sldMk cId="3095902142" sldId="443"/>
            <ac:spMk id="7" creationId="{CD21680C-C841-7226-BF1F-B5AFCF267B72}"/>
          </ac:spMkLst>
        </pc:spChg>
      </pc:sldChg>
      <pc:sldChg chg="addSp delSp modSp mod modTransition modAnim">
        <pc:chgData name="Alfred Smith" userId="3c60a3631c0db8ad" providerId="LiveId" clId="{47272C4C-1568-4690-84C9-77CB6F0DED07}" dt="2023-01-19T14:37:56.927" v="42" actId="404"/>
        <pc:sldMkLst>
          <pc:docMk/>
          <pc:sldMk cId="1718612039" sldId="444"/>
        </pc:sldMkLst>
        <pc:spChg chg="add mod">
          <ac:chgData name="Alfred Smith" userId="3c60a3631c0db8ad" providerId="LiveId" clId="{47272C4C-1568-4690-84C9-77CB6F0DED07}" dt="2023-01-19T14:37:44.829" v="40"/>
          <ac:spMkLst>
            <pc:docMk/>
            <pc:sldMk cId="1718612039" sldId="444"/>
            <ac:spMk id="2" creationId="{C5814016-69C5-2BAC-EB46-8440BB9F1DAD}"/>
          </ac:spMkLst>
        </pc:spChg>
        <pc:spChg chg="mod">
          <ac:chgData name="Alfred Smith" userId="3c60a3631c0db8ad" providerId="LiveId" clId="{47272C4C-1568-4690-84C9-77CB6F0DED07}" dt="2023-01-19T14:37:56.927" v="42" actId="404"/>
          <ac:spMkLst>
            <pc:docMk/>
            <pc:sldMk cId="1718612039" sldId="444"/>
            <ac:spMk id="4" creationId="{9A13E2D8-2F59-44C1-B1D2-79C300C26DD4}"/>
          </ac:spMkLst>
        </pc:spChg>
        <pc:spChg chg="del">
          <ac:chgData name="Alfred Smith" userId="3c60a3631c0db8ad" providerId="LiveId" clId="{47272C4C-1568-4690-84C9-77CB6F0DED07}" dt="2023-01-19T14:37:20.915" v="33" actId="478"/>
          <ac:spMkLst>
            <pc:docMk/>
            <pc:sldMk cId="1718612039" sldId="444"/>
            <ac:spMk id="6" creationId="{416C064E-628E-47C0-A712-DB178FE9901E}"/>
          </ac:spMkLst>
        </pc:spChg>
        <pc:picChg chg="del">
          <ac:chgData name="Alfred Smith" userId="3c60a3631c0db8ad" providerId="LiveId" clId="{47272C4C-1568-4690-84C9-77CB6F0DED07}" dt="2023-01-19T14:37:05.059" v="25"/>
          <ac:picMkLst>
            <pc:docMk/>
            <pc:sldMk cId="1718612039" sldId="444"/>
            <ac:picMk id="5" creationId="{C699B529-690B-FB72-BEC5-6A74225E624E}"/>
          </ac:picMkLst>
        </pc:picChg>
      </pc:sldChg>
      <pc:sldChg chg="modSp mod modTransition">
        <pc:chgData name="Alfred Smith" userId="3c60a3631c0db8ad" providerId="LiveId" clId="{47272C4C-1568-4690-84C9-77CB6F0DED07}" dt="2023-01-19T14:37:05.059" v="25"/>
        <pc:sldMkLst>
          <pc:docMk/>
          <pc:sldMk cId="2166098122" sldId="445"/>
        </pc:sldMkLst>
        <pc:spChg chg="mod">
          <ac:chgData name="Alfred Smith" userId="3c60a3631c0db8ad" providerId="LiveId" clId="{47272C4C-1568-4690-84C9-77CB6F0DED07}" dt="2023-01-19T14:36:33.131" v="17"/>
          <ac:spMkLst>
            <pc:docMk/>
            <pc:sldMk cId="2166098122" sldId="445"/>
            <ac:spMk id="7" creationId="{D66D52BA-D900-B05A-2BEF-FE907F5F9B43}"/>
          </ac:spMkLst>
        </pc:spChg>
      </pc:sldChg>
      <pc:sldChg chg="addSp delSp modSp mod modTransition modAnim">
        <pc:chgData name="Alfred Smith" userId="3c60a3631c0db8ad" providerId="LiveId" clId="{47272C4C-1568-4690-84C9-77CB6F0DED07}" dt="2023-01-19T14:37:46.713" v="41"/>
        <pc:sldMkLst>
          <pc:docMk/>
          <pc:sldMk cId="665805102" sldId="446"/>
        </pc:sldMkLst>
        <pc:spChg chg="add mod">
          <ac:chgData name="Alfred Smith" userId="3c60a3631c0db8ad" providerId="LiveId" clId="{47272C4C-1568-4690-84C9-77CB6F0DED07}" dt="2023-01-19T14:37:46.713" v="41"/>
          <ac:spMkLst>
            <pc:docMk/>
            <pc:sldMk cId="665805102" sldId="446"/>
            <ac:spMk id="2" creationId="{6892477A-7F78-05CE-5D1D-1310826BC0D7}"/>
          </ac:spMkLst>
        </pc:spChg>
        <pc:spChg chg="del">
          <ac:chgData name="Alfred Smith" userId="3c60a3631c0db8ad" providerId="LiveId" clId="{47272C4C-1568-4690-84C9-77CB6F0DED07}" dt="2023-01-19T14:37:19.440" v="32" actId="478"/>
          <ac:spMkLst>
            <pc:docMk/>
            <pc:sldMk cId="665805102" sldId="446"/>
            <ac:spMk id="6" creationId="{416C064E-628E-47C0-A712-DB178FE9901E}"/>
          </ac:spMkLst>
        </pc:spChg>
        <pc:picChg chg="del">
          <ac:chgData name="Alfred Smith" userId="3c60a3631c0db8ad" providerId="LiveId" clId="{47272C4C-1568-4690-84C9-77CB6F0DED07}" dt="2023-01-19T14:37:05.059" v="25"/>
          <ac:picMkLst>
            <pc:docMk/>
            <pc:sldMk cId="665805102" sldId="446"/>
            <ac:picMk id="5" creationId="{FEF4E20B-FB75-1704-A96F-55541DB26026}"/>
          </ac:picMkLst>
        </pc:picChg>
      </pc:sldChg>
      <pc:sldChg chg="modSp mod modTransition">
        <pc:chgData name="Alfred Smith" userId="3c60a3631c0db8ad" providerId="LiveId" clId="{47272C4C-1568-4690-84C9-77CB6F0DED07}" dt="2023-01-19T14:37:05.059" v="25"/>
        <pc:sldMkLst>
          <pc:docMk/>
          <pc:sldMk cId="2422728137" sldId="447"/>
        </pc:sldMkLst>
        <pc:spChg chg="mod">
          <ac:chgData name="Alfred Smith" userId="3c60a3631c0db8ad" providerId="LiveId" clId="{47272C4C-1568-4690-84C9-77CB6F0DED07}" dt="2023-01-19T14:36:38.343" v="18"/>
          <ac:spMkLst>
            <pc:docMk/>
            <pc:sldMk cId="2422728137" sldId="447"/>
            <ac:spMk id="7" creationId="{70ED3109-85C4-D97D-B4F0-00FE504F0C8B}"/>
          </ac:spMkLst>
        </pc:spChg>
      </pc:sldChg>
      <pc:sldChg chg="addSp delSp modSp mod modTransition modAnim">
        <pc:chgData name="Alfred Smith" userId="3c60a3631c0db8ad" providerId="LiveId" clId="{47272C4C-1568-4690-84C9-77CB6F0DED07}" dt="2023-01-19T14:38:01.279" v="43"/>
        <pc:sldMkLst>
          <pc:docMk/>
          <pc:sldMk cId="843663555" sldId="448"/>
        </pc:sldMkLst>
        <pc:spChg chg="add mod">
          <ac:chgData name="Alfred Smith" userId="3c60a3631c0db8ad" providerId="LiveId" clId="{47272C4C-1568-4690-84C9-77CB6F0DED07}" dt="2023-01-19T14:38:01.279" v="43"/>
          <ac:spMkLst>
            <pc:docMk/>
            <pc:sldMk cId="843663555" sldId="448"/>
            <ac:spMk id="2" creationId="{2279E5F9-3EE5-417A-7599-FA248B88217E}"/>
          </ac:spMkLst>
        </pc:spChg>
        <pc:spChg chg="del">
          <ac:chgData name="Alfred Smith" userId="3c60a3631c0db8ad" providerId="LiveId" clId="{47272C4C-1568-4690-84C9-77CB6F0DED07}" dt="2023-01-19T14:37:17.989" v="31" actId="478"/>
          <ac:spMkLst>
            <pc:docMk/>
            <pc:sldMk cId="843663555" sldId="448"/>
            <ac:spMk id="6" creationId="{416C064E-628E-47C0-A712-DB178FE9901E}"/>
          </ac:spMkLst>
        </pc:spChg>
        <pc:picChg chg="del">
          <ac:chgData name="Alfred Smith" userId="3c60a3631c0db8ad" providerId="LiveId" clId="{47272C4C-1568-4690-84C9-77CB6F0DED07}" dt="2023-01-19T14:37:05.059" v="25"/>
          <ac:picMkLst>
            <pc:docMk/>
            <pc:sldMk cId="843663555" sldId="448"/>
            <ac:picMk id="3" creationId="{3403B3CA-F0FA-5530-3EE2-DABD25A1A6B1}"/>
          </ac:picMkLst>
        </pc:picChg>
      </pc:sldChg>
      <pc:sldChg chg="modSp mod modTransition">
        <pc:chgData name="Alfred Smith" userId="3c60a3631c0db8ad" providerId="LiveId" clId="{47272C4C-1568-4690-84C9-77CB6F0DED07}" dt="2023-01-19T14:37:05.059" v="25"/>
        <pc:sldMkLst>
          <pc:docMk/>
          <pc:sldMk cId="4160448636" sldId="449"/>
        </pc:sldMkLst>
        <pc:spChg chg="mod">
          <ac:chgData name="Alfred Smith" userId="3c60a3631c0db8ad" providerId="LiveId" clId="{47272C4C-1568-4690-84C9-77CB6F0DED07}" dt="2023-01-19T14:36:41.363" v="19"/>
          <ac:spMkLst>
            <pc:docMk/>
            <pc:sldMk cId="4160448636" sldId="449"/>
            <ac:spMk id="7" creationId="{EA0803DD-4BBE-0121-142B-67F9325F754F}"/>
          </ac:spMkLst>
        </pc:spChg>
      </pc:sldChg>
      <pc:sldChg chg="addSp delSp modSp mod modTransition modAnim">
        <pc:chgData name="Alfred Smith" userId="3c60a3631c0db8ad" providerId="LiveId" clId="{47272C4C-1568-4690-84C9-77CB6F0DED07}" dt="2023-01-19T14:38:02.770" v="44"/>
        <pc:sldMkLst>
          <pc:docMk/>
          <pc:sldMk cId="538051216" sldId="450"/>
        </pc:sldMkLst>
        <pc:spChg chg="add mod">
          <ac:chgData name="Alfred Smith" userId="3c60a3631c0db8ad" providerId="LiveId" clId="{47272C4C-1568-4690-84C9-77CB6F0DED07}" dt="2023-01-19T14:38:02.770" v="44"/>
          <ac:spMkLst>
            <pc:docMk/>
            <pc:sldMk cId="538051216" sldId="450"/>
            <ac:spMk id="3" creationId="{D5D49AE8-8100-2CD6-57B4-ED30CB9EAE04}"/>
          </ac:spMkLst>
        </pc:spChg>
        <pc:spChg chg="del">
          <ac:chgData name="Alfred Smith" userId="3c60a3631c0db8ad" providerId="LiveId" clId="{47272C4C-1568-4690-84C9-77CB6F0DED07}" dt="2023-01-19T14:37:15.089" v="30" actId="478"/>
          <ac:spMkLst>
            <pc:docMk/>
            <pc:sldMk cId="538051216" sldId="450"/>
            <ac:spMk id="6" creationId="{416C064E-628E-47C0-A712-DB178FE9901E}"/>
          </ac:spMkLst>
        </pc:spChg>
        <pc:picChg chg="del">
          <ac:chgData name="Alfred Smith" userId="3c60a3631c0db8ad" providerId="LiveId" clId="{47272C4C-1568-4690-84C9-77CB6F0DED07}" dt="2023-01-19T14:37:05.059" v="25"/>
          <ac:picMkLst>
            <pc:docMk/>
            <pc:sldMk cId="538051216" sldId="450"/>
            <ac:picMk id="2" creationId="{4183AF63-A7C2-C8EB-47AC-D36802BCC112}"/>
          </ac:picMkLst>
        </pc:picChg>
      </pc:sldChg>
      <pc:sldChg chg="modSp mod modTransition">
        <pc:chgData name="Alfred Smith" userId="3c60a3631c0db8ad" providerId="LiveId" clId="{47272C4C-1568-4690-84C9-77CB6F0DED07}" dt="2023-01-19T14:37:05.059" v="25"/>
        <pc:sldMkLst>
          <pc:docMk/>
          <pc:sldMk cId="3386340796" sldId="451"/>
        </pc:sldMkLst>
        <pc:spChg chg="mod">
          <ac:chgData name="Alfred Smith" userId="3c60a3631c0db8ad" providerId="LiveId" clId="{47272C4C-1568-4690-84C9-77CB6F0DED07}" dt="2023-01-19T14:36:44.195" v="20"/>
          <ac:spMkLst>
            <pc:docMk/>
            <pc:sldMk cId="3386340796" sldId="451"/>
            <ac:spMk id="5" creationId="{00F4203D-7B17-1580-8BC0-29934042C42A}"/>
          </ac:spMkLst>
        </pc:spChg>
      </pc:sldChg>
      <pc:sldChg chg="addSp delSp modSp mod modTransition modAnim">
        <pc:chgData name="Alfred Smith" userId="3c60a3631c0db8ad" providerId="LiveId" clId="{47272C4C-1568-4690-84C9-77CB6F0DED07}" dt="2023-01-19T14:38:05.201" v="45"/>
        <pc:sldMkLst>
          <pc:docMk/>
          <pc:sldMk cId="4002949039" sldId="452"/>
        </pc:sldMkLst>
        <pc:spChg chg="add mod">
          <ac:chgData name="Alfred Smith" userId="3c60a3631c0db8ad" providerId="LiveId" clId="{47272C4C-1568-4690-84C9-77CB6F0DED07}" dt="2023-01-19T14:38:05.201" v="45"/>
          <ac:spMkLst>
            <pc:docMk/>
            <pc:sldMk cId="4002949039" sldId="452"/>
            <ac:spMk id="2" creationId="{DE73670E-043D-28D7-02DF-6EEACAD2B890}"/>
          </ac:spMkLst>
        </pc:spChg>
        <pc:spChg chg="del">
          <ac:chgData name="Alfred Smith" userId="3c60a3631c0db8ad" providerId="LiveId" clId="{47272C4C-1568-4690-84C9-77CB6F0DED07}" dt="2023-01-19T14:37:13.721" v="29" actId="478"/>
          <ac:spMkLst>
            <pc:docMk/>
            <pc:sldMk cId="4002949039" sldId="452"/>
            <ac:spMk id="6" creationId="{416C064E-628E-47C0-A712-DB178FE9901E}"/>
          </ac:spMkLst>
        </pc:spChg>
        <pc:picChg chg="del">
          <ac:chgData name="Alfred Smith" userId="3c60a3631c0db8ad" providerId="LiveId" clId="{47272C4C-1568-4690-84C9-77CB6F0DED07}" dt="2023-01-19T14:37:05.059" v="25"/>
          <ac:picMkLst>
            <pc:docMk/>
            <pc:sldMk cId="4002949039" sldId="452"/>
            <ac:picMk id="7" creationId="{89905AFA-542A-5E46-1BF0-91AF6CA05C18}"/>
          </ac:picMkLst>
        </pc:picChg>
      </pc:sldChg>
      <pc:sldChg chg="modSp mod modTransition">
        <pc:chgData name="Alfred Smith" userId="3c60a3631c0db8ad" providerId="LiveId" clId="{47272C4C-1568-4690-84C9-77CB6F0DED07}" dt="2023-01-19T14:37:05.059" v="25"/>
        <pc:sldMkLst>
          <pc:docMk/>
          <pc:sldMk cId="283334129" sldId="453"/>
        </pc:sldMkLst>
        <pc:spChg chg="mod">
          <ac:chgData name="Alfred Smith" userId="3c60a3631c0db8ad" providerId="LiveId" clId="{47272C4C-1568-4690-84C9-77CB6F0DED07}" dt="2023-01-19T14:36:47.031" v="21"/>
          <ac:spMkLst>
            <pc:docMk/>
            <pc:sldMk cId="283334129" sldId="453"/>
            <ac:spMk id="7" creationId="{7FC2FE79-50F2-A342-8733-FBFF018823E8}"/>
          </ac:spMkLst>
        </pc:spChg>
      </pc:sldChg>
      <pc:sldChg chg="addSp delSp modSp mod modTransition modAnim">
        <pc:chgData name="Alfred Smith" userId="3c60a3631c0db8ad" providerId="LiveId" clId="{47272C4C-1568-4690-84C9-77CB6F0DED07}" dt="2023-01-19T14:38:06.618" v="46"/>
        <pc:sldMkLst>
          <pc:docMk/>
          <pc:sldMk cId="2789980734" sldId="458"/>
        </pc:sldMkLst>
        <pc:spChg chg="add mod">
          <ac:chgData name="Alfred Smith" userId="3c60a3631c0db8ad" providerId="LiveId" clId="{47272C4C-1568-4690-84C9-77CB6F0DED07}" dt="2023-01-19T14:38:06.618" v="46"/>
          <ac:spMkLst>
            <pc:docMk/>
            <pc:sldMk cId="2789980734" sldId="458"/>
            <ac:spMk id="2" creationId="{E067F83D-EBCF-2C65-2707-E5A3BBB4DCF8}"/>
          </ac:spMkLst>
        </pc:spChg>
        <pc:spChg chg="del">
          <ac:chgData name="Alfred Smith" userId="3c60a3631c0db8ad" providerId="LiveId" clId="{47272C4C-1568-4690-84C9-77CB6F0DED07}" dt="2023-01-19T14:37:11.750" v="28" actId="478"/>
          <ac:spMkLst>
            <pc:docMk/>
            <pc:sldMk cId="2789980734" sldId="458"/>
            <ac:spMk id="6" creationId="{416C064E-628E-47C0-A712-DB178FE9901E}"/>
          </ac:spMkLst>
        </pc:spChg>
        <pc:picChg chg="del">
          <ac:chgData name="Alfred Smith" userId="3c60a3631c0db8ad" providerId="LiveId" clId="{47272C4C-1568-4690-84C9-77CB6F0DED07}" dt="2023-01-19T14:37:05.059" v="25"/>
          <ac:picMkLst>
            <pc:docMk/>
            <pc:sldMk cId="2789980734" sldId="458"/>
            <ac:picMk id="3" creationId="{AA41AAB9-2767-3043-5963-2ECE1D594A7D}"/>
          </ac:picMkLst>
        </pc:picChg>
      </pc:sldChg>
      <pc:sldChg chg="delSp modTransition modAnim">
        <pc:chgData name="Alfred Smith" userId="3c60a3631c0db8ad" providerId="LiveId" clId="{47272C4C-1568-4690-84C9-77CB6F0DED07}" dt="2023-01-19T14:37:05.059" v="25"/>
        <pc:sldMkLst>
          <pc:docMk/>
          <pc:sldMk cId="3596600315" sldId="468"/>
        </pc:sldMkLst>
        <pc:picChg chg="del">
          <ac:chgData name="Alfred Smith" userId="3c60a3631c0db8ad" providerId="LiveId" clId="{47272C4C-1568-4690-84C9-77CB6F0DED07}" dt="2023-01-19T14:37:05.059" v="25"/>
          <ac:picMkLst>
            <pc:docMk/>
            <pc:sldMk cId="3596600315" sldId="468"/>
            <ac:picMk id="6" creationId="{1870C3D0-B0A8-B82F-1A5B-923D4ED2EEBD}"/>
          </ac:picMkLst>
        </pc:picChg>
      </pc:sldChg>
      <pc:sldChg chg="addSp delSp modSp mod modTransition">
        <pc:chgData name="Alfred Smith" userId="3c60a3631c0db8ad" providerId="LiveId" clId="{47272C4C-1568-4690-84C9-77CB6F0DED07}" dt="2023-01-19T14:37:05.059" v="25"/>
        <pc:sldMkLst>
          <pc:docMk/>
          <pc:sldMk cId="2310249496" sldId="469"/>
        </pc:sldMkLst>
        <pc:spChg chg="del">
          <ac:chgData name="Alfred Smith" userId="3c60a3631c0db8ad" providerId="LiveId" clId="{47272C4C-1568-4690-84C9-77CB6F0DED07}" dt="2023-01-19T14:36:06.282" v="11" actId="478"/>
          <ac:spMkLst>
            <pc:docMk/>
            <pc:sldMk cId="2310249496" sldId="469"/>
            <ac:spMk id="5" creationId="{135CED79-C14A-252C-B271-EDD333D83FA3}"/>
          </ac:spMkLst>
        </pc:spChg>
        <pc:spChg chg="add del">
          <ac:chgData name="Alfred Smith" userId="3c60a3631c0db8ad" providerId="LiveId" clId="{47272C4C-1568-4690-84C9-77CB6F0DED07}" dt="2023-01-19T14:36:08.987" v="13" actId="22"/>
          <ac:spMkLst>
            <pc:docMk/>
            <pc:sldMk cId="2310249496" sldId="469"/>
            <ac:spMk id="7" creationId="{39948BC6-0898-18E7-7855-E740699AFD9E}"/>
          </ac:spMkLst>
        </pc:spChg>
        <pc:spChg chg="add mod">
          <ac:chgData name="Alfred Smith" userId="3c60a3631c0db8ad" providerId="LiveId" clId="{47272C4C-1568-4690-84C9-77CB6F0DED07}" dt="2023-01-19T14:36:15.222" v="14"/>
          <ac:spMkLst>
            <pc:docMk/>
            <pc:sldMk cId="2310249496" sldId="469"/>
            <ac:spMk id="8" creationId="{93209EB2-205D-EA95-845E-7DF2D17CA7DB}"/>
          </ac:spMkLst>
        </pc:spChg>
      </pc:sldChg>
      <pc:sldChg chg="modSp mod modTransition">
        <pc:chgData name="Alfred Smith" userId="3c60a3631c0db8ad" providerId="LiveId" clId="{47272C4C-1568-4690-84C9-77CB6F0DED07}" dt="2023-01-19T14:37:05.059" v="25"/>
        <pc:sldMkLst>
          <pc:docMk/>
          <pc:sldMk cId="774244124" sldId="470"/>
        </pc:sldMkLst>
        <pc:spChg chg="mod">
          <ac:chgData name="Alfred Smith" userId="3c60a3631c0db8ad" providerId="LiveId" clId="{47272C4C-1568-4690-84C9-77CB6F0DED07}" dt="2023-01-19T14:36:56.053" v="24"/>
          <ac:spMkLst>
            <pc:docMk/>
            <pc:sldMk cId="774244124" sldId="470"/>
            <ac:spMk id="5" creationId="{090A0C25-06F5-01B8-A39C-56972BA0B941}"/>
          </ac:spMkLst>
        </pc:spChg>
      </pc:sldChg>
      <pc:sldChg chg="addSp delSp modSp mod modTransition modAnim">
        <pc:chgData name="Alfred Smith" userId="3c60a3631c0db8ad" providerId="LiveId" clId="{47272C4C-1568-4690-84C9-77CB6F0DED07}" dt="2023-01-19T14:38:08.046" v="47"/>
        <pc:sldMkLst>
          <pc:docMk/>
          <pc:sldMk cId="1817218950" sldId="471"/>
        </pc:sldMkLst>
        <pc:spChg chg="add mod">
          <ac:chgData name="Alfred Smith" userId="3c60a3631c0db8ad" providerId="LiveId" clId="{47272C4C-1568-4690-84C9-77CB6F0DED07}" dt="2023-01-19T14:38:08.046" v="47"/>
          <ac:spMkLst>
            <pc:docMk/>
            <pc:sldMk cId="1817218950" sldId="471"/>
            <ac:spMk id="2" creationId="{9A951C2B-9152-FA72-EC9D-7C0DE578C082}"/>
          </ac:spMkLst>
        </pc:spChg>
        <pc:spChg chg="del">
          <ac:chgData name="Alfred Smith" userId="3c60a3631c0db8ad" providerId="LiveId" clId="{47272C4C-1568-4690-84C9-77CB6F0DED07}" dt="2023-01-19T14:37:10.249" v="27" actId="478"/>
          <ac:spMkLst>
            <pc:docMk/>
            <pc:sldMk cId="1817218950" sldId="471"/>
            <ac:spMk id="6" creationId="{416C064E-628E-47C0-A712-DB178FE9901E}"/>
          </ac:spMkLst>
        </pc:spChg>
        <pc:picChg chg="del">
          <ac:chgData name="Alfred Smith" userId="3c60a3631c0db8ad" providerId="LiveId" clId="{47272C4C-1568-4690-84C9-77CB6F0DED07}" dt="2023-01-19T14:37:05.059" v="25"/>
          <ac:picMkLst>
            <pc:docMk/>
            <pc:sldMk cId="1817218950" sldId="471"/>
            <ac:picMk id="5" creationId="{42273B86-C1DD-4D1B-FCD3-8B338A344031}"/>
          </ac:picMkLst>
        </pc:picChg>
      </pc:sldChg>
      <pc:sldChg chg="modSp mod modTransition">
        <pc:chgData name="Alfred Smith" userId="3c60a3631c0db8ad" providerId="LiveId" clId="{47272C4C-1568-4690-84C9-77CB6F0DED07}" dt="2023-01-19T14:37:05.059" v="25"/>
        <pc:sldMkLst>
          <pc:docMk/>
          <pc:sldMk cId="2759689271" sldId="472"/>
        </pc:sldMkLst>
        <pc:spChg chg="mod">
          <ac:chgData name="Alfred Smith" userId="3c60a3631c0db8ad" providerId="LiveId" clId="{47272C4C-1568-4690-84C9-77CB6F0DED07}" dt="2023-01-19T14:36:53.432" v="23"/>
          <ac:spMkLst>
            <pc:docMk/>
            <pc:sldMk cId="2759689271" sldId="472"/>
            <ac:spMk id="5" creationId="{095BF1CB-CE36-66BA-4CEA-A2FD2B8CFDD7}"/>
          </ac:spMkLst>
        </pc:spChg>
      </pc:sldChg>
      <pc:sldChg chg="addSp delSp modSp mod modTransition modAnim">
        <pc:chgData name="Alfred Smith" userId="3c60a3631c0db8ad" providerId="LiveId" clId="{47272C4C-1568-4690-84C9-77CB6F0DED07}" dt="2023-01-19T14:38:09.275" v="48"/>
        <pc:sldMkLst>
          <pc:docMk/>
          <pc:sldMk cId="1635292120" sldId="475"/>
        </pc:sldMkLst>
        <pc:spChg chg="add mod">
          <ac:chgData name="Alfred Smith" userId="3c60a3631c0db8ad" providerId="LiveId" clId="{47272C4C-1568-4690-84C9-77CB6F0DED07}" dt="2023-01-19T14:38:09.275" v="48"/>
          <ac:spMkLst>
            <pc:docMk/>
            <pc:sldMk cId="1635292120" sldId="475"/>
            <ac:spMk id="2" creationId="{F4B721E3-E532-083E-D8AA-24C6CA138534}"/>
          </ac:spMkLst>
        </pc:spChg>
        <pc:spChg chg="del">
          <ac:chgData name="Alfred Smith" userId="3c60a3631c0db8ad" providerId="LiveId" clId="{47272C4C-1568-4690-84C9-77CB6F0DED07}" dt="2023-01-19T14:37:08.648" v="26" actId="478"/>
          <ac:spMkLst>
            <pc:docMk/>
            <pc:sldMk cId="1635292120" sldId="475"/>
            <ac:spMk id="6" creationId="{416C064E-628E-47C0-A712-DB178FE9901E}"/>
          </ac:spMkLst>
        </pc:spChg>
        <pc:picChg chg="del">
          <ac:chgData name="Alfred Smith" userId="3c60a3631c0db8ad" providerId="LiveId" clId="{47272C4C-1568-4690-84C9-77CB6F0DED07}" dt="2023-01-19T14:37:05.059" v="25"/>
          <ac:picMkLst>
            <pc:docMk/>
            <pc:sldMk cId="1635292120" sldId="475"/>
            <ac:picMk id="3" creationId="{0AE1AA5A-CE4D-2EF1-04AC-44C22B39FD96}"/>
          </ac:picMkLst>
        </pc:picChg>
      </pc:sldChg>
      <pc:sldChg chg="modSp mod modTransition">
        <pc:chgData name="Alfred Smith" userId="3c60a3631c0db8ad" providerId="LiveId" clId="{47272C4C-1568-4690-84C9-77CB6F0DED07}" dt="2023-01-19T14:37:05.059" v="25"/>
        <pc:sldMkLst>
          <pc:docMk/>
          <pc:sldMk cId="1438974584" sldId="476"/>
        </pc:sldMkLst>
        <pc:spChg chg="mod">
          <ac:chgData name="Alfred Smith" userId="3c60a3631c0db8ad" providerId="LiveId" clId="{47272C4C-1568-4690-84C9-77CB6F0DED07}" dt="2023-01-19T14:36:50.125" v="22"/>
          <ac:spMkLst>
            <pc:docMk/>
            <pc:sldMk cId="1438974584" sldId="476"/>
            <ac:spMk id="7" creationId="{B17BCDF9-0AF8-EABA-44AC-F6E7DCBAD1D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27 </a:t>
            </a:r>
            <a:r>
              <a:rPr lang="en-US" sz="1800" b="1" i="0" u="none" strike="noStrike" baseline="0" dirty="0">
                <a:latin typeface="TimesNewRomanPS-BoldMT"/>
              </a:rPr>
              <a:t>Rebuilding of the Temple</a:t>
            </a:r>
          </a:p>
          <a:p>
            <a:pPr algn="l"/>
            <a:r>
              <a:rPr lang="en-US" sz="1800" b="0" i="0" u="none" strike="noStrike" baseline="0" dirty="0">
                <a:latin typeface="TimesNewRomanPSMT"/>
              </a:rPr>
              <a:t>1. Cyrus tells Jews to rebuild the temple - Ezra 1:1-11 (Left Top)</a:t>
            </a:r>
          </a:p>
          <a:p>
            <a:pPr algn="l"/>
            <a:r>
              <a:rPr lang="en-US" sz="1800" b="0" i="0" u="none" strike="noStrike" baseline="0" dirty="0">
                <a:latin typeface="TimesNewRomanPSMT"/>
              </a:rPr>
              <a:t>2. The altar is built - Ezra 3:1-6 (Right Top)</a:t>
            </a:r>
          </a:p>
          <a:p>
            <a:pPr algn="l"/>
            <a:r>
              <a:rPr lang="en-US" sz="1800" b="0" i="0" u="none" strike="noStrike" baseline="0" dirty="0">
                <a:latin typeface="TimesNewRomanPSMT"/>
              </a:rPr>
              <a:t>3. The foundation of the Temple is laid - Ezra 3:7-13 (Right 2nd)</a:t>
            </a:r>
          </a:p>
          <a:p>
            <a:pPr algn="l"/>
            <a:r>
              <a:rPr lang="en-US" sz="1800" b="0" i="0" u="none" strike="noStrike" baseline="0" dirty="0">
                <a:latin typeface="TimesNewRomanPSMT"/>
              </a:rPr>
              <a:t>4. Construction of the Temple stops - Ezra 4:1-5, 24 (Right 3rd)</a:t>
            </a:r>
          </a:p>
          <a:p>
            <a:pPr algn="l"/>
            <a:r>
              <a:rPr lang="en-US" sz="1800" b="0" i="0" u="none" strike="noStrike" baseline="0" dirty="0">
                <a:latin typeface="TimesNewRomanPSMT"/>
              </a:rPr>
              <a:t>5. Haggai and Zechariah give prophecy and rebuilding resumes - Ezra 5:1-17 (Left</a:t>
            </a:r>
          </a:p>
          <a:p>
            <a:pPr algn="l"/>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6. King Darius pays for all the construction - Ezra 6:1-14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E3C1D1-28A5-9482-0D8C-2E74F7393B7B}"/>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D66D52BA-D900-B05A-2BEF-FE907F5F9B43}"/>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4Whoever is left, in any place where he lives, let the men of his place help him with silver, with gold, with goods, and with animals, in addition to the free will offering for God’s house which is in Jerusalem.’”</a:t>
            </a:r>
            <a:endParaRPr lang="en-ZA" dirty="0"/>
          </a:p>
        </p:txBody>
      </p:sp>
      <p:sp>
        <p:nvSpPr>
          <p:cNvPr id="2" name="TextBox 1">
            <a:extLst>
              <a:ext uri="{FF2B5EF4-FFF2-40B4-BE49-F238E27FC236}">
                <a16:creationId xmlns:a16="http://schemas.microsoft.com/office/drawing/2014/main" id="{6892477A-7F78-05CE-5D1D-1310826BC0D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66580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07D053-9481-7DB4-0959-4DF56FFB5542}"/>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0ED3109-85C4-D97D-B4F0-00FE504F0C8B}"/>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5Then the heads of fathers’ households of Judah and Benjamin, the priests and the Levites, all whose spirit God had stirred to go up, rose up to build Yahweh’s house which is in Jerusalem. </a:t>
            </a:r>
            <a:endParaRPr lang="en-ZA" dirty="0"/>
          </a:p>
        </p:txBody>
      </p:sp>
      <p:sp>
        <p:nvSpPr>
          <p:cNvPr id="2" name="TextBox 1">
            <a:extLst>
              <a:ext uri="{FF2B5EF4-FFF2-40B4-BE49-F238E27FC236}">
                <a16:creationId xmlns:a16="http://schemas.microsoft.com/office/drawing/2014/main" id="{2279E5F9-3EE5-417A-7599-FA248B88217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843663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411ADDF-29EA-8ABF-0CDE-50FEF5ED1896}"/>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EA0803DD-4BBE-0121-142B-67F9325F754F}"/>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6All those who were around them strengthened their hands with vessels of silver, with gold, with goods, with animals, and with precious things, in addition to all that was willingly offered. </a:t>
            </a:r>
            <a:endParaRPr lang="en-ZA" dirty="0"/>
          </a:p>
        </p:txBody>
      </p:sp>
      <p:sp>
        <p:nvSpPr>
          <p:cNvPr id="3" name="TextBox 2">
            <a:extLst>
              <a:ext uri="{FF2B5EF4-FFF2-40B4-BE49-F238E27FC236}">
                <a16:creationId xmlns:a16="http://schemas.microsoft.com/office/drawing/2014/main" id="{D5D49AE8-8100-2CD6-57B4-ED30CB9EAE0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38051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A4E002C-52F4-AC81-54AA-851964D0FD5A}"/>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00F4203D-7B17-1580-8BC0-29934042C42A}"/>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7Also Cyrus the king brought out the vessels of Yahweh’s house, which Nebuchadnezzar had brought out of Jerusalem, and had put in the house of his gods; </a:t>
            </a:r>
            <a:endParaRPr lang="en-ZA" dirty="0"/>
          </a:p>
        </p:txBody>
      </p:sp>
      <p:sp>
        <p:nvSpPr>
          <p:cNvPr id="2" name="TextBox 1">
            <a:extLst>
              <a:ext uri="{FF2B5EF4-FFF2-40B4-BE49-F238E27FC236}">
                <a16:creationId xmlns:a16="http://schemas.microsoft.com/office/drawing/2014/main" id="{DE73670E-043D-28D7-02DF-6EEACAD2B89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02949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FF595F-9605-0187-0C48-5D58A16A436B}"/>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FC2FE79-50F2-A342-8733-FBFF018823E8}"/>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11All the vessels of gold and of silver were five thousand four hundred. </a:t>
            </a:r>
            <a:r>
              <a:rPr lang="en-US" sz="4000" b="0" i="0" dirty="0" err="1">
                <a:solidFill>
                  <a:srgbClr val="121212"/>
                </a:solidFill>
                <a:effectLst/>
                <a:latin typeface="ArialMT"/>
              </a:rPr>
              <a:t>Sheshbazzar</a:t>
            </a:r>
            <a:r>
              <a:rPr lang="en-US" sz="4000" b="0" i="0" dirty="0">
                <a:solidFill>
                  <a:srgbClr val="121212"/>
                </a:solidFill>
                <a:effectLst/>
                <a:latin typeface="ArialMT"/>
              </a:rPr>
              <a:t> brought all these up when the captives were brought up from Babylon to Jerusalem.</a:t>
            </a:r>
            <a:endParaRPr lang="en-ZA" dirty="0"/>
          </a:p>
        </p:txBody>
      </p:sp>
      <p:sp>
        <p:nvSpPr>
          <p:cNvPr id="2" name="TextBox 1">
            <a:extLst>
              <a:ext uri="{FF2B5EF4-FFF2-40B4-BE49-F238E27FC236}">
                <a16:creationId xmlns:a16="http://schemas.microsoft.com/office/drawing/2014/main" id="{E067F83D-EBCF-2C65-2707-E5A3BBB4DCF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789980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E8722D7-C2CA-A092-9D12-609664FDF4E7}"/>
              </a:ext>
            </a:extLst>
          </p:cNvPr>
          <p:cNvPicPr>
            <a:picLocks noChangeAspect="1"/>
          </p:cNvPicPr>
          <p:nvPr/>
        </p:nvPicPr>
        <p:blipFill>
          <a:blip r:embed="rId2"/>
          <a:stretch>
            <a:fillRect/>
          </a:stretch>
        </p:blipFill>
        <p:spPr>
          <a:xfrm>
            <a:off x="0" y="-1032899"/>
            <a:ext cx="12192000" cy="7890899"/>
          </a:xfrm>
          <a:prstGeom prst="rect">
            <a:avLst/>
          </a:prstGeom>
        </p:spPr>
      </p:pic>
      <p:sp>
        <p:nvSpPr>
          <p:cNvPr id="5" name="TextBox 4">
            <a:extLst>
              <a:ext uri="{FF2B5EF4-FFF2-40B4-BE49-F238E27FC236}">
                <a16:creationId xmlns:a16="http://schemas.microsoft.com/office/drawing/2014/main" id="{A962E978-6E3C-B929-A60A-34A470DDF889}"/>
              </a:ext>
            </a:extLst>
          </p:cNvPr>
          <p:cNvSpPr txBox="1"/>
          <p:nvPr/>
        </p:nvSpPr>
        <p:spPr>
          <a:xfrm>
            <a:off x="4281879" y="2912550"/>
            <a:ext cx="8168365" cy="3789039"/>
          </a:xfrm>
          <a:prstGeom prst="rect">
            <a:avLst/>
          </a:prstGeom>
          <a:noFill/>
        </p:spPr>
        <p:txBody>
          <a:bodyPr wrap="square" rtlCol="0">
            <a:noAutofit/>
          </a:bodyPr>
          <a:lstStyle/>
          <a:p>
            <a:r>
              <a:rPr lang="en-US" sz="6000" b="0" i="0" u="none" strike="noStrike" baseline="0" dirty="0">
                <a:solidFill>
                  <a:schemeClr val="bg1"/>
                </a:solidFill>
                <a:latin typeface="TimesNewRomanPSMT"/>
              </a:rPr>
              <a:t>Cyrus tells Jews to rebuild the temple – </a:t>
            </a:r>
          </a:p>
          <a:p>
            <a:r>
              <a:rPr lang="en-US" sz="6000" b="0" i="0" u="none" strike="noStrike" baseline="0" dirty="0">
                <a:solidFill>
                  <a:schemeClr val="bg1"/>
                </a:solidFill>
                <a:latin typeface="TimesNewRomanPSMT"/>
              </a:rPr>
              <a:t>Ezra 1:1-11,2</a:t>
            </a:r>
            <a:endParaRPr lang="en-ZA" sz="6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16BD64-539B-8CAC-FD08-75AE043CED2F}"/>
              </a:ext>
            </a:extLst>
          </p:cNvPr>
          <p:cNvPicPr>
            <a:picLocks noChangeAspect="1"/>
          </p:cNvPicPr>
          <p:nvPr/>
        </p:nvPicPr>
        <p:blipFill rotWithShape="1">
          <a:blip r:embed="rId2"/>
          <a:srcRect t="345" b="5922"/>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B17BCDF9-0AF8-EABA-44AC-F6E7DCBAD1D3}"/>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38974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2:1Now these are the children of the province who went up out of the captivity of those who had been carried away, whom Nebuchadnezzar the king of Babylon had carried away to Babylon, and who returned to Jerusalem and Judah, everyone to his city;</a:t>
            </a:r>
            <a:endParaRPr lang="en-ZA" dirty="0"/>
          </a:p>
        </p:txBody>
      </p:sp>
      <p:sp>
        <p:nvSpPr>
          <p:cNvPr id="2" name="TextBox 1">
            <a:extLst>
              <a:ext uri="{FF2B5EF4-FFF2-40B4-BE49-F238E27FC236}">
                <a16:creationId xmlns:a16="http://schemas.microsoft.com/office/drawing/2014/main" id="{9A951C2B-9152-FA72-EC9D-7C0DE578C08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817218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46B2B102-C8C0-2DCE-E3D2-BB648210DE18}"/>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095BF1CB-CE36-66BA-4CEA-A2FD2B8CFDD7}"/>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59689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64The whole assembly together was forty-two thousand three hundred sixty, </a:t>
            </a:r>
            <a:r>
              <a:rPr lang="en-US" sz="4400" dirty="0">
                <a:solidFill>
                  <a:srgbClr val="121212"/>
                </a:solidFill>
                <a:latin typeface="ArialMT"/>
              </a:rPr>
              <a:t>. </a:t>
            </a:r>
            <a:endParaRPr lang="en-ZA" sz="4400" dirty="0"/>
          </a:p>
        </p:txBody>
      </p:sp>
      <p:sp>
        <p:nvSpPr>
          <p:cNvPr id="2" name="TextBox 1">
            <a:extLst>
              <a:ext uri="{FF2B5EF4-FFF2-40B4-BE49-F238E27FC236}">
                <a16:creationId xmlns:a16="http://schemas.microsoft.com/office/drawing/2014/main" id="{F4B721E3-E532-083E-D8AA-24C6CA13853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635292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E8722D7-C2CA-A092-9D12-609664FDF4E7}"/>
              </a:ext>
            </a:extLst>
          </p:cNvPr>
          <p:cNvPicPr>
            <a:picLocks noChangeAspect="1"/>
          </p:cNvPicPr>
          <p:nvPr/>
        </p:nvPicPr>
        <p:blipFill>
          <a:blip r:embed="rId2"/>
          <a:stretch>
            <a:fillRect/>
          </a:stretch>
        </p:blipFill>
        <p:spPr>
          <a:xfrm>
            <a:off x="0" y="-1032899"/>
            <a:ext cx="12192000" cy="7890899"/>
          </a:xfrm>
          <a:prstGeom prst="rect">
            <a:avLst/>
          </a:prstGeom>
        </p:spPr>
      </p:pic>
      <p:sp>
        <p:nvSpPr>
          <p:cNvPr id="5" name="TextBox 4">
            <a:extLst>
              <a:ext uri="{FF2B5EF4-FFF2-40B4-BE49-F238E27FC236}">
                <a16:creationId xmlns:a16="http://schemas.microsoft.com/office/drawing/2014/main" id="{090A0C25-06F5-01B8-A39C-56972BA0B941}"/>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74244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1" i="0" u="none" strike="noStrike" baseline="0" dirty="0">
                <a:latin typeface="TimesNewRomanPS-BoldMT"/>
              </a:rPr>
              <a:t>27 Rebuilding of the Temple</a:t>
            </a:r>
          </a:p>
          <a:p>
            <a:pPr algn="l"/>
            <a:r>
              <a:rPr lang="en-US" sz="4400" b="0" i="0" u="none" strike="noStrike" baseline="0" dirty="0">
                <a:latin typeface="TimesNewRomanPSMT"/>
              </a:rPr>
              <a:t>1. Cyrus tells Jews to rebuild the temple - Ezra 1:1-11,2 (Left Top)</a:t>
            </a:r>
          </a:p>
        </p:txBody>
      </p:sp>
      <p:sp>
        <p:nvSpPr>
          <p:cNvPr id="3" name="TextBox 2">
            <a:extLst>
              <a:ext uri="{FF2B5EF4-FFF2-40B4-BE49-F238E27FC236}">
                <a16:creationId xmlns:a16="http://schemas.microsoft.com/office/drawing/2014/main" id="{A5D1BF70-42F8-4290-264E-0D514E479DF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E8722D7-C2CA-A092-9D12-609664FDF4E7}"/>
              </a:ext>
            </a:extLst>
          </p:cNvPr>
          <p:cNvPicPr>
            <a:picLocks noChangeAspect="1"/>
          </p:cNvPicPr>
          <p:nvPr/>
        </p:nvPicPr>
        <p:blipFill>
          <a:blip r:embed="rId2"/>
          <a:stretch>
            <a:fillRect/>
          </a:stretch>
        </p:blipFill>
        <p:spPr>
          <a:xfrm>
            <a:off x="0" y="-1032899"/>
            <a:ext cx="12192000" cy="7890899"/>
          </a:xfrm>
          <a:prstGeom prst="rect">
            <a:avLst/>
          </a:prstGeom>
        </p:spPr>
      </p:pic>
      <p:sp>
        <p:nvSpPr>
          <p:cNvPr id="8" name="TextBox 7">
            <a:extLst>
              <a:ext uri="{FF2B5EF4-FFF2-40B4-BE49-F238E27FC236}">
                <a16:creationId xmlns:a16="http://schemas.microsoft.com/office/drawing/2014/main" id="{93209EB2-205D-EA95-845E-7DF2D17CA7DB}"/>
              </a:ext>
            </a:extLst>
          </p:cNvPr>
          <p:cNvSpPr txBox="1"/>
          <p:nvPr/>
        </p:nvSpPr>
        <p:spPr>
          <a:xfrm>
            <a:off x="4281879" y="2912550"/>
            <a:ext cx="8168365" cy="3789039"/>
          </a:xfrm>
          <a:prstGeom prst="rect">
            <a:avLst/>
          </a:prstGeom>
          <a:noFill/>
        </p:spPr>
        <p:txBody>
          <a:bodyPr wrap="square" rtlCol="0">
            <a:noAutofit/>
          </a:bodyPr>
          <a:lstStyle/>
          <a:p>
            <a:r>
              <a:rPr lang="en-US" sz="6000" b="0" i="0" u="none" strike="noStrike" baseline="0" dirty="0">
                <a:solidFill>
                  <a:schemeClr val="bg1"/>
                </a:solidFill>
                <a:latin typeface="TimesNewRomanPSMT"/>
              </a:rPr>
              <a:t>Cyrus tells Jews to rebuild the temple – </a:t>
            </a:r>
          </a:p>
          <a:p>
            <a:r>
              <a:rPr lang="en-US" sz="6000" b="0" i="0" u="none" strike="noStrike" baseline="0" dirty="0">
                <a:solidFill>
                  <a:schemeClr val="bg1"/>
                </a:solidFill>
                <a:latin typeface="TimesNewRomanPSMT"/>
              </a:rPr>
              <a:t>Ezra 1:1-11,2</a:t>
            </a:r>
            <a:endParaRPr lang="en-ZA" sz="6000" dirty="0">
              <a:solidFill>
                <a:schemeClr val="bg1"/>
              </a:solidFill>
            </a:endParaRPr>
          </a:p>
        </p:txBody>
      </p:sp>
    </p:spTree>
    <p:extLst>
      <p:ext uri="{BB962C8B-B14F-4D97-AF65-F5344CB8AC3E}">
        <p14:creationId xmlns:p14="http://schemas.microsoft.com/office/powerpoint/2010/main" val="2310249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Ezra1:1Now in the first year of Cyrus king of Persia, that Yahweh’s word by Jeremiah’s mouth might be accomplished, Yahweh stirred up the spirit of Cyrus king of Persia, so that he made a proclamation throughout all his kingdom, and put it also in writing, saying,</a:t>
            </a:r>
            <a:endParaRPr lang="en-ZA" sz="1600" dirty="0"/>
          </a:p>
        </p:txBody>
      </p:sp>
      <p:sp>
        <p:nvSpPr>
          <p:cNvPr id="2" name="TextBox 1">
            <a:extLst>
              <a:ext uri="{FF2B5EF4-FFF2-40B4-BE49-F238E27FC236}">
                <a16:creationId xmlns:a16="http://schemas.microsoft.com/office/drawing/2014/main" id="{82368683-2DB1-2656-6DF4-FF1CFB60499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92386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BB0625-3BE0-1B4E-E864-4CB95AEB0802}"/>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F36E279-0541-E78B-8590-DFC3F5AC2E74}"/>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2“Cyrus king of Persia says, ‘Yahweh, the God of heaven, has given me all the kingdoms of the earth; and he has commanded me to build him a house in Jerusalem, which is in Judah.</a:t>
            </a:r>
            <a:endParaRPr lang="en-ZA" dirty="0"/>
          </a:p>
        </p:txBody>
      </p:sp>
      <p:sp>
        <p:nvSpPr>
          <p:cNvPr id="2" name="TextBox 1">
            <a:extLst>
              <a:ext uri="{FF2B5EF4-FFF2-40B4-BE49-F238E27FC236}">
                <a16:creationId xmlns:a16="http://schemas.microsoft.com/office/drawing/2014/main" id="{BA50E983-4D18-5C85-21F6-36C87A3CD2D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80228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2F3318A-56D1-EF0A-C19F-DA31A9F3FDB1}"/>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CD21680C-C841-7226-BF1F-B5AFCF267B72}"/>
              </a:ext>
            </a:extLst>
          </p:cNvPr>
          <p:cNvSpPr txBox="1"/>
          <p:nvPr/>
        </p:nvSpPr>
        <p:spPr>
          <a:xfrm>
            <a:off x="450239" y="261250"/>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Ezra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 3Whoever there is among you of all his people, may his God be with him, and let him go up to Jerusalem, which is in Judah, and build the house of Yahweh, the God of Israel (he is God), which is in Jerusalem. </a:t>
            </a:r>
            <a:endParaRPr lang="en-ZA" sz="1600" dirty="0"/>
          </a:p>
        </p:txBody>
      </p:sp>
      <p:sp>
        <p:nvSpPr>
          <p:cNvPr id="2" name="TextBox 1">
            <a:extLst>
              <a:ext uri="{FF2B5EF4-FFF2-40B4-BE49-F238E27FC236}">
                <a16:creationId xmlns:a16="http://schemas.microsoft.com/office/drawing/2014/main" id="{C5814016-69C5-2BAC-EB46-8440BB9F1DA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18612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1787</TotalTime>
  <Words>618</Words>
  <Application>Microsoft Office PowerPoint</Application>
  <PresentationFormat>Widescreen</PresentationFormat>
  <Paragraphs>51</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ArialMT</vt:lpstr>
      <vt:lpstr>Calibri</vt:lpstr>
      <vt:lpstr>Calibri Light</vt:lpstr>
      <vt:lpstr>Microsoft Himalaya</vt:lpstr>
      <vt:lpstr>TimesNewRomanPS-BoldMT</vt:lpstr>
      <vt:lpstr>TimesNewRomanPSMT</vt:lpstr>
      <vt:lpstr>Office Theme</vt:lpstr>
      <vt:lpstr>27-1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2023-01-19T14:38:11Z</dcterms:modified>
</cp:coreProperties>
</file>