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38" r:id="rId3"/>
    <p:sldId id="439" r:id="rId4"/>
    <p:sldId id="469" r:id="rId5"/>
    <p:sldId id="445" r:id="rId6"/>
    <p:sldId id="442" r:id="rId7"/>
    <p:sldId id="441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6912A-8031-48A4-8E8A-18E4BFF84D35}" v="10" dt="2023-01-19T06:06:08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51" autoAdjust="0"/>
  </p:normalViewPr>
  <p:slideViewPr>
    <p:cSldViewPr snapToGrid="0">
      <p:cViewPr varScale="1">
        <p:scale>
          <a:sx n="57" d="100"/>
          <a:sy n="57" d="100"/>
        </p:scale>
        <p:origin x="7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EE6912A-8031-48A4-8E8A-18E4BFF84D35}"/>
    <pc:docChg chg="undo custSel modSld">
      <pc:chgData name="Alfred Smith" userId="3c60a3631c0db8ad" providerId="LiveId" clId="{2EE6912A-8031-48A4-8E8A-18E4BFF84D35}" dt="2023-01-19T06:06:08.549" v="36"/>
      <pc:docMkLst>
        <pc:docMk/>
      </pc:docMkLst>
      <pc:sldChg chg="addSp delSp modSp mod modTransition">
        <pc:chgData name="Alfred Smith" userId="3c60a3631c0db8ad" providerId="LiveId" clId="{2EE6912A-8031-48A4-8E8A-18E4BFF84D35}" dt="2023-01-19T06:05:24.913" v="20"/>
        <pc:sldMkLst>
          <pc:docMk/>
          <pc:sldMk cId="3261377596" sldId="438"/>
        </pc:sldMkLst>
        <pc:spChg chg="add mod">
          <ac:chgData name="Alfred Smith" userId="3c60a3631c0db8ad" providerId="LiveId" clId="{2EE6912A-8031-48A4-8E8A-18E4BFF84D35}" dt="2023-01-19T06:03:59.529" v="10"/>
          <ac:spMkLst>
            <pc:docMk/>
            <pc:sldMk cId="3261377596" sldId="438"/>
            <ac:spMk id="2" creationId="{C6E208D1-AD7C-CBF6-D6B7-019EAD81C364}"/>
          </ac:spMkLst>
        </pc:spChg>
        <pc:spChg chg="del">
          <ac:chgData name="Alfred Smith" userId="3c60a3631c0db8ad" providerId="LiveId" clId="{2EE6912A-8031-48A4-8E8A-18E4BFF84D35}" dt="2023-01-19T06:03:58.445" v="9" actId="478"/>
          <ac:spMkLst>
            <pc:docMk/>
            <pc:sldMk cId="3261377596" sldId="438"/>
            <ac:spMk id="7" creationId="{BF2C558A-030B-FA28-1833-051CA31EEFD0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5:58.091" v="29"/>
        <pc:sldMkLst>
          <pc:docMk/>
          <pc:sldMk cId="3759221820" sldId="439"/>
        </pc:sldMkLst>
        <pc:spChg chg="add mod">
          <ac:chgData name="Alfred Smith" userId="3c60a3631c0db8ad" providerId="LiveId" clId="{2EE6912A-8031-48A4-8E8A-18E4BFF84D35}" dt="2023-01-19T06:05:58.091" v="29"/>
          <ac:spMkLst>
            <pc:docMk/>
            <pc:sldMk cId="3759221820" sldId="439"/>
            <ac:spMk id="3" creationId="{45C021E5-A2C8-0EBC-A05B-1DAC3EF0A7C7}"/>
          </ac:spMkLst>
        </pc:spChg>
        <pc:spChg chg="mod">
          <ac:chgData name="Alfred Smith" userId="3c60a3631c0db8ad" providerId="LiveId" clId="{2EE6912A-8031-48A4-8E8A-18E4BFF84D35}" dt="2023-01-19T06:02:46.782" v="2" actId="20577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Alfred Smith" userId="3c60a3631c0db8ad" providerId="LiveId" clId="{2EE6912A-8031-48A4-8E8A-18E4BFF84D35}" dt="2023-01-19T06:05:41.147" v="28" actId="478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3759221820" sldId="439"/>
            <ac:picMk id="2" creationId="{AF6FE32B-66BB-70D5-5D22-D764333CB8DA}"/>
          </ac:picMkLst>
        </pc:picChg>
      </pc:sldChg>
      <pc:sldChg chg="addSp delSp modSp mod modTransition modAnim">
        <pc:chgData name="Alfred Smith" userId="3c60a3631c0db8ad" providerId="LiveId" clId="{2EE6912A-8031-48A4-8E8A-18E4BFF84D35}" dt="2023-01-19T06:06:01.037" v="31"/>
        <pc:sldMkLst>
          <pc:docMk/>
          <pc:sldMk cId="3676245138" sldId="441"/>
        </pc:sldMkLst>
        <pc:spChg chg="add mod">
          <ac:chgData name="Alfred Smith" userId="3c60a3631c0db8ad" providerId="LiveId" clId="{2EE6912A-8031-48A4-8E8A-18E4BFF84D35}" dt="2023-01-19T06:06:01.037" v="31"/>
          <ac:spMkLst>
            <pc:docMk/>
            <pc:sldMk cId="3676245138" sldId="441"/>
            <ac:spMk id="2" creationId="{54E35695-38B7-C116-621C-A61EC130F3DB}"/>
          </ac:spMkLst>
        </pc:spChg>
        <pc:spChg chg="del">
          <ac:chgData name="Alfred Smith" userId="3c60a3631c0db8ad" providerId="LiveId" clId="{2EE6912A-8031-48A4-8E8A-18E4BFF84D35}" dt="2023-01-19T06:05:37.980" v="26" actId="478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3676245138" sldId="441"/>
            <ac:picMk id="3" creationId="{B85388CA-7600-C142-285C-0CA322B253EA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2180228365" sldId="442"/>
        </pc:sldMkLst>
        <pc:spChg chg="mod">
          <ac:chgData name="Alfred Smith" userId="3c60a3631c0db8ad" providerId="LiveId" clId="{2EE6912A-8031-48A4-8E8A-18E4BFF84D35}" dt="2023-01-19T06:04:47.543" v="11"/>
          <ac:spMkLst>
            <pc:docMk/>
            <pc:sldMk cId="2180228365" sldId="442"/>
            <ac:spMk id="7" creationId="{C83FF9AC-4689-51B3-36D0-8665C38E41A2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5:59.690" v="30"/>
        <pc:sldMkLst>
          <pc:docMk/>
          <pc:sldMk cId="2166098122" sldId="445"/>
        </pc:sldMkLst>
        <pc:spChg chg="add mod">
          <ac:chgData name="Alfred Smith" userId="3c60a3631c0db8ad" providerId="LiveId" clId="{2EE6912A-8031-48A4-8E8A-18E4BFF84D35}" dt="2023-01-19T06:05:59.690" v="30"/>
          <ac:spMkLst>
            <pc:docMk/>
            <pc:sldMk cId="2166098122" sldId="445"/>
            <ac:spMk id="3" creationId="{4020341A-7529-8DF7-1294-E47D157E5013}"/>
          </ac:spMkLst>
        </pc:spChg>
        <pc:spChg chg="del">
          <ac:chgData name="Alfred Smith" userId="3c60a3631c0db8ad" providerId="LiveId" clId="{2EE6912A-8031-48A4-8E8A-18E4BFF84D35}" dt="2023-01-19T06:05:39.701" v="27" actId="478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2166098122" sldId="445"/>
            <ac:picMk id="2" creationId="{46D7C918-5C2E-9BC2-B1A5-0E9C8A1B2070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665805102" sldId="446"/>
        </pc:sldMkLst>
        <pc:spChg chg="mod">
          <ac:chgData name="Alfred Smith" userId="3c60a3631c0db8ad" providerId="LiveId" clId="{2EE6912A-8031-48A4-8E8A-18E4BFF84D35}" dt="2023-01-19T06:04:50.806" v="12"/>
          <ac:spMkLst>
            <pc:docMk/>
            <pc:sldMk cId="665805102" sldId="446"/>
            <ac:spMk id="7" creationId="{9ED9DFB6-E356-E71E-75EC-E4612ADA7624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6:02.471" v="32"/>
        <pc:sldMkLst>
          <pc:docMk/>
          <pc:sldMk cId="2422728137" sldId="447"/>
        </pc:sldMkLst>
        <pc:spChg chg="add mod">
          <ac:chgData name="Alfred Smith" userId="3c60a3631c0db8ad" providerId="LiveId" clId="{2EE6912A-8031-48A4-8E8A-18E4BFF84D35}" dt="2023-01-19T06:06:02.471" v="32"/>
          <ac:spMkLst>
            <pc:docMk/>
            <pc:sldMk cId="2422728137" sldId="447"/>
            <ac:spMk id="2" creationId="{C0937D42-00AA-81FB-221D-B97A1030D540}"/>
          </ac:spMkLst>
        </pc:spChg>
        <pc:spChg chg="del">
          <ac:chgData name="Alfred Smith" userId="3c60a3631c0db8ad" providerId="LiveId" clId="{2EE6912A-8031-48A4-8E8A-18E4BFF84D35}" dt="2023-01-19T06:05:36.386" v="25" actId="478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2422728137" sldId="447"/>
            <ac:picMk id="5" creationId="{55A4544E-0ACD-E90E-5F7E-B27FF917BA42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843663555" sldId="448"/>
        </pc:sldMkLst>
        <pc:spChg chg="mod">
          <ac:chgData name="Alfred Smith" userId="3c60a3631c0db8ad" providerId="LiveId" clId="{2EE6912A-8031-48A4-8E8A-18E4BFF84D35}" dt="2023-01-19T06:04:54.393" v="13"/>
          <ac:spMkLst>
            <pc:docMk/>
            <pc:sldMk cId="843663555" sldId="448"/>
            <ac:spMk id="7" creationId="{2EA4CB98-C568-7860-36E7-6C081E3D0CD2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6:03.864" v="33"/>
        <pc:sldMkLst>
          <pc:docMk/>
          <pc:sldMk cId="4160448636" sldId="449"/>
        </pc:sldMkLst>
        <pc:spChg chg="add mod">
          <ac:chgData name="Alfred Smith" userId="3c60a3631c0db8ad" providerId="LiveId" clId="{2EE6912A-8031-48A4-8E8A-18E4BFF84D35}" dt="2023-01-19T06:06:03.864" v="33"/>
          <ac:spMkLst>
            <pc:docMk/>
            <pc:sldMk cId="4160448636" sldId="449"/>
            <ac:spMk id="2" creationId="{4BA463F9-447D-BAFA-34B5-474CCD8DE100}"/>
          </ac:spMkLst>
        </pc:spChg>
        <pc:spChg chg="del">
          <ac:chgData name="Alfred Smith" userId="3c60a3631c0db8ad" providerId="LiveId" clId="{2EE6912A-8031-48A4-8E8A-18E4BFF84D35}" dt="2023-01-19T06:05:34.954" v="24" actId="478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4160448636" sldId="449"/>
            <ac:picMk id="7" creationId="{DF1AD341-3497-6B63-6C6B-8E549A70A69B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538051216" sldId="450"/>
        </pc:sldMkLst>
        <pc:spChg chg="mod">
          <ac:chgData name="Alfred Smith" userId="3c60a3631c0db8ad" providerId="LiveId" clId="{2EE6912A-8031-48A4-8E8A-18E4BFF84D35}" dt="2023-01-19T06:04:57.858" v="14"/>
          <ac:spMkLst>
            <pc:docMk/>
            <pc:sldMk cId="538051216" sldId="450"/>
            <ac:spMk id="7" creationId="{4F51BEB1-F638-003A-633B-7A705C645E95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6:05.195" v="34"/>
        <pc:sldMkLst>
          <pc:docMk/>
          <pc:sldMk cId="3386340796" sldId="451"/>
        </pc:sldMkLst>
        <pc:spChg chg="add mod">
          <ac:chgData name="Alfred Smith" userId="3c60a3631c0db8ad" providerId="LiveId" clId="{2EE6912A-8031-48A4-8E8A-18E4BFF84D35}" dt="2023-01-19T06:06:05.195" v="34"/>
          <ac:spMkLst>
            <pc:docMk/>
            <pc:sldMk cId="3386340796" sldId="451"/>
            <ac:spMk id="2" creationId="{1A775F43-EEFD-7623-E328-7B67DA4898D5}"/>
          </ac:spMkLst>
        </pc:spChg>
        <pc:spChg chg="del">
          <ac:chgData name="Alfred Smith" userId="3c60a3631c0db8ad" providerId="LiveId" clId="{2EE6912A-8031-48A4-8E8A-18E4BFF84D35}" dt="2023-01-19T06:05:33.497" v="23" actId="478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3386340796" sldId="451"/>
            <ac:picMk id="3" creationId="{F96C9F84-BB05-B895-64F0-71434C0F926C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4002949039" sldId="452"/>
        </pc:sldMkLst>
        <pc:spChg chg="mod">
          <ac:chgData name="Alfred Smith" userId="3c60a3631c0db8ad" providerId="LiveId" clId="{2EE6912A-8031-48A4-8E8A-18E4BFF84D35}" dt="2023-01-19T06:05:07.574" v="17" actId="1076"/>
          <ac:spMkLst>
            <pc:docMk/>
            <pc:sldMk cId="4002949039" sldId="452"/>
            <ac:spMk id="7" creationId="{1EB85D82-F986-7AE5-F990-7212456350CB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6:06.664" v="35"/>
        <pc:sldMkLst>
          <pc:docMk/>
          <pc:sldMk cId="283334129" sldId="453"/>
        </pc:sldMkLst>
        <pc:spChg chg="add mod">
          <ac:chgData name="Alfred Smith" userId="3c60a3631c0db8ad" providerId="LiveId" clId="{2EE6912A-8031-48A4-8E8A-18E4BFF84D35}" dt="2023-01-19T06:06:06.664" v="35"/>
          <ac:spMkLst>
            <pc:docMk/>
            <pc:sldMk cId="283334129" sldId="453"/>
            <ac:spMk id="3" creationId="{27C20F1E-5977-76A6-26F8-8AF01173982A}"/>
          </ac:spMkLst>
        </pc:spChg>
        <pc:spChg chg="del">
          <ac:chgData name="Alfred Smith" userId="3c60a3631c0db8ad" providerId="LiveId" clId="{2EE6912A-8031-48A4-8E8A-18E4BFF84D35}" dt="2023-01-19T06:05:31.895" v="22" actId="478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283334129" sldId="453"/>
            <ac:picMk id="2" creationId="{CB7F262F-4308-D2C8-9CF5-55B111D30202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2511564658" sldId="454"/>
        </pc:sldMkLst>
        <pc:spChg chg="mod">
          <ac:chgData name="Alfred Smith" userId="3c60a3631c0db8ad" providerId="LiveId" clId="{2EE6912A-8031-48A4-8E8A-18E4BFF84D35}" dt="2023-01-19T06:05:14.298" v="18"/>
          <ac:spMkLst>
            <pc:docMk/>
            <pc:sldMk cId="2511564658" sldId="454"/>
            <ac:spMk id="7" creationId="{EDC559BE-770E-B8F3-FE50-EE53F6221B46}"/>
          </ac:spMkLst>
        </pc:spChg>
      </pc:sldChg>
      <pc:sldChg chg="addSp delSp modSp mod modTransition modAnim">
        <pc:chgData name="Alfred Smith" userId="3c60a3631c0db8ad" providerId="LiveId" clId="{2EE6912A-8031-48A4-8E8A-18E4BFF84D35}" dt="2023-01-19T06:06:08.549" v="36"/>
        <pc:sldMkLst>
          <pc:docMk/>
          <pc:sldMk cId="1799939013" sldId="455"/>
        </pc:sldMkLst>
        <pc:spChg chg="add mod">
          <ac:chgData name="Alfred Smith" userId="3c60a3631c0db8ad" providerId="LiveId" clId="{2EE6912A-8031-48A4-8E8A-18E4BFF84D35}" dt="2023-01-19T06:06:08.549" v="36"/>
          <ac:spMkLst>
            <pc:docMk/>
            <pc:sldMk cId="1799939013" sldId="455"/>
            <ac:spMk id="2" creationId="{80A8A9F8-731B-B69F-5FEF-3FF556C4FCFB}"/>
          </ac:spMkLst>
        </pc:spChg>
        <pc:spChg chg="del">
          <ac:chgData name="Alfred Smith" userId="3c60a3631c0db8ad" providerId="LiveId" clId="{2EE6912A-8031-48A4-8E8A-18E4BFF84D35}" dt="2023-01-19T06:05:30.345" v="21" actId="478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Alfred Smith" userId="3c60a3631c0db8ad" providerId="LiveId" clId="{2EE6912A-8031-48A4-8E8A-18E4BFF84D35}" dt="2023-01-19T06:05:24.913" v="20"/>
          <ac:picMkLst>
            <pc:docMk/>
            <pc:sldMk cId="1799939013" sldId="455"/>
            <ac:picMk id="7" creationId="{AE1537DC-ECF9-9D32-96D1-D35EB6297860}"/>
          </ac:picMkLst>
        </pc:picChg>
      </pc:sldChg>
      <pc:sldChg chg="delSp modTransition modAnim">
        <pc:chgData name="Alfred Smith" userId="3c60a3631c0db8ad" providerId="LiveId" clId="{2EE6912A-8031-48A4-8E8A-18E4BFF84D35}" dt="2023-01-19T06:05:24.913" v="20"/>
        <pc:sldMkLst>
          <pc:docMk/>
          <pc:sldMk cId="3596600315" sldId="468"/>
        </pc:sldMkLst>
        <pc:picChg chg="del">
          <ac:chgData name="Alfred Smith" userId="3c60a3631c0db8ad" providerId="LiveId" clId="{2EE6912A-8031-48A4-8E8A-18E4BFF84D35}" dt="2023-01-19T06:05:24.913" v="20"/>
          <ac:picMkLst>
            <pc:docMk/>
            <pc:sldMk cId="3596600315" sldId="468"/>
            <ac:picMk id="4" creationId="{6FCD8D90-AE4C-9DCE-FE49-870727781425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1586703452" sldId="469"/>
        </pc:sldMkLst>
        <pc:spChg chg="mod">
          <ac:chgData name="Alfred Smith" userId="3c60a3631c0db8ad" providerId="LiveId" clId="{2EE6912A-8031-48A4-8E8A-18E4BFF84D35}" dt="2023-01-19T06:03:30.986" v="8" actId="1076"/>
          <ac:spMkLst>
            <pc:docMk/>
            <pc:sldMk cId="1586703452" sldId="469"/>
            <ac:spMk id="5" creationId="{F3B3ADD6-6EB6-60D1-032A-E0EB510FE11B}"/>
          </ac:spMkLst>
        </pc:spChg>
        <pc:picChg chg="mod">
          <ac:chgData name="Alfred Smith" userId="3c60a3631c0db8ad" providerId="LiveId" clId="{2EE6912A-8031-48A4-8E8A-18E4BFF84D35}" dt="2023-01-19T06:03:25.936" v="7" actId="1076"/>
          <ac:picMkLst>
            <pc:docMk/>
            <pc:sldMk cId="1586703452" sldId="469"/>
            <ac:picMk id="3" creationId="{C056B13E-DD7E-DA42-7950-F1E5210B4221}"/>
          </ac:picMkLst>
        </pc:picChg>
      </pc:sldChg>
      <pc:sldChg chg="modSp mod modTransition">
        <pc:chgData name="Alfred Smith" userId="3c60a3631c0db8ad" providerId="LiveId" clId="{2EE6912A-8031-48A4-8E8A-18E4BFF84D35}" dt="2023-01-19T06:05:24.913" v="20"/>
        <pc:sldMkLst>
          <pc:docMk/>
          <pc:sldMk cId="3096706858" sldId="470"/>
        </pc:sldMkLst>
        <pc:spChg chg="mod">
          <ac:chgData name="Alfred Smith" userId="3c60a3631c0db8ad" providerId="LiveId" clId="{2EE6912A-8031-48A4-8E8A-18E4BFF84D35}" dt="2023-01-19T06:05:17.500" v="19"/>
          <ac:spMkLst>
            <pc:docMk/>
            <pc:sldMk cId="3096706858" sldId="470"/>
            <ac:spMk id="5" creationId="{EC55DA49-1040-7167-C9F8-E01594487B1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27 </a:t>
            </a:r>
            <a:r>
              <a:rPr lang="en-US" sz="1200" b="1" i="0" u="none" strike="noStrike" baseline="0" dirty="0">
                <a:latin typeface="TimesNewRomanPS-BoldMT"/>
              </a:rPr>
              <a:t>Rebuilding of the Temple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Cyrus tells Jews to rebuild the temple - Ezra 1:1-11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altar is built - Ezra 3:1-6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foundation of the Temple is laid - Ezra 3:7-13 (Right 2nd)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Construction of the Temple stops - Ezra 4:1-5, 24 (Right 3rd)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Haggai and Zechariah give prophecy and rebuilding resumes - Ezra 5:1-17 (Left</a:t>
            </a:r>
          </a:p>
          <a:p>
            <a:pPr algn="l"/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King Darius pays for all the construction - Ezra 6:1-14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27-2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71A1D-FD8E-75B3-9AE2-6EDED6889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2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A4CB98-C568-7860-36E7-6C081E3D0CD2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3In spite of their fear because of the peoples of the surrounding lands, they set the altar on its base; and they offered burnt offerings on it to Yahweh, even burnt offerings morning and evening.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A463F9-447D-BAFA-34B5-474CCD8DE10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584BF-9DFB-D693-9315-B086DA163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30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1BEB1-F638-003A-633B-7A705C645E95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4They kept the feast of booths, as it is written, and offered the daily burnt offerings by number, according to the ordinance, as the duty of every day required;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75F43-EEFD-7623-E328-7B67DA4898D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81FFD-D126-B052-2B79-7A5B808A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85D82-F986-7AE5-F990-7212456350CB}"/>
              </a:ext>
            </a:extLst>
          </p:cNvPr>
          <p:cNvSpPr txBox="1"/>
          <p:nvPr/>
        </p:nvSpPr>
        <p:spPr>
          <a:xfrm>
            <a:off x="9481023" y="549117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5and afterward the continual burnt offering, the offerings of the new moons, of all the set feasts of Yahweh that were consecrated, and of everyone who willingly offered a free will offering to Yahweh.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20F1E-5977-76A6-26F8-8AF01173982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45098-D9DE-A1FE-8C0B-3C73AE70B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" r="34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559BE-770E-B8F3-FE50-EE53F6221B46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6From the first day of the seventh month, they began to offer burnt offerings to Yahweh; but the foundation of Yahweh’s temple was not yet laid.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8A9F8-731B-B69F-5FEF-3FF556C4FCF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6B13E-DD7E-DA42-7950-F1E5210B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5DA49-1040-7167-C9F8-E01594487B16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0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6B13E-DD7E-DA42-7950-F1E5210B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208D1-AD7C-CBF6-D6B7-019EAD81C364}"/>
              </a:ext>
            </a:extLst>
          </p:cNvPr>
          <p:cNvSpPr txBox="1"/>
          <p:nvPr/>
        </p:nvSpPr>
        <p:spPr>
          <a:xfrm>
            <a:off x="-377893" y="4236411"/>
            <a:ext cx="7402148" cy="31172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2. The altar is built - Ezra 2:64,3:1-6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2. The altar is built - Ezra 2:64,3:1-6 (Right Top)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021E5-A2C8-0EBC-A05B-1DAC3EF0A7C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6B13E-DD7E-DA42-7950-F1E5210B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3ADD6-6EB6-60D1-032A-E0EB510FE11B}"/>
              </a:ext>
            </a:extLst>
          </p:cNvPr>
          <p:cNvSpPr txBox="1"/>
          <p:nvPr/>
        </p:nvSpPr>
        <p:spPr>
          <a:xfrm>
            <a:off x="-377893" y="4236411"/>
            <a:ext cx="7402148" cy="31172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2. The altar is built - Ezra 2:64,3:1-6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0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Ezra3:1When the seventh month had come, and the children of Israel were in the cities, the people gathered themselves together as one man to Jerusalem.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0341A-7529-8DF7-1294-E47D157E501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9178A-522C-9D31-3DE0-F187D8533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FF9AC-4689-51B3-36D0-8665C38E41A2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2:68Some of the heads of fathers’ households, when they came to Yahweh’s house which is in Jerusalem, offered willingly for God’s house to set it up in its place.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35695-38B7-C116-621C-A61EC130F3D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B73D6-A5B5-FF81-2E03-42970F58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" r="12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9DFB6-E356-E71E-75EC-E4612ADA7624}"/>
              </a:ext>
            </a:extLst>
          </p:cNvPr>
          <p:cNvSpPr txBox="1"/>
          <p:nvPr/>
        </p:nvSpPr>
        <p:spPr>
          <a:xfrm>
            <a:off x="450239" y="261250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Ezra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3: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2Then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Jeshua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the son of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Jozadak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stood up… and built the altar of the God of Israel, to offer burnt offerings on it, as it is written in the law of Moses the man of God.</a:t>
            </a:r>
            <a:endParaRPr lang="en-US" sz="3600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37D42-00AA-81FB-221D-B97A1030D54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447</Words>
  <Application>Microsoft Office PowerPoint</Application>
  <PresentationFormat>Widescreen</PresentationFormat>
  <Paragraphs>39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27-2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2023-01-19T06:06:16Z</dcterms:modified>
</cp:coreProperties>
</file>