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1" r:id="rId5"/>
    <p:sldId id="441" r:id="rId6"/>
    <p:sldId id="444" r:id="rId7"/>
    <p:sldId id="445" r:id="rId8"/>
    <p:sldId id="446" r:id="rId9"/>
    <p:sldId id="447" r:id="rId10"/>
    <p:sldId id="448" r:id="rId11"/>
    <p:sldId id="449" r:id="rId12"/>
    <p:sldId id="472" r:id="rId13"/>
    <p:sldId id="450" r:id="rId14"/>
    <p:sldId id="474" r:id="rId15"/>
    <p:sldId id="451" r:id="rId16"/>
    <p:sldId id="452" r:id="rId17"/>
    <p:sldId id="453" r:id="rId18"/>
    <p:sldId id="454" r:id="rId19"/>
    <p:sldId id="455" r:id="rId20"/>
    <p:sldId id="456" r:id="rId21"/>
    <p:sldId id="457" r:id="rId22"/>
    <p:sldId id="4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31F710-E33F-4881-BCC9-E67DFC392B40}" v="15" dt="2023-01-19T06:20:56.7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56" autoAdjust="0"/>
    <p:restoredTop sz="94951" autoAdjust="0"/>
  </p:normalViewPr>
  <p:slideViewPr>
    <p:cSldViewPr snapToGrid="0">
      <p:cViewPr varScale="1">
        <p:scale>
          <a:sx n="61" d="100"/>
          <a:sy n="61" d="100"/>
        </p:scale>
        <p:origin x="102" y="1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631F710-E33F-4881-BCC9-E67DFC392B40}"/>
    <pc:docChg chg="undo redo custSel modSld">
      <pc:chgData name="Alfred Smith" userId="3c60a3631c0db8ad" providerId="LiveId" clId="{4631F710-E33F-4881-BCC9-E67DFC392B40}" dt="2023-01-19T06:20:56.769" v="59"/>
      <pc:docMkLst>
        <pc:docMk/>
      </pc:docMkLst>
      <pc:sldChg chg="addSp delSp modSp mod modTransition">
        <pc:chgData name="Alfred Smith" userId="3c60a3631c0db8ad" providerId="LiveId" clId="{4631F710-E33F-4881-BCC9-E67DFC392B40}" dt="2023-01-19T06:19:42.340" v="39"/>
        <pc:sldMkLst>
          <pc:docMk/>
          <pc:sldMk cId="3261377596" sldId="438"/>
        </pc:sldMkLst>
        <pc:spChg chg="add mod">
          <ac:chgData name="Alfred Smith" userId="3c60a3631c0db8ad" providerId="LiveId" clId="{4631F710-E33F-4881-BCC9-E67DFC392B40}" dt="2023-01-19T06:18:18.811" v="20"/>
          <ac:spMkLst>
            <pc:docMk/>
            <pc:sldMk cId="3261377596" sldId="438"/>
            <ac:spMk id="2" creationId="{604CA5AD-6DE1-4724-72B6-CB5AE744317A}"/>
          </ac:spMkLst>
        </pc:spChg>
        <pc:spChg chg="del mod">
          <ac:chgData name="Alfred Smith" userId="3c60a3631c0db8ad" providerId="LiveId" clId="{4631F710-E33F-4881-BCC9-E67DFC392B40}" dt="2023-01-19T06:18:18.160" v="19" actId="478"/>
          <ac:spMkLst>
            <pc:docMk/>
            <pc:sldMk cId="3261377596" sldId="438"/>
            <ac:spMk id="7" creationId="{DB395977-A690-48DF-1B36-BBE02EDA775E}"/>
          </ac:spMkLst>
        </pc:spChg>
      </pc:sldChg>
      <pc:sldChg chg="addSp delSp modSp mod modTransition modAnim">
        <pc:chgData name="Alfred Smith" userId="3c60a3631c0db8ad" providerId="LiveId" clId="{4631F710-E33F-4881-BCC9-E67DFC392B40}" dt="2023-01-19T06:20:40.451" v="50"/>
        <pc:sldMkLst>
          <pc:docMk/>
          <pc:sldMk cId="3759221820" sldId="439"/>
        </pc:sldMkLst>
        <pc:spChg chg="add mod">
          <ac:chgData name="Alfred Smith" userId="3c60a3631c0db8ad" providerId="LiveId" clId="{4631F710-E33F-4881-BCC9-E67DFC392B40}" dt="2023-01-19T06:20:40.451" v="50"/>
          <ac:spMkLst>
            <pc:docMk/>
            <pc:sldMk cId="3759221820" sldId="439"/>
            <ac:spMk id="2" creationId="{41AD82FA-12EF-1C1F-C073-F3567C6A4078}"/>
          </ac:spMkLst>
        </pc:spChg>
        <pc:spChg chg="mod">
          <ac:chgData name="Alfred Smith" userId="3c60a3631c0db8ad" providerId="LiveId" clId="{4631F710-E33F-4881-BCC9-E67DFC392B40}" dt="2023-01-19T06:18:27.945" v="26" actId="20577"/>
          <ac:spMkLst>
            <pc:docMk/>
            <pc:sldMk cId="3759221820" sldId="439"/>
            <ac:spMk id="4" creationId="{9A13E2D8-2F59-44C1-B1D2-79C300C26DD4}"/>
          </ac:spMkLst>
        </pc:spChg>
        <pc:spChg chg="del">
          <ac:chgData name="Alfred Smith" userId="3c60a3631c0db8ad" providerId="LiveId" clId="{4631F710-E33F-4881-BCC9-E67DFC392B40}" dt="2023-01-19T06:20:32.353" v="49" actId="478"/>
          <ac:spMkLst>
            <pc:docMk/>
            <pc:sldMk cId="3759221820" sldId="439"/>
            <ac:spMk id="6" creationId="{416C064E-628E-47C0-A712-DB178FE9901E}"/>
          </ac:spMkLst>
        </pc:spChg>
        <pc:picChg chg="del">
          <ac:chgData name="Alfred Smith" userId="3c60a3631c0db8ad" providerId="LiveId" clId="{4631F710-E33F-4881-BCC9-E67DFC392B40}" dt="2023-01-19T06:19:42.340" v="39"/>
          <ac:picMkLst>
            <pc:docMk/>
            <pc:sldMk cId="3759221820" sldId="439"/>
            <ac:picMk id="5" creationId="{E5BA67B3-4160-E618-3213-8C5C3A64D2AB}"/>
          </ac:picMkLst>
        </pc:picChg>
      </pc:sldChg>
      <pc:sldChg chg="addSp delSp modSp mod modTransition modAnim">
        <pc:chgData name="Alfred Smith" userId="3c60a3631c0db8ad" providerId="LiveId" clId="{4631F710-E33F-4881-BCC9-E67DFC392B40}" dt="2023-01-19T06:20:42.257" v="51"/>
        <pc:sldMkLst>
          <pc:docMk/>
          <pc:sldMk cId="3676245138" sldId="441"/>
        </pc:sldMkLst>
        <pc:spChg chg="add mod">
          <ac:chgData name="Alfred Smith" userId="3c60a3631c0db8ad" providerId="LiveId" clId="{4631F710-E33F-4881-BCC9-E67DFC392B40}" dt="2023-01-19T06:20:42.257" v="51"/>
          <ac:spMkLst>
            <pc:docMk/>
            <pc:sldMk cId="3676245138" sldId="441"/>
            <ac:spMk id="2" creationId="{A21BBC77-3D41-53E6-61D9-B70AA2475BE2}"/>
          </ac:spMkLst>
        </pc:spChg>
        <pc:spChg chg="del">
          <ac:chgData name="Alfred Smith" userId="3c60a3631c0db8ad" providerId="LiveId" clId="{4631F710-E33F-4881-BCC9-E67DFC392B40}" dt="2023-01-19T06:20:30.547" v="48" actId="478"/>
          <ac:spMkLst>
            <pc:docMk/>
            <pc:sldMk cId="3676245138" sldId="441"/>
            <ac:spMk id="6" creationId="{416C064E-628E-47C0-A712-DB178FE9901E}"/>
          </ac:spMkLst>
        </pc:spChg>
        <pc:picChg chg="del">
          <ac:chgData name="Alfred Smith" userId="3c60a3631c0db8ad" providerId="LiveId" clId="{4631F710-E33F-4881-BCC9-E67DFC392B40}" dt="2023-01-19T06:19:42.340" v="39"/>
          <ac:picMkLst>
            <pc:docMk/>
            <pc:sldMk cId="3676245138" sldId="441"/>
            <ac:picMk id="7" creationId="{0AA56C81-D611-D05B-1026-4174437A5A76}"/>
          </ac:picMkLst>
        </pc:picChg>
      </pc:sldChg>
      <pc:sldChg chg="modSp mod modTransition">
        <pc:chgData name="Alfred Smith" userId="3c60a3631c0db8ad" providerId="LiveId" clId="{4631F710-E33F-4881-BCC9-E67DFC392B40}" dt="2023-01-19T06:19:42.340" v="39"/>
        <pc:sldMkLst>
          <pc:docMk/>
          <pc:sldMk cId="1718612039" sldId="444"/>
        </pc:sldMkLst>
        <pc:spChg chg="mod">
          <ac:chgData name="Alfred Smith" userId="3c60a3631c0db8ad" providerId="LiveId" clId="{4631F710-E33F-4881-BCC9-E67DFC392B40}" dt="2023-01-19T06:18:48.926" v="27"/>
          <ac:spMkLst>
            <pc:docMk/>
            <pc:sldMk cId="1718612039" sldId="444"/>
            <ac:spMk id="7" creationId="{AF83F05C-6179-6889-AF3D-B4DA5CC187FA}"/>
          </ac:spMkLst>
        </pc:spChg>
      </pc:sldChg>
      <pc:sldChg chg="addSp delSp modSp mod modTransition modAnim">
        <pc:chgData name="Alfred Smith" userId="3c60a3631c0db8ad" providerId="LiveId" clId="{4631F710-E33F-4881-BCC9-E67DFC392B40}" dt="2023-01-19T06:20:43.859" v="52"/>
        <pc:sldMkLst>
          <pc:docMk/>
          <pc:sldMk cId="2166098122" sldId="445"/>
        </pc:sldMkLst>
        <pc:spChg chg="add mod">
          <ac:chgData name="Alfred Smith" userId="3c60a3631c0db8ad" providerId="LiveId" clId="{4631F710-E33F-4881-BCC9-E67DFC392B40}" dt="2023-01-19T06:20:43.859" v="52"/>
          <ac:spMkLst>
            <pc:docMk/>
            <pc:sldMk cId="2166098122" sldId="445"/>
            <ac:spMk id="2" creationId="{88BD70C7-6E4B-27AD-7366-B71D6C10BBC3}"/>
          </ac:spMkLst>
        </pc:spChg>
        <pc:spChg chg="del">
          <ac:chgData name="Alfred Smith" userId="3c60a3631c0db8ad" providerId="LiveId" clId="{4631F710-E33F-4881-BCC9-E67DFC392B40}" dt="2023-01-19T06:20:28.403" v="47" actId="478"/>
          <ac:spMkLst>
            <pc:docMk/>
            <pc:sldMk cId="2166098122" sldId="445"/>
            <ac:spMk id="6" creationId="{416C064E-628E-47C0-A712-DB178FE9901E}"/>
          </ac:spMkLst>
        </pc:spChg>
        <pc:picChg chg="del">
          <ac:chgData name="Alfred Smith" userId="3c60a3631c0db8ad" providerId="LiveId" clId="{4631F710-E33F-4881-BCC9-E67DFC392B40}" dt="2023-01-19T06:19:42.340" v="39"/>
          <ac:picMkLst>
            <pc:docMk/>
            <pc:sldMk cId="2166098122" sldId="445"/>
            <ac:picMk id="3" creationId="{B1B2C4B4-C2BC-BA00-CF63-1E664FD73FF2}"/>
          </ac:picMkLst>
        </pc:picChg>
      </pc:sldChg>
      <pc:sldChg chg="modSp mod modTransition">
        <pc:chgData name="Alfred Smith" userId="3c60a3631c0db8ad" providerId="LiveId" clId="{4631F710-E33F-4881-BCC9-E67DFC392B40}" dt="2023-01-19T06:19:42.340" v="39"/>
        <pc:sldMkLst>
          <pc:docMk/>
          <pc:sldMk cId="665805102" sldId="446"/>
        </pc:sldMkLst>
        <pc:spChg chg="mod">
          <ac:chgData name="Alfred Smith" userId="3c60a3631c0db8ad" providerId="LiveId" clId="{4631F710-E33F-4881-BCC9-E67DFC392B40}" dt="2023-01-19T06:18:52.193" v="28"/>
          <ac:spMkLst>
            <pc:docMk/>
            <pc:sldMk cId="665805102" sldId="446"/>
            <ac:spMk id="5" creationId="{87847CD3-657F-A382-8A70-AD0678E41F30}"/>
          </ac:spMkLst>
        </pc:spChg>
      </pc:sldChg>
      <pc:sldChg chg="addSp delSp modSp mod modTransition modAnim">
        <pc:chgData name="Alfred Smith" userId="3c60a3631c0db8ad" providerId="LiveId" clId="{4631F710-E33F-4881-BCC9-E67DFC392B40}" dt="2023-01-19T06:20:45.365" v="53"/>
        <pc:sldMkLst>
          <pc:docMk/>
          <pc:sldMk cId="2422728137" sldId="447"/>
        </pc:sldMkLst>
        <pc:spChg chg="add mod">
          <ac:chgData name="Alfred Smith" userId="3c60a3631c0db8ad" providerId="LiveId" clId="{4631F710-E33F-4881-BCC9-E67DFC392B40}" dt="2023-01-19T06:20:45.365" v="53"/>
          <ac:spMkLst>
            <pc:docMk/>
            <pc:sldMk cId="2422728137" sldId="447"/>
            <ac:spMk id="2" creationId="{EDCBAF59-4ED8-415F-8225-1CC5B01B68DC}"/>
          </ac:spMkLst>
        </pc:spChg>
        <pc:spChg chg="del">
          <ac:chgData name="Alfred Smith" userId="3c60a3631c0db8ad" providerId="LiveId" clId="{4631F710-E33F-4881-BCC9-E67DFC392B40}" dt="2023-01-19T06:20:25.848" v="46" actId="478"/>
          <ac:spMkLst>
            <pc:docMk/>
            <pc:sldMk cId="2422728137" sldId="447"/>
            <ac:spMk id="6" creationId="{416C064E-628E-47C0-A712-DB178FE9901E}"/>
          </ac:spMkLst>
        </pc:spChg>
        <pc:picChg chg="del">
          <ac:chgData name="Alfred Smith" userId="3c60a3631c0db8ad" providerId="LiveId" clId="{4631F710-E33F-4881-BCC9-E67DFC392B40}" dt="2023-01-19T06:19:42.340" v="39"/>
          <ac:picMkLst>
            <pc:docMk/>
            <pc:sldMk cId="2422728137" sldId="447"/>
            <ac:picMk id="3" creationId="{6831D00A-AEA4-F465-5038-63F1F3EC0DD3}"/>
          </ac:picMkLst>
        </pc:picChg>
      </pc:sldChg>
      <pc:sldChg chg="modSp mod modTransition">
        <pc:chgData name="Alfred Smith" userId="3c60a3631c0db8ad" providerId="LiveId" clId="{4631F710-E33F-4881-BCC9-E67DFC392B40}" dt="2023-01-19T06:19:42.340" v="39"/>
        <pc:sldMkLst>
          <pc:docMk/>
          <pc:sldMk cId="843663555" sldId="448"/>
        </pc:sldMkLst>
        <pc:spChg chg="mod">
          <ac:chgData name="Alfred Smith" userId="3c60a3631c0db8ad" providerId="LiveId" clId="{4631F710-E33F-4881-BCC9-E67DFC392B40}" dt="2023-01-19T06:18:57.332" v="29"/>
          <ac:spMkLst>
            <pc:docMk/>
            <pc:sldMk cId="843663555" sldId="448"/>
            <ac:spMk id="5" creationId="{30572AE7-9C1D-7B1A-6263-F09E55CAFD84}"/>
          </ac:spMkLst>
        </pc:spChg>
      </pc:sldChg>
      <pc:sldChg chg="addSp delSp modSp mod modTransition modAnim">
        <pc:chgData name="Alfred Smith" userId="3c60a3631c0db8ad" providerId="LiveId" clId="{4631F710-E33F-4881-BCC9-E67DFC392B40}" dt="2023-01-19T06:20:46.918" v="54"/>
        <pc:sldMkLst>
          <pc:docMk/>
          <pc:sldMk cId="4160448636" sldId="449"/>
        </pc:sldMkLst>
        <pc:spChg chg="add mod">
          <ac:chgData name="Alfred Smith" userId="3c60a3631c0db8ad" providerId="LiveId" clId="{4631F710-E33F-4881-BCC9-E67DFC392B40}" dt="2023-01-19T06:20:46.918" v="54"/>
          <ac:spMkLst>
            <pc:docMk/>
            <pc:sldMk cId="4160448636" sldId="449"/>
            <ac:spMk id="3" creationId="{7CA01374-AD8D-7C97-F0BC-FF470861CF44}"/>
          </ac:spMkLst>
        </pc:spChg>
        <pc:spChg chg="del">
          <ac:chgData name="Alfred Smith" userId="3c60a3631c0db8ad" providerId="LiveId" clId="{4631F710-E33F-4881-BCC9-E67DFC392B40}" dt="2023-01-19T06:20:24.316" v="45" actId="478"/>
          <ac:spMkLst>
            <pc:docMk/>
            <pc:sldMk cId="4160448636" sldId="449"/>
            <ac:spMk id="6" creationId="{416C064E-628E-47C0-A712-DB178FE9901E}"/>
          </ac:spMkLst>
        </pc:spChg>
        <pc:picChg chg="del">
          <ac:chgData name="Alfred Smith" userId="3c60a3631c0db8ad" providerId="LiveId" clId="{4631F710-E33F-4881-BCC9-E67DFC392B40}" dt="2023-01-19T06:19:42.340" v="39"/>
          <ac:picMkLst>
            <pc:docMk/>
            <pc:sldMk cId="4160448636" sldId="449"/>
            <ac:picMk id="2" creationId="{9D4A6002-6090-D865-838D-7E21F2B6619A}"/>
          </ac:picMkLst>
        </pc:picChg>
      </pc:sldChg>
      <pc:sldChg chg="addSp delSp modSp mod modTransition modAnim">
        <pc:chgData name="Alfred Smith" userId="3c60a3631c0db8ad" providerId="LiveId" clId="{4631F710-E33F-4881-BCC9-E67DFC392B40}" dt="2023-01-19T06:20:48.304" v="55"/>
        <pc:sldMkLst>
          <pc:docMk/>
          <pc:sldMk cId="538051216" sldId="450"/>
        </pc:sldMkLst>
        <pc:spChg chg="add mod">
          <ac:chgData name="Alfred Smith" userId="3c60a3631c0db8ad" providerId="LiveId" clId="{4631F710-E33F-4881-BCC9-E67DFC392B40}" dt="2023-01-19T06:20:48.304" v="55"/>
          <ac:spMkLst>
            <pc:docMk/>
            <pc:sldMk cId="538051216" sldId="450"/>
            <ac:spMk id="3" creationId="{C0C74324-533A-C62B-AC45-CA7B7DA3908B}"/>
          </ac:spMkLst>
        </pc:spChg>
        <pc:spChg chg="del">
          <ac:chgData name="Alfred Smith" userId="3c60a3631c0db8ad" providerId="LiveId" clId="{4631F710-E33F-4881-BCC9-E67DFC392B40}" dt="2023-01-19T06:20:22.509" v="44" actId="478"/>
          <ac:spMkLst>
            <pc:docMk/>
            <pc:sldMk cId="538051216" sldId="450"/>
            <ac:spMk id="6" creationId="{416C064E-628E-47C0-A712-DB178FE9901E}"/>
          </ac:spMkLst>
        </pc:spChg>
        <pc:picChg chg="del">
          <ac:chgData name="Alfred Smith" userId="3c60a3631c0db8ad" providerId="LiveId" clId="{4631F710-E33F-4881-BCC9-E67DFC392B40}" dt="2023-01-19T06:19:42.340" v="39"/>
          <ac:picMkLst>
            <pc:docMk/>
            <pc:sldMk cId="538051216" sldId="450"/>
            <ac:picMk id="2" creationId="{98C11D29-4461-6C9D-4F9A-613E1642619F}"/>
          </ac:picMkLst>
        </pc:picChg>
      </pc:sldChg>
      <pc:sldChg chg="addSp delSp modSp mod modTransition modAnim">
        <pc:chgData name="Alfred Smith" userId="3c60a3631c0db8ad" providerId="LiveId" clId="{4631F710-E33F-4881-BCC9-E67DFC392B40}" dt="2023-01-19T06:20:49.697" v="56"/>
        <pc:sldMkLst>
          <pc:docMk/>
          <pc:sldMk cId="3386340796" sldId="451"/>
        </pc:sldMkLst>
        <pc:spChg chg="add mod">
          <ac:chgData name="Alfred Smith" userId="3c60a3631c0db8ad" providerId="LiveId" clId="{4631F710-E33F-4881-BCC9-E67DFC392B40}" dt="2023-01-19T06:20:49.697" v="56"/>
          <ac:spMkLst>
            <pc:docMk/>
            <pc:sldMk cId="3386340796" sldId="451"/>
            <ac:spMk id="2" creationId="{5B8DB90E-9847-94A8-56C9-6EEFD7081D62}"/>
          </ac:spMkLst>
        </pc:spChg>
        <pc:spChg chg="del">
          <ac:chgData name="Alfred Smith" userId="3c60a3631c0db8ad" providerId="LiveId" clId="{4631F710-E33F-4881-BCC9-E67DFC392B40}" dt="2023-01-19T06:20:20.290" v="43" actId="478"/>
          <ac:spMkLst>
            <pc:docMk/>
            <pc:sldMk cId="3386340796" sldId="451"/>
            <ac:spMk id="6" creationId="{416C064E-628E-47C0-A712-DB178FE9901E}"/>
          </ac:spMkLst>
        </pc:spChg>
        <pc:picChg chg="del">
          <ac:chgData name="Alfred Smith" userId="3c60a3631c0db8ad" providerId="LiveId" clId="{4631F710-E33F-4881-BCC9-E67DFC392B40}" dt="2023-01-19T06:19:42.340" v="39"/>
          <ac:picMkLst>
            <pc:docMk/>
            <pc:sldMk cId="3386340796" sldId="451"/>
            <ac:picMk id="5" creationId="{ACBF99A4-DE8D-623D-2E6F-17C952A0BFC9}"/>
          </ac:picMkLst>
        </pc:picChg>
      </pc:sldChg>
      <pc:sldChg chg="modSp mod modTransition">
        <pc:chgData name="Alfred Smith" userId="3c60a3631c0db8ad" providerId="LiveId" clId="{4631F710-E33F-4881-BCC9-E67DFC392B40}" dt="2023-01-19T06:19:42.340" v="39"/>
        <pc:sldMkLst>
          <pc:docMk/>
          <pc:sldMk cId="4002949039" sldId="452"/>
        </pc:sldMkLst>
        <pc:spChg chg="mod">
          <ac:chgData name="Alfred Smith" userId="3c60a3631c0db8ad" providerId="LiveId" clId="{4631F710-E33F-4881-BCC9-E67DFC392B40}" dt="2023-01-19T06:19:21.829" v="35"/>
          <ac:spMkLst>
            <pc:docMk/>
            <pc:sldMk cId="4002949039" sldId="452"/>
            <ac:spMk id="7" creationId="{9E08B0CC-B3B2-94D3-D0EA-EF0281386ACC}"/>
          </ac:spMkLst>
        </pc:spChg>
      </pc:sldChg>
      <pc:sldChg chg="addSp delSp modSp mod modTransition modAnim">
        <pc:chgData name="Alfred Smith" userId="3c60a3631c0db8ad" providerId="LiveId" clId="{4631F710-E33F-4881-BCC9-E67DFC392B40}" dt="2023-01-19T06:20:51.157" v="57"/>
        <pc:sldMkLst>
          <pc:docMk/>
          <pc:sldMk cId="283334129" sldId="453"/>
        </pc:sldMkLst>
        <pc:spChg chg="add mod">
          <ac:chgData name="Alfred Smith" userId="3c60a3631c0db8ad" providerId="LiveId" clId="{4631F710-E33F-4881-BCC9-E67DFC392B40}" dt="2023-01-19T06:20:51.157" v="57"/>
          <ac:spMkLst>
            <pc:docMk/>
            <pc:sldMk cId="283334129" sldId="453"/>
            <ac:spMk id="2" creationId="{E799FF0F-DF2B-1751-8EA8-759AC274ABC8}"/>
          </ac:spMkLst>
        </pc:spChg>
        <pc:spChg chg="del">
          <ac:chgData name="Alfred Smith" userId="3c60a3631c0db8ad" providerId="LiveId" clId="{4631F710-E33F-4881-BCC9-E67DFC392B40}" dt="2023-01-19T06:20:18.421" v="42" actId="478"/>
          <ac:spMkLst>
            <pc:docMk/>
            <pc:sldMk cId="283334129" sldId="453"/>
            <ac:spMk id="6" creationId="{416C064E-628E-47C0-A712-DB178FE9901E}"/>
          </ac:spMkLst>
        </pc:spChg>
        <pc:picChg chg="del">
          <ac:chgData name="Alfred Smith" userId="3c60a3631c0db8ad" providerId="LiveId" clId="{4631F710-E33F-4881-BCC9-E67DFC392B40}" dt="2023-01-19T06:19:42.340" v="39"/>
          <ac:picMkLst>
            <pc:docMk/>
            <pc:sldMk cId="283334129" sldId="453"/>
            <ac:picMk id="3" creationId="{1C3274FB-AD7B-A478-DD5A-1A4CAC3F4C54}"/>
          </ac:picMkLst>
        </pc:picChg>
      </pc:sldChg>
      <pc:sldChg chg="modSp mod modTransition">
        <pc:chgData name="Alfred Smith" userId="3c60a3631c0db8ad" providerId="LiveId" clId="{4631F710-E33F-4881-BCC9-E67DFC392B40}" dt="2023-01-19T06:19:42.340" v="39"/>
        <pc:sldMkLst>
          <pc:docMk/>
          <pc:sldMk cId="2511564658" sldId="454"/>
        </pc:sldMkLst>
        <pc:spChg chg="mod">
          <ac:chgData name="Alfred Smith" userId="3c60a3631c0db8ad" providerId="LiveId" clId="{4631F710-E33F-4881-BCC9-E67DFC392B40}" dt="2023-01-19T06:19:25.394" v="36"/>
          <ac:spMkLst>
            <pc:docMk/>
            <pc:sldMk cId="2511564658" sldId="454"/>
            <ac:spMk id="8" creationId="{B114B4A8-0A20-081A-CF9E-254DA077A22E}"/>
          </ac:spMkLst>
        </pc:spChg>
      </pc:sldChg>
      <pc:sldChg chg="addSp delSp modSp mod modTransition modAnim">
        <pc:chgData name="Alfred Smith" userId="3c60a3631c0db8ad" providerId="LiveId" clId="{4631F710-E33F-4881-BCC9-E67DFC392B40}" dt="2023-01-19T06:20:54.401" v="58"/>
        <pc:sldMkLst>
          <pc:docMk/>
          <pc:sldMk cId="1799939013" sldId="455"/>
        </pc:sldMkLst>
        <pc:spChg chg="add mod">
          <ac:chgData name="Alfred Smith" userId="3c60a3631c0db8ad" providerId="LiveId" clId="{4631F710-E33F-4881-BCC9-E67DFC392B40}" dt="2023-01-19T06:20:54.401" v="58"/>
          <ac:spMkLst>
            <pc:docMk/>
            <pc:sldMk cId="1799939013" sldId="455"/>
            <ac:spMk id="3" creationId="{0BF1F24C-5C0E-38B9-5484-6D713BD97126}"/>
          </ac:spMkLst>
        </pc:spChg>
        <pc:spChg chg="del">
          <ac:chgData name="Alfred Smith" userId="3c60a3631c0db8ad" providerId="LiveId" clId="{4631F710-E33F-4881-BCC9-E67DFC392B40}" dt="2023-01-19T06:20:16.898" v="41" actId="478"/>
          <ac:spMkLst>
            <pc:docMk/>
            <pc:sldMk cId="1799939013" sldId="455"/>
            <ac:spMk id="6" creationId="{416C064E-628E-47C0-A712-DB178FE9901E}"/>
          </ac:spMkLst>
        </pc:spChg>
        <pc:picChg chg="del">
          <ac:chgData name="Alfred Smith" userId="3c60a3631c0db8ad" providerId="LiveId" clId="{4631F710-E33F-4881-BCC9-E67DFC392B40}" dt="2023-01-19T06:19:42.340" v="39"/>
          <ac:picMkLst>
            <pc:docMk/>
            <pc:sldMk cId="1799939013" sldId="455"/>
            <ac:picMk id="2" creationId="{B9443A0D-4419-FECF-6407-0BB32FF05D49}"/>
          </ac:picMkLst>
        </pc:picChg>
      </pc:sldChg>
      <pc:sldChg chg="modSp mod modTransition">
        <pc:chgData name="Alfred Smith" userId="3c60a3631c0db8ad" providerId="LiveId" clId="{4631F710-E33F-4881-BCC9-E67DFC392B40}" dt="2023-01-19T06:19:42.340" v="39"/>
        <pc:sldMkLst>
          <pc:docMk/>
          <pc:sldMk cId="4049696417" sldId="456"/>
        </pc:sldMkLst>
        <pc:spChg chg="mod">
          <ac:chgData name="Alfred Smith" userId="3c60a3631c0db8ad" providerId="LiveId" clId="{4631F710-E33F-4881-BCC9-E67DFC392B40}" dt="2023-01-19T06:19:28.053" v="37"/>
          <ac:spMkLst>
            <pc:docMk/>
            <pc:sldMk cId="4049696417" sldId="456"/>
            <ac:spMk id="7" creationId="{5D9CBDED-8C1D-1FB5-E22D-6F1CADCB375D}"/>
          </ac:spMkLst>
        </pc:spChg>
      </pc:sldChg>
      <pc:sldChg chg="addSp delSp modSp mod modTransition modAnim">
        <pc:chgData name="Alfred Smith" userId="3c60a3631c0db8ad" providerId="LiveId" clId="{4631F710-E33F-4881-BCC9-E67DFC392B40}" dt="2023-01-19T06:20:56.769" v="59"/>
        <pc:sldMkLst>
          <pc:docMk/>
          <pc:sldMk cId="2618424304" sldId="457"/>
        </pc:sldMkLst>
        <pc:spChg chg="add mod">
          <ac:chgData name="Alfred Smith" userId="3c60a3631c0db8ad" providerId="LiveId" clId="{4631F710-E33F-4881-BCC9-E67DFC392B40}" dt="2023-01-19T06:20:56.769" v="59"/>
          <ac:spMkLst>
            <pc:docMk/>
            <pc:sldMk cId="2618424304" sldId="457"/>
            <ac:spMk id="3" creationId="{1E36E5FA-477E-1043-F5A1-14D3F5040EDE}"/>
          </ac:spMkLst>
        </pc:spChg>
        <pc:spChg chg="del">
          <ac:chgData name="Alfred Smith" userId="3c60a3631c0db8ad" providerId="LiveId" clId="{4631F710-E33F-4881-BCC9-E67DFC392B40}" dt="2023-01-19T06:20:15.534" v="40" actId="478"/>
          <ac:spMkLst>
            <pc:docMk/>
            <pc:sldMk cId="2618424304" sldId="457"/>
            <ac:spMk id="6" creationId="{416C064E-628E-47C0-A712-DB178FE9901E}"/>
          </ac:spMkLst>
        </pc:spChg>
        <pc:picChg chg="del">
          <ac:chgData name="Alfred Smith" userId="3c60a3631c0db8ad" providerId="LiveId" clId="{4631F710-E33F-4881-BCC9-E67DFC392B40}" dt="2023-01-19T06:19:42.340" v="39"/>
          <ac:picMkLst>
            <pc:docMk/>
            <pc:sldMk cId="2618424304" sldId="457"/>
            <ac:picMk id="2" creationId="{060C99CA-5FCD-500C-7291-FB0453787BBE}"/>
          </ac:picMkLst>
        </pc:picChg>
      </pc:sldChg>
      <pc:sldChg chg="modSp mod modTransition">
        <pc:chgData name="Alfred Smith" userId="3c60a3631c0db8ad" providerId="LiveId" clId="{4631F710-E33F-4881-BCC9-E67DFC392B40}" dt="2023-01-19T06:19:42.340" v="39"/>
        <pc:sldMkLst>
          <pc:docMk/>
          <pc:sldMk cId="2789980734" sldId="458"/>
        </pc:sldMkLst>
        <pc:spChg chg="mod">
          <ac:chgData name="Alfred Smith" userId="3c60a3631c0db8ad" providerId="LiveId" clId="{4631F710-E33F-4881-BCC9-E67DFC392B40}" dt="2023-01-19T06:19:30.973" v="38"/>
          <ac:spMkLst>
            <pc:docMk/>
            <pc:sldMk cId="2789980734" sldId="458"/>
            <ac:spMk id="7" creationId="{7D12FD58-A7C0-D528-0001-FFE10B5F6762}"/>
          </ac:spMkLst>
        </pc:spChg>
      </pc:sldChg>
      <pc:sldChg chg="delSp modTransition modAnim">
        <pc:chgData name="Alfred Smith" userId="3c60a3631c0db8ad" providerId="LiveId" clId="{4631F710-E33F-4881-BCC9-E67DFC392B40}" dt="2023-01-19T06:19:42.340" v="39"/>
        <pc:sldMkLst>
          <pc:docMk/>
          <pc:sldMk cId="3596600315" sldId="468"/>
        </pc:sldMkLst>
        <pc:picChg chg="del">
          <ac:chgData name="Alfred Smith" userId="3c60a3631c0db8ad" providerId="LiveId" clId="{4631F710-E33F-4881-BCC9-E67DFC392B40}" dt="2023-01-19T06:19:42.340" v="39"/>
          <ac:picMkLst>
            <pc:docMk/>
            <pc:sldMk cId="3596600315" sldId="468"/>
            <ac:picMk id="4" creationId="{B58B6CBE-0B75-59FA-F69F-C22ECEBA0036}"/>
          </ac:picMkLst>
        </pc:picChg>
      </pc:sldChg>
      <pc:sldChg chg="addSp delSp modSp mod modTransition">
        <pc:chgData name="Alfred Smith" userId="3c60a3631c0db8ad" providerId="LiveId" clId="{4631F710-E33F-4881-BCC9-E67DFC392B40}" dt="2023-01-19T06:19:42.340" v="39"/>
        <pc:sldMkLst>
          <pc:docMk/>
          <pc:sldMk cId="762086610" sldId="471"/>
        </pc:sldMkLst>
        <pc:spChg chg="add del mod">
          <ac:chgData name="Alfred Smith" userId="3c60a3631c0db8ad" providerId="LiveId" clId="{4631F710-E33F-4881-BCC9-E67DFC392B40}" dt="2023-01-19T06:17:52.745" v="17" actId="20577"/>
          <ac:spMkLst>
            <pc:docMk/>
            <pc:sldMk cId="762086610" sldId="471"/>
            <ac:spMk id="2" creationId="{8B4D289B-DBBA-D2E6-ED24-E5826DE5D664}"/>
          </ac:spMkLst>
        </pc:spChg>
        <pc:spChg chg="add del">
          <ac:chgData name="Alfred Smith" userId="3c60a3631c0db8ad" providerId="LiveId" clId="{4631F710-E33F-4881-BCC9-E67DFC392B40}" dt="2023-01-19T06:17:41.747" v="10" actId="478"/>
          <ac:spMkLst>
            <pc:docMk/>
            <pc:sldMk cId="762086610" sldId="471"/>
            <ac:spMk id="5" creationId="{E0B8A810-E89B-27D7-AFAD-CC704D042930}"/>
          </ac:spMkLst>
        </pc:spChg>
      </pc:sldChg>
      <pc:sldChg chg="modSp mod modTransition">
        <pc:chgData name="Alfred Smith" userId="3c60a3631c0db8ad" providerId="LiveId" clId="{4631F710-E33F-4881-BCC9-E67DFC392B40}" dt="2023-01-19T06:19:42.340" v="39"/>
        <pc:sldMkLst>
          <pc:docMk/>
          <pc:sldMk cId="1356657919" sldId="472"/>
        </pc:sldMkLst>
        <pc:spChg chg="mod">
          <ac:chgData name="Alfred Smith" userId="3c60a3631c0db8ad" providerId="LiveId" clId="{4631F710-E33F-4881-BCC9-E67DFC392B40}" dt="2023-01-19T06:19:04.433" v="31" actId="1076"/>
          <ac:spMkLst>
            <pc:docMk/>
            <pc:sldMk cId="1356657919" sldId="472"/>
            <ac:spMk id="7" creationId="{79EBE7C8-93BD-1C9D-159F-8C3979DE92A1}"/>
          </ac:spMkLst>
        </pc:spChg>
      </pc:sldChg>
      <pc:sldChg chg="modSp mod modTransition">
        <pc:chgData name="Alfred Smith" userId="3c60a3631c0db8ad" providerId="LiveId" clId="{4631F710-E33F-4881-BCC9-E67DFC392B40}" dt="2023-01-19T06:19:42.340" v="39"/>
        <pc:sldMkLst>
          <pc:docMk/>
          <pc:sldMk cId="289036367" sldId="474"/>
        </pc:sldMkLst>
        <pc:spChg chg="mod">
          <ac:chgData name="Alfred Smith" userId="3c60a3631c0db8ad" providerId="LiveId" clId="{4631F710-E33F-4881-BCC9-E67DFC392B40}" dt="2023-01-19T06:19:15.091" v="33" actId="1076"/>
          <ac:spMkLst>
            <pc:docMk/>
            <pc:sldMk cId="289036367" sldId="474"/>
            <ac:spMk id="7" creationId="{F66C242C-7ADA-A72F-3B30-4C799A880B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27 </a:t>
            </a:r>
            <a:r>
              <a:rPr lang="en-US" sz="1200" b="1" i="0" u="none" strike="noStrike" baseline="0" dirty="0">
                <a:latin typeface="TimesNewRomanPS-BoldMT"/>
              </a:rPr>
              <a:t>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493366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30FC55-57DB-2971-AF61-76F2FC47B8AB}"/>
              </a:ext>
            </a:extLst>
          </p:cNvPr>
          <p:cNvPicPr>
            <a:picLocks noChangeAspect="1"/>
          </p:cNvPicPr>
          <p:nvPr/>
        </p:nvPicPr>
        <p:blipFill>
          <a:blip r:embed="rId2"/>
          <a:stretch>
            <a:fillRect/>
          </a:stretch>
        </p:blipFill>
        <p:spPr>
          <a:xfrm>
            <a:off x="-931089" y="0"/>
            <a:ext cx="13123089" cy="6858000"/>
          </a:xfrm>
          <a:prstGeom prst="rect">
            <a:avLst/>
          </a:prstGeom>
        </p:spPr>
      </p:pic>
      <p:sp>
        <p:nvSpPr>
          <p:cNvPr id="5" name="TextBox 4">
            <a:extLst>
              <a:ext uri="{FF2B5EF4-FFF2-40B4-BE49-F238E27FC236}">
                <a16:creationId xmlns:a16="http://schemas.microsoft.com/office/drawing/2014/main" id="{30572AE7-9C1D-7B1A-6263-F09E55CAFD84}"/>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10When the builders laid the foundation of Yahweh’s temple, they set the priests in their vestments with trumpets, with the Levites the sons of Asaph with cymbals, to praise Yahweh, </a:t>
            </a:r>
            <a:endParaRPr lang="en-ZA" dirty="0"/>
          </a:p>
        </p:txBody>
      </p:sp>
      <p:sp>
        <p:nvSpPr>
          <p:cNvPr id="3" name="TextBox 2">
            <a:extLst>
              <a:ext uri="{FF2B5EF4-FFF2-40B4-BE49-F238E27FC236}">
                <a16:creationId xmlns:a16="http://schemas.microsoft.com/office/drawing/2014/main" id="{7CA01374-AD8D-7C97-F0BC-FF470861CF4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60448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488E0C-AFD6-BFDA-2395-1C02A679B84F}"/>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9EBE7C8-93BD-1C9D-159F-8C3979DE92A1}"/>
              </a:ext>
            </a:extLst>
          </p:cNvPr>
          <p:cNvSpPr txBox="1"/>
          <p:nvPr/>
        </p:nvSpPr>
        <p:spPr>
          <a:xfrm>
            <a:off x="9641535" y="2011223"/>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56657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10…according to the directions of David king of Israel. </a:t>
            </a:r>
            <a:endParaRPr lang="en-ZA" sz="4800" dirty="0"/>
          </a:p>
        </p:txBody>
      </p:sp>
      <p:sp>
        <p:nvSpPr>
          <p:cNvPr id="3" name="TextBox 2">
            <a:extLst>
              <a:ext uri="{FF2B5EF4-FFF2-40B4-BE49-F238E27FC236}">
                <a16:creationId xmlns:a16="http://schemas.microsoft.com/office/drawing/2014/main" id="{C0C74324-533A-C62B-AC45-CA7B7DA3908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38051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67EB9D-847D-3C1E-3A92-AE3F93A6CA88}"/>
              </a:ext>
            </a:extLst>
          </p:cNvPr>
          <p:cNvPicPr>
            <a:picLocks noChangeAspect="1"/>
          </p:cNvPicPr>
          <p:nvPr/>
        </p:nvPicPr>
        <p:blipFill rotWithShape="1">
          <a:blip r:embed="rId2"/>
          <a:srcRect l="4721" r="595"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66C242C-7ADA-A72F-3B30-4C799A880BB7}"/>
              </a:ext>
            </a:extLst>
          </p:cNvPr>
          <p:cNvSpPr txBox="1"/>
          <p:nvPr/>
        </p:nvSpPr>
        <p:spPr>
          <a:xfrm>
            <a:off x="10335218" y="6141788"/>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9036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  11They sang to one another in praising and giving thanks to Yahweh, “For he is good, for his loving kindness endures forever toward Israel..</a:t>
            </a:r>
            <a:endParaRPr lang="en-ZA" dirty="0"/>
          </a:p>
        </p:txBody>
      </p:sp>
      <p:sp>
        <p:nvSpPr>
          <p:cNvPr id="2" name="TextBox 1">
            <a:extLst>
              <a:ext uri="{FF2B5EF4-FFF2-40B4-BE49-F238E27FC236}">
                <a16:creationId xmlns:a16="http://schemas.microsoft.com/office/drawing/2014/main" id="{5B8DB90E-9847-94A8-56C9-6EEFD7081D6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8634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1CBE5C-9C70-8DE2-1F10-C41151896690}"/>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E08B0CC-B3B2-94D3-D0EA-EF0281386ACC}"/>
              </a:ext>
            </a:extLst>
          </p:cNvPr>
          <p:cNvSpPr txBox="1"/>
          <p:nvPr/>
        </p:nvSpPr>
        <p:spPr>
          <a:xfrm>
            <a:off x="1932197" y="292781"/>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 All the people shouted with a great shout, when they praised Yahweh, because the foundation of Yahweh’s house had been laid.</a:t>
            </a:r>
            <a:endParaRPr lang="en-US" sz="4000" dirty="0">
              <a:solidFill>
                <a:srgbClr val="121212"/>
              </a:solidFill>
              <a:latin typeface="ArialMT"/>
            </a:endParaRPr>
          </a:p>
        </p:txBody>
      </p:sp>
      <p:sp>
        <p:nvSpPr>
          <p:cNvPr id="2" name="TextBox 1">
            <a:extLst>
              <a:ext uri="{FF2B5EF4-FFF2-40B4-BE49-F238E27FC236}">
                <a16:creationId xmlns:a16="http://schemas.microsoft.com/office/drawing/2014/main" id="{E799FF0F-DF2B-1751-8EA8-759AC274ABC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33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367412B-59A9-3EDA-554F-CA1DDD352888}"/>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B114B4A8-0A20-081A-CF9E-254DA077A22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12But many of the priests and Levites and heads of fathers’ households, the old men who had seen the first house, when the foundation of this house was laid before their eyes, wept with a loud voice. Many also shouted aloud for joy, </a:t>
            </a:r>
            <a:endParaRPr lang="en-ZA" dirty="0"/>
          </a:p>
        </p:txBody>
      </p:sp>
      <p:sp>
        <p:nvSpPr>
          <p:cNvPr id="3" name="TextBox 2">
            <a:extLst>
              <a:ext uri="{FF2B5EF4-FFF2-40B4-BE49-F238E27FC236}">
                <a16:creationId xmlns:a16="http://schemas.microsoft.com/office/drawing/2014/main" id="{0BF1F24C-5C0E-38B9-5484-6D713BD9712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87CF68-5917-C2ED-8332-A8A1B7A1903D}"/>
              </a:ext>
            </a:extLst>
          </p:cNvPr>
          <p:cNvPicPr>
            <a:picLocks noChangeAspect="1"/>
          </p:cNvPicPr>
          <p:nvPr/>
        </p:nvPicPr>
        <p:blipFill rotWithShape="1">
          <a:blip r:embed="rId3"/>
          <a:srcRect b="124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04CA5AD-6DE1-4724-72B6-CB5AE744317A}"/>
              </a:ext>
            </a:extLst>
          </p:cNvPr>
          <p:cNvSpPr txBox="1"/>
          <p:nvPr/>
        </p:nvSpPr>
        <p:spPr>
          <a:xfrm>
            <a:off x="264104" y="3713018"/>
            <a:ext cx="8547387" cy="2897847"/>
          </a:xfrm>
          <a:prstGeom prst="rect">
            <a:avLst/>
          </a:prstGeom>
          <a:noFill/>
        </p:spPr>
        <p:txBody>
          <a:bodyPr wrap="square" rtlCol="0">
            <a:noAutofit/>
          </a:bodyPr>
          <a:lstStyle/>
          <a:p>
            <a:r>
              <a:rPr lang="en-US" sz="6000" b="0" i="0" u="none" strike="noStrike" baseline="0" dirty="0">
                <a:solidFill>
                  <a:schemeClr val="bg1"/>
                </a:solidFill>
                <a:latin typeface="TimesNewRomanPSMT"/>
              </a:rPr>
              <a:t>The foundation of the Temple is laid – </a:t>
            </a:r>
          </a:p>
          <a:p>
            <a:r>
              <a:rPr lang="en-US" sz="6000" b="0" i="0" u="none" strike="noStrike" baseline="0" dirty="0">
                <a:solidFill>
                  <a:schemeClr val="bg1"/>
                </a:solidFill>
                <a:latin typeface="TimesNewRomanPSMT"/>
              </a:rPr>
              <a:t>Ezra 2:64, 3:7-13</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C67606-E751-81A2-459F-00304AFDBB0B}"/>
              </a:ext>
            </a:extLst>
          </p:cNvPr>
          <p:cNvPicPr>
            <a:picLocks noChangeAspect="1"/>
          </p:cNvPicPr>
          <p:nvPr/>
        </p:nvPicPr>
        <p:blipFill rotWithShape="1">
          <a:blip r:embed="rId2"/>
          <a:srcRect l="5938" r="1155"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D9CBDED-8C1D-1FB5-E22D-6F1CADCB375D}"/>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13so that the people could not discern the noise of the shout of joy from the noise of the weeping of the people; for the people shouted with a loud shout, and the noise was heard far away.</a:t>
            </a:r>
            <a:endParaRPr lang="en-ZA" dirty="0"/>
          </a:p>
        </p:txBody>
      </p:sp>
      <p:sp>
        <p:nvSpPr>
          <p:cNvPr id="3" name="TextBox 2">
            <a:extLst>
              <a:ext uri="{FF2B5EF4-FFF2-40B4-BE49-F238E27FC236}">
                <a16:creationId xmlns:a16="http://schemas.microsoft.com/office/drawing/2014/main" id="{1E36E5FA-477E-1043-F5A1-14D3F5040ED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1842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CBE6DA-BAFD-5B92-70C2-67B33120F77E}"/>
              </a:ext>
            </a:extLst>
          </p:cNvPr>
          <p:cNvPicPr>
            <a:picLocks noChangeAspect="1"/>
          </p:cNvPicPr>
          <p:nvPr/>
        </p:nvPicPr>
        <p:blipFill rotWithShape="1">
          <a:blip r:embed="rId2"/>
          <a:srcRect t="4076" b="179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D12FD58-A7C0-D528-0001-FFE10B5F6762}"/>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3. The foundation of the Temple is laid - Ezra 2:64, 3:7-13 (Right 2nd)</a:t>
            </a:r>
          </a:p>
        </p:txBody>
      </p:sp>
      <p:sp>
        <p:nvSpPr>
          <p:cNvPr id="2" name="TextBox 1">
            <a:extLst>
              <a:ext uri="{FF2B5EF4-FFF2-40B4-BE49-F238E27FC236}">
                <a16:creationId xmlns:a16="http://schemas.microsoft.com/office/drawing/2014/main" id="{41AD82FA-12EF-1C1F-C073-F3567C6A407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7CF68-5917-C2ED-8332-A8A1B7A1903D}"/>
              </a:ext>
            </a:extLst>
          </p:cNvPr>
          <p:cNvPicPr>
            <a:picLocks noChangeAspect="1"/>
          </p:cNvPicPr>
          <p:nvPr/>
        </p:nvPicPr>
        <p:blipFill rotWithShape="1">
          <a:blip r:embed="rId2"/>
          <a:srcRect b="124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B4D289B-DBBA-D2E6-ED24-E5826DE5D664}"/>
              </a:ext>
            </a:extLst>
          </p:cNvPr>
          <p:cNvSpPr txBox="1"/>
          <p:nvPr/>
        </p:nvSpPr>
        <p:spPr>
          <a:xfrm>
            <a:off x="264104" y="3713018"/>
            <a:ext cx="8547387" cy="2897847"/>
          </a:xfrm>
          <a:prstGeom prst="rect">
            <a:avLst/>
          </a:prstGeom>
          <a:noFill/>
        </p:spPr>
        <p:txBody>
          <a:bodyPr wrap="square" rtlCol="0">
            <a:noAutofit/>
          </a:bodyPr>
          <a:lstStyle/>
          <a:p>
            <a:r>
              <a:rPr lang="en-US" sz="6000" b="0" i="0" u="none" strike="noStrike" baseline="0" dirty="0">
                <a:solidFill>
                  <a:schemeClr val="bg1"/>
                </a:solidFill>
                <a:latin typeface="TimesNewRomanPSMT"/>
              </a:rPr>
              <a:t>The foundation of the Temple is laid – </a:t>
            </a:r>
          </a:p>
          <a:p>
            <a:r>
              <a:rPr lang="en-US" sz="6000" b="0" i="0" u="none" strike="noStrike" baseline="0" dirty="0">
                <a:solidFill>
                  <a:schemeClr val="bg1"/>
                </a:solidFill>
                <a:latin typeface="TimesNewRomanPSMT"/>
              </a:rPr>
              <a:t>Ezra 2:64, 3:7-13</a:t>
            </a:r>
            <a:endParaRPr lang="en-ZA" sz="6000" dirty="0">
              <a:solidFill>
                <a:schemeClr val="bg1"/>
              </a:solidFill>
            </a:endParaRPr>
          </a:p>
        </p:txBody>
      </p:sp>
    </p:spTree>
    <p:extLst>
      <p:ext uri="{BB962C8B-B14F-4D97-AF65-F5344CB8AC3E}">
        <p14:creationId xmlns:p14="http://schemas.microsoft.com/office/powerpoint/2010/main" val="762086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Ezra3:7They also gave money to the masons and to the carpenters. They also gave food, drink, and oil to the people of Sidon and </a:t>
            </a:r>
            <a:r>
              <a:rPr lang="en-US" sz="3200" b="0" i="0" dirty="0" err="1">
                <a:solidFill>
                  <a:srgbClr val="121212"/>
                </a:solidFill>
                <a:effectLst/>
                <a:latin typeface="ArialMT"/>
              </a:rPr>
              <a:t>Tyre</a:t>
            </a:r>
            <a:r>
              <a:rPr lang="en-US" sz="3200" b="0" i="0" dirty="0">
                <a:solidFill>
                  <a:srgbClr val="121212"/>
                </a:solidFill>
                <a:effectLst/>
                <a:latin typeface="ArialMT"/>
              </a:rPr>
              <a:t> to bring cedar trees from Lebanon to the sea, to Joppa, according to the grant that they had from Cyrus King of Persia.</a:t>
            </a:r>
            <a:endParaRPr lang="en-ZA" sz="2800" dirty="0"/>
          </a:p>
        </p:txBody>
      </p:sp>
      <p:sp>
        <p:nvSpPr>
          <p:cNvPr id="2" name="TextBox 1">
            <a:extLst>
              <a:ext uri="{FF2B5EF4-FFF2-40B4-BE49-F238E27FC236}">
                <a16:creationId xmlns:a16="http://schemas.microsoft.com/office/drawing/2014/main" id="{A21BBC77-3D41-53E6-61D9-B70AA2475BE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204CE5-798F-AEA8-C4BD-6534B5CA5EF7}"/>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F83F05C-6179-6889-AF3D-B4DA5CC187FA}"/>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8Now in the second year of their coming to God’s house at Jerusalem, in the second month, Zerubbabel the son of </a:t>
            </a:r>
            <a:r>
              <a:rPr lang="en-US" sz="3200" b="0" i="0" dirty="0" err="1">
                <a:solidFill>
                  <a:srgbClr val="121212"/>
                </a:solidFill>
                <a:effectLst/>
                <a:latin typeface="ArialMT"/>
              </a:rPr>
              <a:t>Shealtiel</a:t>
            </a:r>
            <a:r>
              <a:rPr lang="en-US" sz="3200" b="0" i="0" dirty="0">
                <a:solidFill>
                  <a:srgbClr val="121212"/>
                </a:solidFill>
                <a:effectLst/>
                <a:latin typeface="ArialMT"/>
              </a:rPr>
              <a:t>, </a:t>
            </a:r>
            <a:r>
              <a:rPr lang="en-US" sz="3200" b="0" i="0" dirty="0" err="1">
                <a:solidFill>
                  <a:srgbClr val="121212"/>
                </a:solidFill>
                <a:effectLst/>
                <a:latin typeface="ArialMT"/>
              </a:rPr>
              <a:t>Jeshua</a:t>
            </a:r>
            <a:r>
              <a:rPr lang="en-US" sz="3200" b="0" i="0" dirty="0">
                <a:solidFill>
                  <a:srgbClr val="121212"/>
                </a:solidFill>
                <a:effectLst/>
                <a:latin typeface="ArialMT"/>
              </a:rPr>
              <a:t> the son of </a:t>
            </a:r>
            <a:r>
              <a:rPr lang="en-US" sz="3200" b="0" i="0" dirty="0" err="1">
                <a:solidFill>
                  <a:srgbClr val="121212"/>
                </a:solidFill>
                <a:effectLst/>
                <a:latin typeface="ArialMT"/>
              </a:rPr>
              <a:t>Jozadak</a:t>
            </a:r>
            <a:r>
              <a:rPr lang="en-US" sz="3200" b="0" i="0" dirty="0">
                <a:solidFill>
                  <a:srgbClr val="121212"/>
                </a:solidFill>
                <a:effectLst/>
                <a:latin typeface="ArialMT"/>
              </a:rPr>
              <a:t>, and the rest of their brothers the priests and the Levites, and all those who had come out of the captivity to Jerusalem, began the work and appointed the Levites, from twenty years old and upward, to have the oversight of the work of Yahweh’s house. </a:t>
            </a:r>
            <a:endParaRPr lang="en-ZA" sz="1600" dirty="0"/>
          </a:p>
        </p:txBody>
      </p:sp>
      <p:sp>
        <p:nvSpPr>
          <p:cNvPr id="2" name="TextBox 1">
            <a:extLst>
              <a:ext uri="{FF2B5EF4-FFF2-40B4-BE49-F238E27FC236}">
                <a16:creationId xmlns:a16="http://schemas.microsoft.com/office/drawing/2014/main" id="{88BD70C7-6E4B-27AD-7366-B71D6C10BBC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66098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F43354-8AB3-2DA9-96FD-70C3E3285A5D}"/>
              </a:ext>
            </a:extLst>
          </p:cNvPr>
          <p:cNvPicPr>
            <a:picLocks noChangeAspect="1"/>
          </p:cNvPicPr>
          <p:nvPr/>
        </p:nvPicPr>
        <p:blipFill>
          <a:blip r:embed="rId2"/>
          <a:stretch>
            <a:fillRect/>
          </a:stretch>
        </p:blipFill>
        <p:spPr>
          <a:xfrm>
            <a:off x="0" y="0"/>
            <a:ext cx="12192000" cy="7000729"/>
          </a:xfrm>
          <a:prstGeom prst="rect">
            <a:avLst/>
          </a:prstGeom>
        </p:spPr>
      </p:pic>
      <p:sp>
        <p:nvSpPr>
          <p:cNvPr id="5" name="TextBox 4">
            <a:extLst>
              <a:ext uri="{FF2B5EF4-FFF2-40B4-BE49-F238E27FC236}">
                <a16:creationId xmlns:a16="http://schemas.microsoft.com/office/drawing/2014/main" id="{87847CD3-657F-A382-8A70-AD0678E41F30}"/>
              </a:ext>
            </a:extLst>
          </p:cNvPr>
          <p:cNvSpPr txBox="1"/>
          <p:nvPr/>
        </p:nvSpPr>
        <p:spPr>
          <a:xfrm>
            <a:off x="2469539" y="3628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a:t>
            </a:r>
            <a:r>
              <a:rPr lang="en-US" sz="4000" b="0" i="0" dirty="0">
                <a:solidFill>
                  <a:srgbClr val="121212"/>
                </a:solidFill>
                <a:effectLst/>
                <a:latin typeface="ArialMT"/>
              </a:rPr>
              <a:t>Zerubbabel began the work and appointed the Levites, from twenty years old and upward, to have the oversight of the work of Yahweh’s house. </a:t>
            </a:r>
            <a:endParaRPr lang="en-ZA" dirty="0"/>
          </a:p>
        </p:txBody>
      </p:sp>
      <p:sp>
        <p:nvSpPr>
          <p:cNvPr id="2" name="TextBox 1">
            <a:extLst>
              <a:ext uri="{FF2B5EF4-FFF2-40B4-BE49-F238E27FC236}">
                <a16:creationId xmlns:a16="http://schemas.microsoft.com/office/drawing/2014/main" id="{EDCBAF59-4ED8-415F-8225-1CC5B01B68D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22728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2448</TotalTime>
  <Words>580</Words>
  <Application>Microsoft Office PowerPoint</Application>
  <PresentationFormat>Widescreen</PresentationFormat>
  <Paragraphs>48</Paragraphs>
  <Slides>22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ArialMT</vt:lpstr>
      <vt:lpstr>Calibri</vt:lpstr>
      <vt:lpstr>Calibri Light</vt:lpstr>
      <vt:lpstr>Microsoft Himalaya</vt:lpstr>
      <vt:lpstr>TimesNewRomanPS-BoldMT</vt:lpstr>
      <vt:lpstr>TimesNewRomanPSMT</vt:lpstr>
      <vt:lpstr>Office Theme</vt:lpstr>
      <vt:lpstr>27-3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2023-01-19T06:21:00Z</dcterms:modified>
</cp:coreProperties>
</file>