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68" r:id="rId2"/>
    <p:sldId id="438" r:id="rId3"/>
    <p:sldId id="439" r:id="rId4"/>
    <p:sldId id="469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52" r:id="rId17"/>
    <p:sldId id="453" r:id="rId18"/>
    <p:sldId id="45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44A3F8-54E6-4A52-9267-602916DB1E59}" v="10" dt="2023-01-19T06:28:37.5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3160" autoAdjust="0"/>
  </p:normalViewPr>
  <p:slideViewPr>
    <p:cSldViewPr snapToGrid="0">
      <p:cViewPr varScale="1">
        <p:scale>
          <a:sx n="57" d="100"/>
          <a:sy n="57" d="100"/>
        </p:scale>
        <p:origin x="72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9944A3F8-54E6-4A52-9267-602916DB1E59}"/>
    <pc:docChg chg="undo custSel modSld">
      <pc:chgData name="Alfred Smith" userId="3c60a3631c0db8ad" providerId="LiveId" clId="{9944A3F8-54E6-4A52-9267-602916DB1E59}" dt="2023-01-19T06:28:37.500" v="33"/>
      <pc:docMkLst>
        <pc:docMk/>
      </pc:docMkLst>
      <pc:sldChg chg="modSp mod modTransition">
        <pc:chgData name="Alfred Smith" userId="3c60a3631c0db8ad" providerId="LiveId" clId="{9944A3F8-54E6-4A52-9267-602916DB1E59}" dt="2023-01-19T06:27:29.392" v="15"/>
        <pc:sldMkLst>
          <pc:docMk/>
          <pc:sldMk cId="3261377596" sldId="438"/>
        </pc:sldMkLst>
        <pc:spChg chg="mod">
          <ac:chgData name="Alfred Smith" userId="3c60a3631c0db8ad" providerId="LiveId" clId="{9944A3F8-54E6-4A52-9267-602916DB1E59}" dt="2023-01-19T06:25:58.222" v="6" actId="120"/>
          <ac:spMkLst>
            <pc:docMk/>
            <pc:sldMk cId="3261377596" sldId="438"/>
            <ac:spMk id="7" creationId="{68C0BA93-ACF2-7FA7-A82A-EF1D45A6CA07}"/>
          </ac:spMkLst>
        </pc:spChg>
      </pc:sldChg>
      <pc:sldChg chg="addSp delSp modSp mod modTransition modAnim">
        <pc:chgData name="Alfred Smith" userId="3c60a3631c0db8ad" providerId="LiveId" clId="{9944A3F8-54E6-4A52-9267-602916DB1E59}" dt="2023-01-19T06:28:27.944" v="26"/>
        <pc:sldMkLst>
          <pc:docMk/>
          <pc:sldMk cId="3759221820" sldId="439"/>
        </pc:sldMkLst>
        <pc:spChg chg="add mod">
          <ac:chgData name="Alfred Smith" userId="3c60a3631c0db8ad" providerId="LiveId" clId="{9944A3F8-54E6-4A52-9267-602916DB1E59}" dt="2023-01-19T06:28:27.944" v="26"/>
          <ac:spMkLst>
            <pc:docMk/>
            <pc:sldMk cId="3759221820" sldId="439"/>
            <ac:spMk id="3" creationId="{F3D5CA9F-2184-285B-4FE1-92BE6685325E}"/>
          </ac:spMkLst>
        </pc:spChg>
        <pc:spChg chg="del">
          <ac:chgData name="Alfred Smith" userId="3c60a3631c0db8ad" providerId="LiveId" clId="{9944A3F8-54E6-4A52-9267-602916DB1E59}" dt="2023-01-19T06:27:47.842" v="24" actId="478"/>
          <ac:spMkLst>
            <pc:docMk/>
            <pc:sldMk cId="3759221820" sldId="439"/>
            <ac:spMk id="6" creationId="{416C064E-628E-47C0-A712-DB178FE9901E}"/>
          </ac:spMkLst>
        </pc:spChg>
        <pc:picChg chg="del">
          <ac:chgData name="Alfred Smith" userId="3c60a3631c0db8ad" providerId="LiveId" clId="{9944A3F8-54E6-4A52-9267-602916DB1E59}" dt="2023-01-19T06:27:29.392" v="15"/>
          <ac:picMkLst>
            <pc:docMk/>
            <pc:sldMk cId="3759221820" sldId="439"/>
            <ac:picMk id="2" creationId="{5DFE0D57-6EF4-FBF1-C180-01DA8DA03568}"/>
          </ac:picMkLst>
        </pc:picChg>
      </pc:sldChg>
      <pc:sldChg chg="addSp delSp modSp mod modTransition modAnim">
        <pc:chgData name="Alfred Smith" userId="3c60a3631c0db8ad" providerId="LiveId" clId="{9944A3F8-54E6-4A52-9267-602916DB1E59}" dt="2023-01-19T06:28:29.509" v="27"/>
        <pc:sldMkLst>
          <pc:docMk/>
          <pc:sldMk cId="3676245138" sldId="441"/>
        </pc:sldMkLst>
        <pc:spChg chg="add mod">
          <ac:chgData name="Alfred Smith" userId="3c60a3631c0db8ad" providerId="LiveId" clId="{9944A3F8-54E6-4A52-9267-602916DB1E59}" dt="2023-01-19T06:28:29.509" v="27"/>
          <ac:spMkLst>
            <pc:docMk/>
            <pc:sldMk cId="3676245138" sldId="441"/>
            <ac:spMk id="2" creationId="{B988D51E-FCDC-8F91-B458-F561B1CDA4AE}"/>
          </ac:spMkLst>
        </pc:spChg>
        <pc:spChg chg="del">
          <ac:chgData name="Alfred Smith" userId="3c60a3631c0db8ad" providerId="LiveId" clId="{9944A3F8-54E6-4A52-9267-602916DB1E59}" dt="2023-01-19T06:27:46.351" v="23" actId="478"/>
          <ac:spMkLst>
            <pc:docMk/>
            <pc:sldMk cId="3676245138" sldId="441"/>
            <ac:spMk id="6" creationId="{416C064E-628E-47C0-A712-DB178FE9901E}"/>
          </ac:spMkLst>
        </pc:spChg>
        <pc:picChg chg="del">
          <ac:chgData name="Alfred Smith" userId="3c60a3631c0db8ad" providerId="LiveId" clId="{9944A3F8-54E6-4A52-9267-602916DB1E59}" dt="2023-01-19T06:27:29.392" v="15"/>
          <ac:picMkLst>
            <pc:docMk/>
            <pc:sldMk cId="3676245138" sldId="441"/>
            <ac:picMk id="3" creationId="{BC437C20-F1C7-71AD-4ADA-3DF1DC68F4DA}"/>
          </ac:picMkLst>
        </pc:picChg>
      </pc:sldChg>
      <pc:sldChg chg="modSp mod modTransition">
        <pc:chgData name="Alfred Smith" userId="3c60a3631c0db8ad" providerId="LiveId" clId="{9944A3F8-54E6-4A52-9267-602916DB1E59}" dt="2023-01-19T06:27:29.392" v="15"/>
        <pc:sldMkLst>
          <pc:docMk/>
          <pc:sldMk cId="2180228365" sldId="442"/>
        </pc:sldMkLst>
        <pc:spChg chg="mod">
          <ac:chgData name="Alfred Smith" userId="3c60a3631c0db8ad" providerId="LiveId" clId="{9944A3F8-54E6-4A52-9267-602916DB1E59}" dt="2023-01-19T06:26:40.271" v="8"/>
          <ac:spMkLst>
            <pc:docMk/>
            <pc:sldMk cId="2180228365" sldId="442"/>
            <ac:spMk id="7" creationId="{BCADA6A0-54F1-AD79-94BC-0077ADE01172}"/>
          </ac:spMkLst>
        </pc:spChg>
      </pc:sldChg>
      <pc:sldChg chg="addSp delSp modSp mod modTransition modAnim">
        <pc:chgData name="Alfred Smith" userId="3c60a3631c0db8ad" providerId="LiveId" clId="{9944A3F8-54E6-4A52-9267-602916DB1E59}" dt="2023-01-19T06:28:30.860" v="28"/>
        <pc:sldMkLst>
          <pc:docMk/>
          <pc:sldMk cId="3095902142" sldId="443"/>
        </pc:sldMkLst>
        <pc:spChg chg="add mod">
          <ac:chgData name="Alfred Smith" userId="3c60a3631c0db8ad" providerId="LiveId" clId="{9944A3F8-54E6-4A52-9267-602916DB1E59}" dt="2023-01-19T06:28:30.860" v="28"/>
          <ac:spMkLst>
            <pc:docMk/>
            <pc:sldMk cId="3095902142" sldId="443"/>
            <ac:spMk id="2" creationId="{0B0FEDF8-C685-E24F-6D21-B8BFB2857F4C}"/>
          </ac:spMkLst>
        </pc:spChg>
        <pc:spChg chg="del">
          <ac:chgData name="Alfred Smith" userId="3c60a3631c0db8ad" providerId="LiveId" clId="{9944A3F8-54E6-4A52-9267-602916DB1E59}" dt="2023-01-19T06:27:44.941" v="22" actId="478"/>
          <ac:spMkLst>
            <pc:docMk/>
            <pc:sldMk cId="3095902142" sldId="443"/>
            <ac:spMk id="6" creationId="{416C064E-628E-47C0-A712-DB178FE9901E}"/>
          </ac:spMkLst>
        </pc:spChg>
        <pc:picChg chg="del">
          <ac:chgData name="Alfred Smith" userId="3c60a3631c0db8ad" providerId="LiveId" clId="{9944A3F8-54E6-4A52-9267-602916DB1E59}" dt="2023-01-19T06:27:29.392" v="15"/>
          <ac:picMkLst>
            <pc:docMk/>
            <pc:sldMk cId="3095902142" sldId="443"/>
            <ac:picMk id="5" creationId="{ACC130FA-E11D-675A-10C9-D137C9C4727F}"/>
          </ac:picMkLst>
        </pc:picChg>
      </pc:sldChg>
      <pc:sldChg chg="modSp mod modTransition">
        <pc:chgData name="Alfred Smith" userId="3c60a3631c0db8ad" providerId="LiveId" clId="{9944A3F8-54E6-4A52-9267-602916DB1E59}" dt="2023-01-19T06:27:29.392" v="15"/>
        <pc:sldMkLst>
          <pc:docMk/>
          <pc:sldMk cId="1718612039" sldId="444"/>
        </pc:sldMkLst>
        <pc:spChg chg="mod">
          <ac:chgData name="Alfred Smith" userId="3c60a3631c0db8ad" providerId="LiveId" clId="{9944A3F8-54E6-4A52-9267-602916DB1E59}" dt="2023-01-19T06:26:43.647" v="9"/>
          <ac:spMkLst>
            <pc:docMk/>
            <pc:sldMk cId="1718612039" sldId="444"/>
            <ac:spMk id="7" creationId="{1C86E814-579A-9B68-CFEC-CA1BFB17B796}"/>
          </ac:spMkLst>
        </pc:spChg>
      </pc:sldChg>
      <pc:sldChg chg="addSp delSp modSp mod modTransition modAnim">
        <pc:chgData name="Alfred Smith" userId="3c60a3631c0db8ad" providerId="LiveId" clId="{9944A3F8-54E6-4A52-9267-602916DB1E59}" dt="2023-01-19T06:28:32.190" v="29"/>
        <pc:sldMkLst>
          <pc:docMk/>
          <pc:sldMk cId="2166098122" sldId="445"/>
        </pc:sldMkLst>
        <pc:spChg chg="add mod">
          <ac:chgData name="Alfred Smith" userId="3c60a3631c0db8ad" providerId="LiveId" clId="{9944A3F8-54E6-4A52-9267-602916DB1E59}" dt="2023-01-19T06:28:32.190" v="29"/>
          <ac:spMkLst>
            <pc:docMk/>
            <pc:sldMk cId="2166098122" sldId="445"/>
            <ac:spMk id="2" creationId="{D498450C-5D57-927C-4928-0A4C831AAFA1}"/>
          </ac:spMkLst>
        </pc:spChg>
        <pc:spChg chg="del">
          <ac:chgData name="Alfred Smith" userId="3c60a3631c0db8ad" providerId="LiveId" clId="{9944A3F8-54E6-4A52-9267-602916DB1E59}" dt="2023-01-19T06:27:43.441" v="21" actId="478"/>
          <ac:spMkLst>
            <pc:docMk/>
            <pc:sldMk cId="2166098122" sldId="445"/>
            <ac:spMk id="6" creationId="{416C064E-628E-47C0-A712-DB178FE9901E}"/>
          </ac:spMkLst>
        </pc:spChg>
        <pc:picChg chg="del">
          <ac:chgData name="Alfred Smith" userId="3c60a3631c0db8ad" providerId="LiveId" clId="{9944A3F8-54E6-4A52-9267-602916DB1E59}" dt="2023-01-19T06:27:29.392" v="15"/>
          <ac:picMkLst>
            <pc:docMk/>
            <pc:sldMk cId="2166098122" sldId="445"/>
            <ac:picMk id="3" creationId="{AD9B14FF-A441-CD39-13FA-DF58A0C0342D}"/>
          </ac:picMkLst>
        </pc:picChg>
      </pc:sldChg>
      <pc:sldChg chg="modSp mod modTransition">
        <pc:chgData name="Alfred Smith" userId="3c60a3631c0db8ad" providerId="LiveId" clId="{9944A3F8-54E6-4A52-9267-602916DB1E59}" dt="2023-01-19T06:27:29.392" v="15"/>
        <pc:sldMkLst>
          <pc:docMk/>
          <pc:sldMk cId="665805102" sldId="446"/>
        </pc:sldMkLst>
        <pc:spChg chg="mod">
          <ac:chgData name="Alfred Smith" userId="3c60a3631c0db8ad" providerId="LiveId" clId="{9944A3F8-54E6-4A52-9267-602916DB1E59}" dt="2023-01-19T06:26:46.835" v="10"/>
          <ac:spMkLst>
            <pc:docMk/>
            <pc:sldMk cId="665805102" sldId="446"/>
            <ac:spMk id="7" creationId="{763F3BED-D99D-B14C-A604-3BBCCE11B991}"/>
          </ac:spMkLst>
        </pc:spChg>
      </pc:sldChg>
      <pc:sldChg chg="addSp delSp modSp mod modTransition modAnim">
        <pc:chgData name="Alfred Smith" userId="3c60a3631c0db8ad" providerId="LiveId" clId="{9944A3F8-54E6-4A52-9267-602916DB1E59}" dt="2023-01-19T06:28:33.506" v="30"/>
        <pc:sldMkLst>
          <pc:docMk/>
          <pc:sldMk cId="2422728137" sldId="447"/>
        </pc:sldMkLst>
        <pc:spChg chg="add mod">
          <ac:chgData name="Alfred Smith" userId="3c60a3631c0db8ad" providerId="LiveId" clId="{9944A3F8-54E6-4A52-9267-602916DB1E59}" dt="2023-01-19T06:28:33.506" v="30"/>
          <ac:spMkLst>
            <pc:docMk/>
            <pc:sldMk cId="2422728137" sldId="447"/>
            <ac:spMk id="2" creationId="{D2A66DE4-6468-22E5-1BCF-0BD60D318000}"/>
          </ac:spMkLst>
        </pc:spChg>
        <pc:spChg chg="del">
          <ac:chgData name="Alfred Smith" userId="3c60a3631c0db8ad" providerId="LiveId" clId="{9944A3F8-54E6-4A52-9267-602916DB1E59}" dt="2023-01-19T06:27:41.637" v="20" actId="478"/>
          <ac:spMkLst>
            <pc:docMk/>
            <pc:sldMk cId="2422728137" sldId="447"/>
            <ac:spMk id="6" creationId="{416C064E-628E-47C0-A712-DB178FE9901E}"/>
          </ac:spMkLst>
        </pc:spChg>
        <pc:picChg chg="del">
          <ac:chgData name="Alfred Smith" userId="3c60a3631c0db8ad" providerId="LiveId" clId="{9944A3F8-54E6-4A52-9267-602916DB1E59}" dt="2023-01-19T06:27:29.392" v="15"/>
          <ac:picMkLst>
            <pc:docMk/>
            <pc:sldMk cId="2422728137" sldId="447"/>
            <ac:picMk id="11" creationId="{A055F328-2CF7-2535-B5C0-CA1F913C8C7D}"/>
          </ac:picMkLst>
        </pc:picChg>
      </pc:sldChg>
      <pc:sldChg chg="modSp mod modTransition">
        <pc:chgData name="Alfred Smith" userId="3c60a3631c0db8ad" providerId="LiveId" clId="{9944A3F8-54E6-4A52-9267-602916DB1E59}" dt="2023-01-19T06:27:29.392" v="15"/>
        <pc:sldMkLst>
          <pc:docMk/>
          <pc:sldMk cId="843663555" sldId="448"/>
        </pc:sldMkLst>
        <pc:spChg chg="mod">
          <ac:chgData name="Alfred Smith" userId="3c60a3631c0db8ad" providerId="LiveId" clId="{9944A3F8-54E6-4A52-9267-602916DB1E59}" dt="2023-01-19T06:26:52.399" v="11"/>
          <ac:spMkLst>
            <pc:docMk/>
            <pc:sldMk cId="843663555" sldId="448"/>
            <ac:spMk id="7" creationId="{3C31F934-3015-EF32-87A2-D4F04E0EAD79}"/>
          </ac:spMkLst>
        </pc:spChg>
      </pc:sldChg>
      <pc:sldChg chg="addSp delSp modSp mod modTransition modAnim">
        <pc:chgData name="Alfred Smith" userId="3c60a3631c0db8ad" providerId="LiveId" clId="{9944A3F8-54E6-4A52-9267-602916DB1E59}" dt="2023-01-19T06:28:34.846" v="31"/>
        <pc:sldMkLst>
          <pc:docMk/>
          <pc:sldMk cId="4160448636" sldId="449"/>
        </pc:sldMkLst>
        <pc:spChg chg="add mod">
          <ac:chgData name="Alfred Smith" userId="3c60a3631c0db8ad" providerId="LiveId" clId="{9944A3F8-54E6-4A52-9267-602916DB1E59}" dt="2023-01-19T06:28:34.846" v="31"/>
          <ac:spMkLst>
            <pc:docMk/>
            <pc:sldMk cId="4160448636" sldId="449"/>
            <ac:spMk id="2" creationId="{30CE383C-3AEF-4E78-F080-3BE4B8F907E1}"/>
          </ac:spMkLst>
        </pc:spChg>
        <pc:spChg chg="del">
          <ac:chgData name="Alfred Smith" userId="3c60a3631c0db8ad" providerId="LiveId" clId="{9944A3F8-54E6-4A52-9267-602916DB1E59}" dt="2023-01-19T06:27:40.131" v="19" actId="478"/>
          <ac:spMkLst>
            <pc:docMk/>
            <pc:sldMk cId="4160448636" sldId="449"/>
            <ac:spMk id="6" creationId="{416C064E-628E-47C0-A712-DB178FE9901E}"/>
          </ac:spMkLst>
        </pc:spChg>
        <pc:picChg chg="del">
          <ac:chgData name="Alfred Smith" userId="3c60a3631c0db8ad" providerId="LiveId" clId="{9944A3F8-54E6-4A52-9267-602916DB1E59}" dt="2023-01-19T06:27:29.392" v="15"/>
          <ac:picMkLst>
            <pc:docMk/>
            <pc:sldMk cId="4160448636" sldId="449"/>
            <ac:picMk id="11" creationId="{4D20DAA1-1707-60F0-F322-C7B905D774B2}"/>
          </ac:picMkLst>
        </pc:picChg>
      </pc:sldChg>
      <pc:sldChg chg="modSp mod modTransition">
        <pc:chgData name="Alfred Smith" userId="3c60a3631c0db8ad" providerId="LiveId" clId="{9944A3F8-54E6-4A52-9267-602916DB1E59}" dt="2023-01-19T06:27:29.392" v="15"/>
        <pc:sldMkLst>
          <pc:docMk/>
          <pc:sldMk cId="538051216" sldId="450"/>
        </pc:sldMkLst>
        <pc:spChg chg="mod">
          <ac:chgData name="Alfred Smith" userId="3c60a3631c0db8ad" providerId="LiveId" clId="{9944A3F8-54E6-4A52-9267-602916DB1E59}" dt="2023-01-19T06:26:55.879" v="12"/>
          <ac:spMkLst>
            <pc:docMk/>
            <pc:sldMk cId="538051216" sldId="450"/>
            <ac:spMk id="5" creationId="{DCF2FBD3-7E7E-E4F0-65FB-DDB8654A0976}"/>
          </ac:spMkLst>
        </pc:spChg>
      </pc:sldChg>
      <pc:sldChg chg="addSp delSp modSp mod modTransition modAnim">
        <pc:chgData name="Alfred Smith" userId="3c60a3631c0db8ad" providerId="LiveId" clId="{9944A3F8-54E6-4A52-9267-602916DB1E59}" dt="2023-01-19T06:28:36.148" v="32"/>
        <pc:sldMkLst>
          <pc:docMk/>
          <pc:sldMk cId="3386340796" sldId="451"/>
        </pc:sldMkLst>
        <pc:spChg chg="add mod">
          <ac:chgData name="Alfred Smith" userId="3c60a3631c0db8ad" providerId="LiveId" clId="{9944A3F8-54E6-4A52-9267-602916DB1E59}" dt="2023-01-19T06:28:36.148" v="32"/>
          <ac:spMkLst>
            <pc:docMk/>
            <pc:sldMk cId="3386340796" sldId="451"/>
            <ac:spMk id="2" creationId="{41C1DB67-F1B2-8A7C-E6B3-A72EC09FC115}"/>
          </ac:spMkLst>
        </pc:spChg>
        <pc:spChg chg="del">
          <ac:chgData name="Alfred Smith" userId="3c60a3631c0db8ad" providerId="LiveId" clId="{9944A3F8-54E6-4A52-9267-602916DB1E59}" dt="2023-01-19T06:27:38.186" v="18" actId="478"/>
          <ac:spMkLst>
            <pc:docMk/>
            <pc:sldMk cId="3386340796" sldId="451"/>
            <ac:spMk id="6" creationId="{416C064E-628E-47C0-A712-DB178FE9901E}"/>
          </ac:spMkLst>
        </pc:spChg>
        <pc:picChg chg="del">
          <ac:chgData name="Alfred Smith" userId="3c60a3631c0db8ad" providerId="LiveId" clId="{9944A3F8-54E6-4A52-9267-602916DB1E59}" dt="2023-01-19T06:27:29.392" v="15"/>
          <ac:picMkLst>
            <pc:docMk/>
            <pc:sldMk cId="3386340796" sldId="451"/>
            <ac:picMk id="3" creationId="{F8E60C87-125A-0D90-32C6-8A2B2DE048A0}"/>
          </ac:picMkLst>
        </pc:picChg>
      </pc:sldChg>
      <pc:sldChg chg="modSp mod modTransition">
        <pc:chgData name="Alfred Smith" userId="3c60a3631c0db8ad" providerId="LiveId" clId="{9944A3F8-54E6-4A52-9267-602916DB1E59}" dt="2023-01-19T06:27:29.392" v="15"/>
        <pc:sldMkLst>
          <pc:docMk/>
          <pc:sldMk cId="4002949039" sldId="452"/>
        </pc:sldMkLst>
        <pc:spChg chg="mod">
          <ac:chgData name="Alfred Smith" userId="3c60a3631c0db8ad" providerId="LiveId" clId="{9944A3F8-54E6-4A52-9267-602916DB1E59}" dt="2023-01-19T06:26:58.974" v="13"/>
          <ac:spMkLst>
            <pc:docMk/>
            <pc:sldMk cId="4002949039" sldId="452"/>
            <ac:spMk id="7" creationId="{AAEEA714-2C6D-10ED-55D2-A262F03354FE}"/>
          </ac:spMkLst>
        </pc:spChg>
      </pc:sldChg>
      <pc:sldChg chg="addSp delSp modSp mod modTransition modAnim">
        <pc:chgData name="Alfred Smith" userId="3c60a3631c0db8ad" providerId="LiveId" clId="{9944A3F8-54E6-4A52-9267-602916DB1E59}" dt="2023-01-19T06:28:37.500" v="33"/>
        <pc:sldMkLst>
          <pc:docMk/>
          <pc:sldMk cId="283334129" sldId="453"/>
        </pc:sldMkLst>
        <pc:spChg chg="add mod">
          <ac:chgData name="Alfred Smith" userId="3c60a3631c0db8ad" providerId="LiveId" clId="{9944A3F8-54E6-4A52-9267-602916DB1E59}" dt="2023-01-19T06:28:37.500" v="33"/>
          <ac:spMkLst>
            <pc:docMk/>
            <pc:sldMk cId="283334129" sldId="453"/>
            <ac:spMk id="3" creationId="{E41DB99B-DE44-3CA1-D0EA-1E0687B938CA}"/>
          </ac:spMkLst>
        </pc:spChg>
        <pc:spChg chg="del mod">
          <ac:chgData name="Alfred Smith" userId="3c60a3631c0db8ad" providerId="LiveId" clId="{9944A3F8-54E6-4A52-9267-602916DB1E59}" dt="2023-01-19T06:27:34.604" v="17" actId="478"/>
          <ac:spMkLst>
            <pc:docMk/>
            <pc:sldMk cId="283334129" sldId="453"/>
            <ac:spMk id="6" creationId="{416C064E-628E-47C0-A712-DB178FE9901E}"/>
          </ac:spMkLst>
        </pc:spChg>
        <pc:picChg chg="del">
          <ac:chgData name="Alfred Smith" userId="3c60a3631c0db8ad" providerId="LiveId" clId="{9944A3F8-54E6-4A52-9267-602916DB1E59}" dt="2023-01-19T06:27:29.392" v="15"/>
          <ac:picMkLst>
            <pc:docMk/>
            <pc:sldMk cId="283334129" sldId="453"/>
            <ac:picMk id="2" creationId="{496AE523-10D3-29C6-2712-D60B07F783A0}"/>
          </ac:picMkLst>
        </pc:picChg>
      </pc:sldChg>
      <pc:sldChg chg="modSp mod modTransition">
        <pc:chgData name="Alfred Smith" userId="3c60a3631c0db8ad" providerId="LiveId" clId="{9944A3F8-54E6-4A52-9267-602916DB1E59}" dt="2023-01-19T06:27:29.392" v="15"/>
        <pc:sldMkLst>
          <pc:docMk/>
          <pc:sldMk cId="2511564658" sldId="454"/>
        </pc:sldMkLst>
        <pc:spChg chg="mod">
          <ac:chgData name="Alfred Smith" userId="3c60a3631c0db8ad" providerId="LiveId" clId="{9944A3F8-54E6-4A52-9267-602916DB1E59}" dt="2023-01-19T06:27:04.131" v="14"/>
          <ac:spMkLst>
            <pc:docMk/>
            <pc:sldMk cId="2511564658" sldId="454"/>
            <ac:spMk id="7" creationId="{2AAA0617-BA24-DA8D-85E5-A9CAA51E8B52}"/>
          </ac:spMkLst>
        </pc:spChg>
      </pc:sldChg>
      <pc:sldChg chg="delSp modSp mod modTransition modAnim">
        <pc:chgData name="Alfred Smith" userId="3c60a3631c0db8ad" providerId="LiveId" clId="{9944A3F8-54E6-4A52-9267-602916DB1E59}" dt="2023-01-19T06:28:15.411" v="25"/>
        <pc:sldMkLst>
          <pc:docMk/>
          <pc:sldMk cId="3596600315" sldId="468"/>
        </pc:sldMkLst>
        <pc:spChg chg="mod">
          <ac:chgData name="Alfred Smith" userId="3c60a3631c0db8ad" providerId="LiveId" clId="{9944A3F8-54E6-4A52-9267-602916DB1E59}" dt="2023-01-19T06:28:15.411" v="25"/>
          <ac:spMkLst>
            <pc:docMk/>
            <pc:sldMk cId="3596600315" sldId="468"/>
            <ac:spMk id="3" creationId="{0162BEE1-134B-8B70-2BB8-9226F1DF1614}"/>
          </ac:spMkLst>
        </pc:spChg>
        <pc:picChg chg="del">
          <ac:chgData name="Alfred Smith" userId="3c60a3631c0db8ad" providerId="LiveId" clId="{9944A3F8-54E6-4A52-9267-602916DB1E59}" dt="2023-01-19T06:27:29.392" v="15"/>
          <ac:picMkLst>
            <pc:docMk/>
            <pc:sldMk cId="3596600315" sldId="468"/>
            <ac:picMk id="4" creationId="{6869E659-1732-DE49-32BA-825E8F192CAB}"/>
          </ac:picMkLst>
        </pc:picChg>
      </pc:sldChg>
      <pc:sldChg chg="addSp modSp modTransition">
        <pc:chgData name="Alfred Smith" userId="3c60a3631c0db8ad" providerId="LiveId" clId="{9944A3F8-54E6-4A52-9267-602916DB1E59}" dt="2023-01-19T06:27:29.392" v="15"/>
        <pc:sldMkLst>
          <pc:docMk/>
          <pc:sldMk cId="2379390366" sldId="469"/>
        </pc:sldMkLst>
        <pc:spChg chg="add mod">
          <ac:chgData name="Alfred Smith" userId="3c60a3631c0db8ad" providerId="LiveId" clId="{9944A3F8-54E6-4A52-9267-602916DB1E59}" dt="2023-01-19T06:26:33.068" v="7"/>
          <ac:spMkLst>
            <pc:docMk/>
            <pc:sldMk cId="2379390366" sldId="469"/>
            <ac:spMk id="2" creationId="{7CE52111-42BD-3E11-8AAD-272DAEEE356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27 </a:t>
            </a:r>
            <a:r>
              <a:rPr lang="en-US" sz="1200" b="1" i="0" u="none" strike="noStrike" baseline="0" dirty="0">
                <a:latin typeface="TimesNewRomanPS-BoldMT"/>
              </a:rPr>
              <a:t>Rebuilding of the Temple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Cyrus tells Jews to rebuild the temple - Ezra 1:1-11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altar is built - Ezra 3:1-6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foundation of the Temple is laid - Ezra 3:7-13 (Right 2nd)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Construction of the Temple stops - Ezra 4:1-5, 24 (Right 3rd)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Haggai and Zechariah give prophecy and rebuilding resumes - Ezra 5:1-17 (Left</a:t>
            </a:r>
          </a:p>
          <a:p>
            <a:pPr algn="l"/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King Darius pays for all the construction - Ezra 6:1-14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27-4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01168C-21C7-A33F-7B1E-EAE0409E7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3F3BED-D99D-B14C-A604-3BBCCE11B991}"/>
              </a:ext>
            </a:extLst>
          </p:cNvPr>
          <p:cNvSpPr txBox="1"/>
          <p:nvPr/>
        </p:nvSpPr>
        <p:spPr>
          <a:xfrm>
            <a:off x="450239" y="261250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Ezra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4Then the people of the land weakened the hands of the people of Judah, and troubled them in building.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66DE4-6468-22E5-1BCF-0BD60D318000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BD56D-425C-6B1C-3547-949014496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31F934-3015-EF32-87A2-D4F04E0EAD79}"/>
              </a:ext>
            </a:extLst>
          </p:cNvPr>
          <p:cNvSpPr txBox="1"/>
          <p:nvPr/>
        </p:nvSpPr>
        <p:spPr>
          <a:xfrm>
            <a:off x="450239" y="261250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Ezra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5They hired counselors against them to frustrate their purpose all the days of Cyrus king of Persia, even until the reign of Darius king of Persia.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CE383C-3AEF-4E78-F080-3BE4B8F907E1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6C74D9-8D4C-135D-EC90-63076C350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F2FBD3-7E7E-E4F0-65FB-DDB8654A0976}"/>
              </a:ext>
            </a:extLst>
          </p:cNvPr>
          <p:cNvSpPr txBox="1"/>
          <p:nvPr/>
        </p:nvSpPr>
        <p:spPr>
          <a:xfrm>
            <a:off x="450239" y="261250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Ezra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 6In the reign of Ahasuerus, in the beginning of his reign, they wrote an accusation against the inhabitants of Judah and Jerusalem.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C1DB67-F1B2-8A7C-E6B3-A72EC09FC115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666A33-D3C4-1394-E50B-E6624EB0C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EA714-2C6D-10ED-55D2-A262F03354FE}"/>
              </a:ext>
            </a:extLst>
          </p:cNvPr>
          <p:cNvSpPr txBox="1"/>
          <p:nvPr/>
        </p:nvSpPr>
        <p:spPr>
          <a:xfrm>
            <a:off x="450239" y="261250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Ezra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24Then work stopped on God’s house which is at Jerusalem. It stopped until the second year of the reign of Darius king of Persia.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DB99B-DE44-3CA1-D0EA-1E0687B938CA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4B1C1E7C-E1C2-D9D9-368E-8F851B399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AA0617-BA24-DA8D-85E5-A9CAA51E8B52}"/>
              </a:ext>
            </a:extLst>
          </p:cNvPr>
          <p:cNvSpPr txBox="1"/>
          <p:nvPr/>
        </p:nvSpPr>
        <p:spPr>
          <a:xfrm>
            <a:off x="450239" y="261250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Ezra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4:24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B3650-7C5D-144B-AF2D-516BD1DB9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C0BA93-ACF2-7FA7-A82A-EF1D45A6CA07}"/>
              </a:ext>
            </a:extLst>
          </p:cNvPr>
          <p:cNvSpPr txBox="1"/>
          <p:nvPr/>
        </p:nvSpPr>
        <p:spPr>
          <a:xfrm>
            <a:off x="240979" y="0"/>
            <a:ext cx="7091154" cy="4876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200" b="0" i="0" u="none" strike="noStrike" baseline="0" dirty="0">
                <a:solidFill>
                  <a:schemeClr val="bg1"/>
                </a:solidFill>
                <a:latin typeface="TimesNewRomanPSMT"/>
              </a:rPr>
              <a:t>Construction of the Temple stops - Ezra 4:1-5, 24</a:t>
            </a:r>
            <a:endParaRPr lang="en-Z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4. Construction of the Temple stops - Ezra 4:1-5, 24 (Right 3rd)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D5CA9F-2184-285B-4FE1-92BE6685325E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FB3650-7C5D-144B-AF2D-516BD1DB9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52111-42BD-3E11-8AAD-272DAEEE3561}"/>
              </a:ext>
            </a:extLst>
          </p:cNvPr>
          <p:cNvSpPr txBox="1"/>
          <p:nvPr/>
        </p:nvSpPr>
        <p:spPr>
          <a:xfrm>
            <a:off x="240979" y="0"/>
            <a:ext cx="7091154" cy="4876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200" b="0" i="0" u="none" strike="noStrike" baseline="0" dirty="0">
                <a:solidFill>
                  <a:schemeClr val="bg1"/>
                </a:solidFill>
                <a:latin typeface="TimesNewRomanPSMT"/>
              </a:rPr>
              <a:t>Construction of the Temple stops - Ezra 4:1-5, 24</a:t>
            </a:r>
            <a:endParaRPr lang="en-Z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390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Ezra4:1Now when the adversaries of Judah and Benjamin heard that the children of the captivity were building a temple to Yahweh, the God of Israel,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88D51E-FCDC-8F91-B458-F561B1CDA4AE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4569C-18ED-7703-B103-A2AE9E780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9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ADA6A0-54F1-AD79-94BC-0077ADE01172}"/>
              </a:ext>
            </a:extLst>
          </p:cNvPr>
          <p:cNvSpPr txBox="1"/>
          <p:nvPr/>
        </p:nvSpPr>
        <p:spPr>
          <a:xfrm>
            <a:off x="2355239" y="388250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Ezra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2they came near to Zerubbabel, and to the heads of fathers’ households, and said to them, “Let us build with you, for we seek your God as you do; and we have been sacrificing to him since the days of </a:t>
            </a:r>
            <a:r>
              <a:rPr lang="en-US" sz="3600" b="0" i="0" dirty="0" err="1">
                <a:solidFill>
                  <a:srgbClr val="121212"/>
                </a:solidFill>
                <a:effectLst/>
                <a:latin typeface="ArialMT"/>
              </a:rPr>
              <a:t>Esar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 Haddon king of Assyria, who brought us up here.”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0FEDF8-C685-E24F-6D21-B8BFB2857F4C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F0C0C-2AC7-0B17-E78E-31AC80091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86E814-579A-9B68-CFEC-CA1BFB17B796}"/>
              </a:ext>
            </a:extLst>
          </p:cNvPr>
          <p:cNvSpPr txBox="1"/>
          <p:nvPr/>
        </p:nvSpPr>
        <p:spPr>
          <a:xfrm>
            <a:off x="2151929" y="362850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Ezra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3But Zerubbabel, </a:t>
            </a:r>
            <a:r>
              <a:rPr lang="en-US" sz="3600" b="0" i="0" dirty="0" err="1">
                <a:solidFill>
                  <a:srgbClr val="121212"/>
                </a:solidFill>
                <a:effectLst/>
                <a:latin typeface="ArialMT"/>
              </a:rPr>
              <a:t>Jeshua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, and the rest of the heads of fathers’ households of Israel said to them, “You have nothing to do with us in building a house to our God; but we ourselves together will build to Yahweh, the God of Israel, as King Cyrus the king of Persia has commanded us.”</a:t>
            </a:r>
            <a:endParaRPr lang="en-ZA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98450C-5D57-927C-4928-0A4C831AAFA1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459</Words>
  <Application>Microsoft Office PowerPoint</Application>
  <PresentationFormat>Widescreen</PresentationFormat>
  <Paragraphs>39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27-4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2023-01-19T06:28:42Z</dcterms:modified>
</cp:coreProperties>
</file>