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3" r:id="rId9"/>
    <p:sldId id="444" r:id="rId10"/>
    <p:sldId id="445" r:id="rId11"/>
    <p:sldId id="448" r:id="rId12"/>
    <p:sldId id="449" r:id="rId13"/>
    <p:sldId id="450" r:id="rId14"/>
    <p:sldId id="451"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72" r:id="rId30"/>
    <p:sldId id="469" r:id="rId31"/>
    <p:sldId id="470" r:id="rId32"/>
    <p:sldId id="471" r:id="rId33"/>
    <p:sldId id="474" r:id="rId34"/>
    <p:sldId id="4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E3EF6F-D18E-476E-8ACF-498F705A757B}" v="17" dt="2023-01-19T06:40:41.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8E3EF6F-D18E-476E-8ACF-498F705A757B}"/>
    <pc:docChg chg="custSel modSld">
      <pc:chgData name="Alfred Smith" userId="3c60a3631c0db8ad" providerId="LiveId" clId="{E8E3EF6F-D18E-476E-8ACF-498F705A757B}" dt="2023-01-19T06:40:41.325" v="61"/>
      <pc:docMkLst>
        <pc:docMk/>
      </pc:docMkLst>
      <pc:sldChg chg="modSp mod modTransition">
        <pc:chgData name="Alfred Smith" userId="3c60a3631c0db8ad" providerId="LiveId" clId="{E8E3EF6F-D18E-476E-8ACF-498F705A757B}" dt="2023-01-19T06:39:19.301" v="31"/>
        <pc:sldMkLst>
          <pc:docMk/>
          <pc:sldMk cId="3261377596" sldId="438"/>
        </pc:sldMkLst>
        <pc:spChg chg="mod">
          <ac:chgData name="Alfred Smith" userId="3c60a3631c0db8ad" providerId="LiveId" clId="{E8E3EF6F-D18E-476E-8ACF-498F705A757B}" dt="2023-01-19T06:37:48.439" v="14" actId="1035"/>
          <ac:spMkLst>
            <pc:docMk/>
            <pc:sldMk cId="3261377596" sldId="438"/>
            <ac:spMk id="8" creationId="{25168D2B-5E42-1B75-EAA8-A06EC0C6406E}"/>
          </ac:spMkLst>
        </pc:spChg>
      </pc:sldChg>
      <pc:sldChg chg="addSp delSp modSp mod modTransition modAnim">
        <pc:chgData name="Alfred Smith" userId="3c60a3631c0db8ad" providerId="LiveId" clId="{E8E3EF6F-D18E-476E-8ACF-498F705A757B}" dt="2023-01-19T06:40:20.837" v="47"/>
        <pc:sldMkLst>
          <pc:docMk/>
          <pc:sldMk cId="3759221820" sldId="439"/>
        </pc:sldMkLst>
        <pc:spChg chg="add mod">
          <ac:chgData name="Alfred Smith" userId="3c60a3631c0db8ad" providerId="LiveId" clId="{E8E3EF6F-D18E-476E-8ACF-498F705A757B}" dt="2023-01-19T06:40:20.837" v="47"/>
          <ac:spMkLst>
            <pc:docMk/>
            <pc:sldMk cId="3759221820" sldId="439"/>
            <ac:spMk id="3" creationId="{EC831451-957B-60E7-38B3-1506CC0A9CB9}"/>
          </ac:spMkLst>
        </pc:spChg>
        <pc:spChg chg="del">
          <ac:chgData name="Alfred Smith" userId="3c60a3631c0db8ad" providerId="LiveId" clId="{E8E3EF6F-D18E-476E-8ACF-498F705A757B}" dt="2023-01-19T06:40:16.923" v="46" actId="478"/>
          <ac:spMkLst>
            <pc:docMk/>
            <pc:sldMk cId="3759221820" sldId="439"/>
            <ac:spMk id="6" creationId="{416C064E-628E-47C0-A712-DB178FE9901E}"/>
          </ac:spMkLst>
        </pc:spChg>
        <pc:picChg chg="del">
          <ac:chgData name="Alfred Smith" userId="3c60a3631c0db8ad" providerId="LiveId" clId="{E8E3EF6F-D18E-476E-8ACF-498F705A757B}" dt="2023-01-19T06:39:19.301" v="31"/>
          <ac:picMkLst>
            <pc:docMk/>
            <pc:sldMk cId="3759221820" sldId="439"/>
            <ac:picMk id="2" creationId="{4197837A-77C1-5823-7D17-5EC440E40F8F}"/>
          </ac:picMkLst>
        </pc:picChg>
      </pc:sldChg>
      <pc:sldChg chg="addSp delSp modSp mod modTransition modAnim">
        <pc:chgData name="Alfred Smith" userId="3c60a3631c0db8ad" providerId="LiveId" clId="{E8E3EF6F-D18E-476E-8ACF-498F705A757B}" dt="2023-01-19T06:40:22.273" v="48"/>
        <pc:sldMkLst>
          <pc:docMk/>
          <pc:sldMk cId="923867738" sldId="440"/>
        </pc:sldMkLst>
        <pc:spChg chg="add mod">
          <ac:chgData name="Alfred Smith" userId="3c60a3631c0db8ad" providerId="LiveId" clId="{E8E3EF6F-D18E-476E-8ACF-498F705A757B}" dt="2023-01-19T06:40:22.273" v="48"/>
          <ac:spMkLst>
            <pc:docMk/>
            <pc:sldMk cId="923867738" sldId="440"/>
            <ac:spMk id="2" creationId="{C47C778A-9349-3B92-3C5F-82BEC4412F74}"/>
          </ac:spMkLst>
        </pc:spChg>
        <pc:spChg chg="del">
          <ac:chgData name="Alfred Smith" userId="3c60a3631c0db8ad" providerId="LiveId" clId="{E8E3EF6F-D18E-476E-8ACF-498F705A757B}" dt="2023-01-19T06:40:12.656" v="45" actId="478"/>
          <ac:spMkLst>
            <pc:docMk/>
            <pc:sldMk cId="923867738" sldId="440"/>
            <ac:spMk id="6" creationId="{416C064E-628E-47C0-A712-DB178FE9901E}"/>
          </ac:spMkLst>
        </pc:spChg>
        <pc:picChg chg="del">
          <ac:chgData name="Alfred Smith" userId="3c60a3631c0db8ad" providerId="LiveId" clId="{E8E3EF6F-D18E-476E-8ACF-498F705A757B}" dt="2023-01-19T06:39:19.301" v="31"/>
          <ac:picMkLst>
            <pc:docMk/>
            <pc:sldMk cId="923867738" sldId="440"/>
            <ac:picMk id="3" creationId="{15A6F431-609E-B214-8D47-EE3E530ED0D0}"/>
          </ac:picMkLst>
        </pc:picChg>
      </pc:sldChg>
      <pc:sldChg chg="modSp mod modTransition">
        <pc:chgData name="Alfred Smith" userId="3c60a3631c0db8ad" providerId="LiveId" clId="{E8E3EF6F-D18E-476E-8ACF-498F705A757B}" dt="2023-01-19T06:39:19.301" v="31"/>
        <pc:sldMkLst>
          <pc:docMk/>
          <pc:sldMk cId="3676245138" sldId="441"/>
        </pc:sldMkLst>
        <pc:spChg chg="mod">
          <ac:chgData name="Alfred Smith" userId="3c60a3631c0db8ad" providerId="LiveId" clId="{E8E3EF6F-D18E-476E-8ACF-498F705A757B}" dt="2023-01-19T06:38:24.830" v="17"/>
          <ac:spMkLst>
            <pc:docMk/>
            <pc:sldMk cId="3676245138" sldId="441"/>
            <ac:spMk id="7" creationId="{C1A3E944-B53F-58BB-6A8D-D8C96B1EDFF6}"/>
          </ac:spMkLst>
        </pc:spChg>
      </pc:sldChg>
      <pc:sldChg chg="addSp delSp modSp mod modTransition modAnim">
        <pc:chgData name="Alfred Smith" userId="3c60a3631c0db8ad" providerId="LiveId" clId="{E8E3EF6F-D18E-476E-8ACF-498F705A757B}" dt="2023-01-19T06:40:23.698" v="49"/>
        <pc:sldMkLst>
          <pc:docMk/>
          <pc:sldMk cId="2180228365" sldId="442"/>
        </pc:sldMkLst>
        <pc:spChg chg="add mod">
          <ac:chgData name="Alfred Smith" userId="3c60a3631c0db8ad" providerId="LiveId" clId="{E8E3EF6F-D18E-476E-8ACF-498F705A757B}" dt="2023-01-19T06:40:23.698" v="49"/>
          <ac:spMkLst>
            <pc:docMk/>
            <pc:sldMk cId="2180228365" sldId="442"/>
            <ac:spMk id="3" creationId="{F0C83AF1-F6EC-F0BF-1B7D-3958CF019FC5}"/>
          </ac:spMkLst>
        </pc:spChg>
        <pc:spChg chg="del">
          <ac:chgData name="Alfred Smith" userId="3c60a3631c0db8ad" providerId="LiveId" clId="{E8E3EF6F-D18E-476E-8ACF-498F705A757B}" dt="2023-01-19T06:39:48.440" v="44" actId="478"/>
          <ac:spMkLst>
            <pc:docMk/>
            <pc:sldMk cId="2180228365" sldId="442"/>
            <ac:spMk id="6" creationId="{416C064E-628E-47C0-A712-DB178FE9901E}"/>
          </ac:spMkLst>
        </pc:spChg>
        <pc:picChg chg="del">
          <ac:chgData name="Alfred Smith" userId="3c60a3631c0db8ad" providerId="LiveId" clId="{E8E3EF6F-D18E-476E-8ACF-498F705A757B}" dt="2023-01-19T06:39:19.301" v="31"/>
          <ac:picMkLst>
            <pc:docMk/>
            <pc:sldMk cId="2180228365" sldId="442"/>
            <ac:picMk id="2" creationId="{ED83C0B9-A7C3-FFA0-7CF7-17FD93D28C73}"/>
          </ac:picMkLst>
        </pc:picChg>
      </pc:sldChg>
      <pc:sldChg chg="modSp mod modTransition">
        <pc:chgData name="Alfred Smith" userId="3c60a3631c0db8ad" providerId="LiveId" clId="{E8E3EF6F-D18E-476E-8ACF-498F705A757B}" dt="2023-01-19T06:39:19.301" v="31"/>
        <pc:sldMkLst>
          <pc:docMk/>
          <pc:sldMk cId="3095902142" sldId="443"/>
        </pc:sldMkLst>
        <pc:spChg chg="mod">
          <ac:chgData name="Alfred Smith" userId="3c60a3631c0db8ad" providerId="LiveId" clId="{E8E3EF6F-D18E-476E-8ACF-498F705A757B}" dt="2023-01-19T06:38:28.054" v="18"/>
          <ac:spMkLst>
            <pc:docMk/>
            <pc:sldMk cId="3095902142" sldId="443"/>
            <ac:spMk id="5" creationId="{EC1FC482-D8AD-659A-B10A-5771D9CBF222}"/>
          </ac:spMkLst>
        </pc:spChg>
      </pc:sldChg>
      <pc:sldChg chg="addSp delSp modSp mod modTransition modAnim">
        <pc:chgData name="Alfred Smith" userId="3c60a3631c0db8ad" providerId="LiveId" clId="{E8E3EF6F-D18E-476E-8ACF-498F705A757B}" dt="2023-01-19T06:40:25.108" v="50"/>
        <pc:sldMkLst>
          <pc:docMk/>
          <pc:sldMk cId="1718612039" sldId="444"/>
        </pc:sldMkLst>
        <pc:spChg chg="add mod">
          <ac:chgData name="Alfred Smith" userId="3c60a3631c0db8ad" providerId="LiveId" clId="{E8E3EF6F-D18E-476E-8ACF-498F705A757B}" dt="2023-01-19T06:40:25.108" v="50"/>
          <ac:spMkLst>
            <pc:docMk/>
            <pc:sldMk cId="1718612039" sldId="444"/>
            <ac:spMk id="2" creationId="{A8F9151D-6902-5C67-6DD9-3B1219F9612A}"/>
          </ac:spMkLst>
        </pc:spChg>
        <pc:spChg chg="del">
          <ac:chgData name="Alfred Smith" userId="3c60a3631c0db8ad" providerId="LiveId" clId="{E8E3EF6F-D18E-476E-8ACF-498F705A757B}" dt="2023-01-19T06:39:46.975" v="43" actId="478"/>
          <ac:spMkLst>
            <pc:docMk/>
            <pc:sldMk cId="1718612039" sldId="444"/>
            <ac:spMk id="6" creationId="{416C064E-628E-47C0-A712-DB178FE9901E}"/>
          </ac:spMkLst>
        </pc:spChg>
        <pc:picChg chg="del">
          <ac:chgData name="Alfred Smith" userId="3c60a3631c0db8ad" providerId="LiveId" clId="{E8E3EF6F-D18E-476E-8ACF-498F705A757B}" dt="2023-01-19T06:39:19.301" v="31"/>
          <ac:picMkLst>
            <pc:docMk/>
            <pc:sldMk cId="1718612039" sldId="444"/>
            <ac:picMk id="7" creationId="{6ED33D1F-DD84-6B2D-C72C-773D05996E27}"/>
          </ac:picMkLst>
        </pc:picChg>
      </pc:sldChg>
      <pc:sldChg chg="modSp mod modTransition">
        <pc:chgData name="Alfred Smith" userId="3c60a3631c0db8ad" providerId="LiveId" clId="{E8E3EF6F-D18E-476E-8ACF-498F705A757B}" dt="2023-01-19T06:39:19.301" v="31"/>
        <pc:sldMkLst>
          <pc:docMk/>
          <pc:sldMk cId="2166098122" sldId="445"/>
        </pc:sldMkLst>
        <pc:spChg chg="mod">
          <ac:chgData name="Alfred Smith" userId="3c60a3631c0db8ad" providerId="LiveId" clId="{E8E3EF6F-D18E-476E-8ACF-498F705A757B}" dt="2023-01-19T06:38:30.969" v="19"/>
          <ac:spMkLst>
            <pc:docMk/>
            <pc:sldMk cId="2166098122" sldId="445"/>
            <ac:spMk id="5" creationId="{4721CDA1-92BA-75AF-9A47-07D0F9268703}"/>
          </ac:spMkLst>
        </pc:spChg>
      </pc:sldChg>
      <pc:sldChg chg="addSp delSp modSp mod modTransition modAnim">
        <pc:chgData name="Alfred Smith" userId="3c60a3631c0db8ad" providerId="LiveId" clId="{E8E3EF6F-D18E-476E-8ACF-498F705A757B}" dt="2023-01-19T06:40:26.425" v="51"/>
        <pc:sldMkLst>
          <pc:docMk/>
          <pc:sldMk cId="843663555" sldId="448"/>
        </pc:sldMkLst>
        <pc:spChg chg="add mod">
          <ac:chgData name="Alfred Smith" userId="3c60a3631c0db8ad" providerId="LiveId" clId="{E8E3EF6F-D18E-476E-8ACF-498F705A757B}" dt="2023-01-19T06:40:26.425" v="51"/>
          <ac:spMkLst>
            <pc:docMk/>
            <pc:sldMk cId="843663555" sldId="448"/>
            <ac:spMk id="2" creationId="{1DF5890C-1C02-6E63-9655-E0C508320174}"/>
          </ac:spMkLst>
        </pc:spChg>
        <pc:spChg chg="del">
          <ac:chgData name="Alfred Smith" userId="3c60a3631c0db8ad" providerId="LiveId" clId="{E8E3EF6F-D18E-476E-8ACF-498F705A757B}" dt="2023-01-19T06:39:45.115" v="42" actId="478"/>
          <ac:spMkLst>
            <pc:docMk/>
            <pc:sldMk cId="843663555" sldId="448"/>
            <ac:spMk id="6" creationId="{416C064E-628E-47C0-A712-DB178FE9901E}"/>
          </ac:spMkLst>
        </pc:spChg>
        <pc:picChg chg="del">
          <ac:chgData name="Alfred Smith" userId="3c60a3631c0db8ad" providerId="LiveId" clId="{E8E3EF6F-D18E-476E-8ACF-498F705A757B}" dt="2023-01-19T06:39:19.301" v="31"/>
          <ac:picMkLst>
            <pc:docMk/>
            <pc:sldMk cId="843663555" sldId="448"/>
            <ac:picMk id="7" creationId="{37EAE7AD-B1D2-75D9-F9FE-0207A076291D}"/>
          </ac:picMkLst>
        </pc:picChg>
      </pc:sldChg>
      <pc:sldChg chg="modSp mod modTransition">
        <pc:chgData name="Alfred Smith" userId="3c60a3631c0db8ad" providerId="LiveId" clId="{E8E3EF6F-D18E-476E-8ACF-498F705A757B}" dt="2023-01-19T06:39:19.301" v="31"/>
        <pc:sldMkLst>
          <pc:docMk/>
          <pc:sldMk cId="4160448636" sldId="449"/>
        </pc:sldMkLst>
        <pc:spChg chg="mod">
          <ac:chgData name="Alfred Smith" userId="3c60a3631c0db8ad" providerId="LiveId" clId="{E8E3EF6F-D18E-476E-8ACF-498F705A757B}" dt="2023-01-19T06:38:33.906" v="20"/>
          <ac:spMkLst>
            <pc:docMk/>
            <pc:sldMk cId="4160448636" sldId="449"/>
            <ac:spMk id="7" creationId="{2B61BEAC-0F61-724C-13E8-0A64DF4DD441}"/>
          </ac:spMkLst>
        </pc:spChg>
      </pc:sldChg>
      <pc:sldChg chg="addSp delSp modSp mod modTransition modAnim">
        <pc:chgData name="Alfred Smith" userId="3c60a3631c0db8ad" providerId="LiveId" clId="{E8E3EF6F-D18E-476E-8ACF-498F705A757B}" dt="2023-01-19T06:40:27.821" v="52"/>
        <pc:sldMkLst>
          <pc:docMk/>
          <pc:sldMk cId="538051216" sldId="450"/>
        </pc:sldMkLst>
        <pc:spChg chg="add mod">
          <ac:chgData name="Alfred Smith" userId="3c60a3631c0db8ad" providerId="LiveId" clId="{E8E3EF6F-D18E-476E-8ACF-498F705A757B}" dt="2023-01-19T06:40:27.821" v="52"/>
          <ac:spMkLst>
            <pc:docMk/>
            <pc:sldMk cId="538051216" sldId="450"/>
            <ac:spMk id="2" creationId="{CD1D7523-8FDA-8AB9-9904-173E0A5ED323}"/>
          </ac:spMkLst>
        </pc:spChg>
        <pc:spChg chg="del">
          <ac:chgData name="Alfred Smith" userId="3c60a3631c0db8ad" providerId="LiveId" clId="{E8E3EF6F-D18E-476E-8ACF-498F705A757B}" dt="2023-01-19T06:39:43.679" v="41" actId="478"/>
          <ac:spMkLst>
            <pc:docMk/>
            <pc:sldMk cId="538051216" sldId="450"/>
            <ac:spMk id="6" creationId="{416C064E-628E-47C0-A712-DB178FE9901E}"/>
          </ac:spMkLst>
        </pc:spChg>
        <pc:picChg chg="del">
          <ac:chgData name="Alfred Smith" userId="3c60a3631c0db8ad" providerId="LiveId" clId="{E8E3EF6F-D18E-476E-8ACF-498F705A757B}" dt="2023-01-19T06:39:19.301" v="31"/>
          <ac:picMkLst>
            <pc:docMk/>
            <pc:sldMk cId="538051216" sldId="450"/>
            <ac:picMk id="3" creationId="{6D335211-D7CD-A998-73CA-29939218048A}"/>
          </ac:picMkLst>
        </pc:picChg>
      </pc:sldChg>
      <pc:sldChg chg="modSp mod modTransition">
        <pc:chgData name="Alfred Smith" userId="3c60a3631c0db8ad" providerId="LiveId" clId="{E8E3EF6F-D18E-476E-8ACF-498F705A757B}" dt="2023-01-19T06:39:19.301" v="31"/>
        <pc:sldMkLst>
          <pc:docMk/>
          <pc:sldMk cId="3386340796" sldId="451"/>
        </pc:sldMkLst>
        <pc:spChg chg="mod">
          <ac:chgData name="Alfred Smith" userId="3c60a3631c0db8ad" providerId="LiveId" clId="{E8E3EF6F-D18E-476E-8ACF-498F705A757B}" dt="2023-01-19T06:38:36.877" v="21"/>
          <ac:spMkLst>
            <pc:docMk/>
            <pc:sldMk cId="3386340796" sldId="451"/>
            <ac:spMk id="7" creationId="{3C7B376B-AA7A-FD68-1012-5DE697045F6B}"/>
          </ac:spMkLst>
        </pc:spChg>
      </pc:sldChg>
      <pc:sldChg chg="addSp delSp modSp mod modTransition modAnim">
        <pc:chgData name="Alfred Smith" userId="3c60a3631c0db8ad" providerId="LiveId" clId="{E8E3EF6F-D18E-476E-8ACF-498F705A757B}" dt="2023-01-19T06:40:29.180" v="53"/>
        <pc:sldMkLst>
          <pc:docMk/>
          <pc:sldMk cId="2511564658" sldId="454"/>
        </pc:sldMkLst>
        <pc:spChg chg="add mod">
          <ac:chgData name="Alfred Smith" userId="3c60a3631c0db8ad" providerId="LiveId" clId="{E8E3EF6F-D18E-476E-8ACF-498F705A757B}" dt="2023-01-19T06:40:29.180" v="53"/>
          <ac:spMkLst>
            <pc:docMk/>
            <pc:sldMk cId="2511564658" sldId="454"/>
            <ac:spMk id="2" creationId="{047495F6-7F60-6D24-6C00-EEC2503D0AEB}"/>
          </ac:spMkLst>
        </pc:spChg>
        <pc:spChg chg="del">
          <ac:chgData name="Alfred Smith" userId="3c60a3631c0db8ad" providerId="LiveId" clId="{E8E3EF6F-D18E-476E-8ACF-498F705A757B}" dt="2023-01-19T06:39:42.347" v="40" actId="478"/>
          <ac:spMkLst>
            <pc:docMk/>
            <pc:sldMk cId="2511564658" sldId="454"/>
            <ac:spMk id="6" creationId="{416C064E-628E-47C0-A712-DB178FE9901E}"/>
          </ac:spMkLst>
        </pc:spChg>
        <pc:picChg chg="del">
          <ac:chgData name="Alfred Smith" userId="3c60a3631c0db8ad" providerId="LiveId" clId="{E8E3EF6F-D18E-476E-8ACF-498F705A757B}" dt="2023-01-19T06:39:19.301" v="31"/>
          <ac:picMkLst>
            <pc:docMk/>
            <pc:sldMk cId="2511564658" sldId="454"/>
            <ac:picMk id="7" creationId="{ED601EA0-EBF5-CD97-96AA-4FB359CDC4ED}"/>
          </ac:picMkLst>
        </pc:picChg>
      </pc:sldChg>
      <pc:sldChg chg="modSp mod modTransition">
        <pc:chgData name="Alfred Smith" userId="3c60a3631c0db8ad" providerId="LiveId" clId="{E8E3EF6F-D18E-476E-8ACF-498F705A757B}" dt="2023-01-19T06:39:19.301" v="31"/>
        <pc:sldMkLst>
          <pc:docMk/>
          <pc:sldMk cId="1799939013" sldId="455"/>
        </pc:sldMkLst>
        <pc:spChg chg="mod">
          <ac:chgData name="Alfred Smith" userId="3c60a3631c0db8ad" providerId="LiveId" clId="{E8E3EF6F-D18E-476E-8ACF-498F705A757B}" dt="2023-01-19T06:38:39.938" v="22"/>
          <ac:spMkLst>
            <pc:docMk/>
            <pc:sldMk cId="1799939013" sldId="455"/>
            <ac:spMk id="5" creationId="{E49E07E2-2753-7832-D340-6A2465B3E988}"/>
          </ac:spMkLst>
        </pc:spChg>
      </pc:sldChg>
      <pc:sldChg chg="addSp delSp modSp mod modTransition modAnim">
        <pc:chgData name="Alfred Smith" userId="3c60a3631c0db8ad" providerId="LiveId" clId="{E8E3EF6F-D18E-476E-8ACF-498F705A757B}" dt="2023-01-19T06:40:30.644" v="54"/>
        <pc:sldMkLst>
          <pc:docMk/>
          <pc:sldMk cId="4049696417" sldId="456"/>
        </pc:sldMkLst>
        <pc:spChg chg="add mod">
          <ac:chgData name="Alfred Smith" userId="3c60a3631c0db8ad" providerId="LiveId" clId="{E8E3EF6F-D18E-476E-8ACF-498F705A757B}" dt="2023-01-19T06:40:30.644" v="54"/>
          <ac:spMkLst>
            <pc:docMk/>
            <pc:sldMk cId="4049696417" sldId="456"/>
            <ac:spMk id="2" creationId="{E6F385AA-35DC-CE8E-2459-EFB724D1EFC4}"/>
          </ac:spMkLst>
        </pc:spChg>
        <pc:spChg chg="del">
          <ac:chgData name="Alfred Smith" userId="3c60a3631c0db8ad" providerId="LiveId" clId="{E8E3EF6F-D18E-476E-8ACF-498F705A757B}" dt="2023-01-19T06:39:41.032" v="39" actId="478"/>
          <ac:spMkLst>
            <pc:docMk/>
            <pc:sldMk cId="4049696417" sldId="456"/>
            <ac:spMk id="6" creationId="{416C064E-628E-47C0-A712-DB178FE9901E}"/>
          </ac:spMkLst>
        </pc:spChg>
        <pc:picChg chg="del">
          <ac:chgData name="Alfred Smith" userId="3c60a3631c0db8ad" providerId="LiveId" clId="{E8E3EF6F-D18E-476E-8ACF-498F705A757B}" dt="2023-01-19T06:39:19.301" v="31"/>
          <ac:picMkLst>
            <pc:docMk/>
            <pc:sldMk cId="4049696417" sldId="456"/>
            <ac:picMk id="3" creationId="{0D456BEE-632D-8F2B-DEE9-16FF49F2B619}"/>
          </ac:picMkLst>
        </pc:picChg>
      </pc:sldChg>
      <pc:sldChg chg="modSp mod modTransition">
        <pc:chgData name="Alfred Smith" userId="3c60a3631c0db8ad" providerId="LiveId" clId="{E8E3EF6F-D18E-476E-8ACF-498F705A757B}" dt="2023-01-19T06:39:19.301" v="31"/>
        <pc:sldMkLst>
          <pc:docMk/>
          <pc:sldMk cId="2618424304" sldId="457"/>
        </pc:sldMkLst>
        <pc:spChg chg="mod">
          <ac:chgData name="Alfred Smith" userId="3c60a3631c0db8ad" providerId="LiveId" clId="{E8E3EF6F-D18E-476E-8ACF-498F705A757B}" dt="2023-01-19T06:38:42.910" v="23"/>
          <ac:spMkLst>
            <pc:docMk/>
            <pc:sldMk cId="2618424304" sldId="457"/>
            <ac:spMk id="7" creationId="{06A92D6F-355E-5C30-FEEC-EA89BE6F4DCE}"/>
          </ac:spMkLst>
        </pc:spChg>
      </pc:sldChg>
      <pc:sldChg chg="addSp delSp modSp mod modTransition modAnim">
        <pc:chgData name="Alfred Smith" userId="3c60a3631c0db8ad" providerId="LiveId" clId="{E8E3EF6F-D18E-476E-8ACF-498F705A757B}" dt="2023-01-19T06:40:31.934" v="55"/>
        <pc:sldMkLst>
          <pc:docMk/>
          <pc:sldMk cId="2789980734" sldId="458"/>
        </pc:sldMkLst>
        <pc:spChg chg="add mod">
          <ac:chgData name="Alfred Smith" userId="3c60a3631c0db8ad" providerId="LiveId" clId="{E8E3EF6F-D18E-476E-8ACF-498F705A757B}" dt="2023-01-19T06:40:31.934" v="55"/>
          <ac:spMkLst>
            <pc:docMk/>
            <pc:sldMk cId="2789980734" sldId="458"/>
            <ac:spMk id="2" creationId="{BE651BE9-E308-C411-9CA3-45678ABBD6A5}"/>
          </ac:spMkLst>
        </pc:spChg>
        <pc:spChg chg="del">
          <ac:chgData name="Alfred Smith" userId="3c60a3631c0db8ad" providerId="LiveId" clId="{E8E3EF6F-D18E-476E-8ACF-498F705A757B}" dt="2023-01-19T06:39:39.743" v="38" actId="478"/>
          <ac:spMkLst>
            <pc:docMk/>
            <pc:sldMk cId="2789980734" sldId="458"/>
            <ac:spMk id="6" creationId="{416C064E-628E-47C0-A712-DB178FE9901E}"/>
          </ac:spMkLst>
        </pc:spChg>
        <pc:picChg chg="del">
          <ac:chgData name="Alfred Smith" userId="3c60a3631c0db8ad" providerId="LiveId" clId="{E8E3EF6F-D18E-476E-8ACF-498F705A757B}" dt="2023-01-19T06:39:19.301" v="31"/>
          <ac:picMkLst>
            <pc:docMk/>
            <pc:sldMk cId="2789980734" sldId="458"/>
            <ac:picMk id="10" creationId="{C43FF731-2741-ECE6-EF72-618499DCFEB4}"/>
          </ac:picMkLst>
        </pc:picChg>
      </pc:sldChg>
      <pc:sldChg chg="modSp mod modTransition">
        <pc:chgData name="Alfred Smith" userId="3c60a3631c0db8ad" providerId="LiveId" clId="{E8E3EF6F-D18E-476E-8ACF-498F705A757B}" dt="2023-01-19T06:39:19.301" v="31"/>
        <pc:sldMkLst>
          <pc:docMk/>
          <pc:sldMk cId="783514268" sldId="459"/>
        </pc:sldMkLst>
        <pc:spChg chg="mod">
          <ac:chgData name="Alfred Smith" userId="3c60a3631c0db8ad" providerId="LiveId" clId="{E8E3EF6F-D18E-476E-8ACF-498F705A757B}" dt="2023-01-19T06:38:46.041" v="24"/>
          <ac:spMkLst>
            <pc:docMk/>
            <pc:sldMk cId="783514268" sldId="459"/>
            <ac:spMk id="5" creationId="{F8C807CE-8E7A-2C89-18AF-73816D4B3F0A}"/>
          </ac:spMkLst>
        </pc:spChg>
      </pc:sldChg>
      <pc:sldChg chg="addSp delSp modSp mod modTransition modAnim">
        <pc:chgData name="Alfred Smith" userId="3c60a3631c0db8ad" providerId="LiveId" clId="{E8E3EF6F-D18E-476E-8ACF-498F705A757B}" dt="2023-01-19T06:40:34.156" v="56"/>
        <pc:sldMkLst>
          <pc:docMk/>
          <pc:sldMk cId="2691432836" sldId="460"/>
        </pc:sldMkLst>
        <pc:spChg chg="add mod">
          <ac:chgData name="Alfred Smith" userId="3c60a3631c0db8ad" providerId="LiveId" clId="{E8E3EF6F-D18E-476E-8ACF-498F705A757B}" dt="2023-01-19T06:40:34.156" v="56"/>
          <ac:spMkLst>
            <pc:docMk/>
            <pc:sldMk cId="2691432836" sldId="460"/>
            <ac:spMk id="2" creationId="{618230CE-2DE6-53F0-2DC5-96200171A2B9}"/>
          </ac:spMkLst>
        </pc:spChg>
        <pc:spChg chg="del">
          <ac:chgData name="Alfred Smith" userId="3c60a3631c0db8ad" providerId="LiveId" clId="{E8E3EF6F-D18E-476E-8ACF-498F705A757B}" dt="2023-01-19T06:39:38.350" v="37" actId="478"/>
          <ac:spMkLst>
            <pc:docMk/>
            <pc:sldMk cId="2691432836" sldId="460"/>
            <ac:spMk id="6" creationId="{416C064E-628E-47C0-A712-DB178FE9901E}"/>
          </ac:spMkLst>
        </pc:spChg>
        <pc:picChg chg="del">
          <ac:chgData name="Alfred Smith" userId="3c60a3631c0db8ad" providerId="LiveId" clId="{E8E3EF6F-D18E-476E-8ACF-498F705A757B}" dt="2023-01-19T06:39:19.301" v="31"/>
          <ac:picMkLst>
            <pc:docMk/>
            <pc:sldMk cId="2691432836" sldId="460"/>
            <ac:picMk id="8" creationId="{3FF88282-0C59-8153-827A-DE159BD84226}"/>
          </ac:picMkLst>
        </pc:picChg>
      </pc:sldChg>
      <pc:sldChg chg="modSp mod modTransition">
        <pc:chgData name="Alfred Smith" userId="3c60a3631c0db8ad" providerId="LiveId" clId="{E8E3EF6F-D18E-476E-8ACF-498F705A757B}" dt="2023-01-19T06:39:19.301" v="31"/>
        <pc:sldMkLst>
          <pc:docMk/>
          <pc:sldMk cId="3868250199" sldId="461"/>
        </pc:sldMkLst>
        <pc:spChg chg="mod">
          <ac:chgData name="Alfred Smith" userId="3c60a3631c0db8ad" providerId="LiveId" clId="{E8E3EF6F-D18E-476E-8ACF-498F705A757B}" dt="2023-01-19T06:38:49.019" v="25"/>
          <ac:spMkLst>
            <pc:docMk/>
            <pc:sldMk cId="3868250199" sldId="461"/>
            <ac:spMk id="5" creationId="{802B67C2-2B6F-59B0-87A7-9A8491225673}"/>
          </ac:spMkLst>
        </pc:spChg>
      </pc:sldChg>
      <pc:sldChg chg="addSp delSp modSp mod modTransition modAnim">
        <pc:chgData name="Alfred Smith" userId="3c60a3631c0db8ad" providerId="LiveId" clId="{E8E3EF6F-D18E-476E-8ACF-498F705A757B}" dt="2023-01-19T06:40:35.772" v="57"/>
        <pc:sldMkLst>
          <pc:docMk/>
          <pc:sldMk cId="3941201962" sldId="462"/>
        </pc:sldMkLst>
        <pc:spChg chg="add mod">
          <ac:chgData name="Alfred Smith" userId="3c60a3631c0db8ad" providerId="LiveId" clId="{E8E3EF6F-D18E-476E-8ACF-498F705A757B}" dt="2023-01-19T06:40:35.772" v="57"/>
          <ac:spMkLst>
            <pc:docMk/>
            <pc:sldMk cId="3941201962" sldId="462"/>
            <ac:spMk id="2" creationId="{00BD2B78-E0D6-3D69-3AA8-2C06386F7144}"/>
          </ac:spMkLst>
        </pc:spChg>
        <pc:spChg chg="del">
          <ac:chgData name="Alfred Smith" userId="3c60a3631c0db8ad" providerId="LiveId" clId="{E8E3EF6F-D18E-476E-8ACF-498F705A757B}" dt="2023-01-19T06:39:36.903" v="36" actId="478"/>
          <ac:spMkLst>
            <pc:docMk/>
            <pc:sldMk cId="3941201962" sldId="462"/>
            <ac:spMk id="6" creationId="{416C064E-628E-47C0-A712-DB178FE9901E}"/>
          </ac:spMkLst>
        </pc:spChg>
        <pc:picChg chg="del">
          <ac:chgData name="Alfred Smith" userId="3c60a3631c0db8ad" providerId="LiveId" clId="{E8E3EF6F-D18E-476E-8ACF-498F705A757B}" dt="2023-01-19T06:39:19.301" v="31"/>
          <ac:picMkLst>
            <pc:docMk/>
            <pc:sldMk cId="3941201962" sldId="462"/>
            <ac:picMk id="3" creationId="{1FD238A1-7F64-36B6-46BB-F2948E01C7BD}"/>
          </ac:picMkLst>
        </pc:picChg>
      </pc:sldChg>
      <pc:sldChg chg="modSp mod modTransition">
        <pc:chgData name="Alfred Smith" userId="3c60a3631c0db8ad" providerId="LiveId" clId="{E8E3EF6F-D18E-476E-8ACF-498F705A757B}" dt="2023-01-19T06:39:19.301" v="31"/>
        <pc:sldMkLst>
          <pc:docMk/>
          <pc:sldMk cId="2982327576" sldId="463"/>
        </pc:sldMkLst>
        <pc:spChg chg="mod">
          <ac:chgData name="Alfred Smith" userId="3c60a3631c0db8ad" providerId="LiveId" clId="{E8E3EF6F-D18E-476E-8ACF-498F705A757B}" dt="2023-01-19T06:38:53.895" v="26"/>
          <ac:spMkLst>
            <pc:docMk/>
            <pc:sldMk cId="2982327576" sldId="463"/>
            <ac:spMk id="7" creationId="{884373D3-A945-08A6-9A56-CD22D752ED21}"/>
          </ac:spMkLst>
        </pc:spChg>
      </pc:sldChg>
      <pc:sldChg chg="addSp delSp modSp mod modTransition modAnim">
        <pc:chgData name="Alfred Smith" userId="3c60a3631c0db8ad" providerId="LiveId" clId="{E8E3EF6F-D18E-476E-8ACF-498F705A757B}" dt="2023-01-19T06:40:37.313" v="58"/>
        <pc:sldMkLst>
          <pc:docMk/>
          <pc:sldMk cId="3471468068" sldId="464"/>
        </pc:sldMkLst>
        <pc:spChg chg="add mod">
          <ac:chgData name="Alfred Smith" userId="3c60a3631c0db8ad" providerId="LiveId" clId="{E8E3EF6F-D18E-476E-8ACF-498F705A757B}" dt="2023-01-19T06:40:37.313" v="58"/>
          <ac:spMkLst>
            <pc:docMk/>
            <pc:sldMk cId="3471468068" sldId="464"/>
            <ac:spMk id="3" creationId="{CFA6BD2B-65B5-46EC-912D-3BE6F1BF2084}"/>
          </ac:spMkLst>
        </pc:spChg>
        <pc:spChg chg="del">
          <ac:chgData name="Alfred Smith" userId="3c60a3631c0db8ad" providerId="LiveId" clId="{E8E3EF6F-D18E-476E-8ACF-498F705A757B}" dt="2023-01-19T06:39:35.328" v="35" actId="478"/>
          <ac:spMkLst>
            <pc:docMk/>
            <pc:sldMk cId="3471468068" sldId="464"/>
            <ac:spMk id="6" creationId="{416C064E-628E-47C0-A712-DB178FE9901E}"/>
          </ac:spMkLst>
        </pc:spChg>
        <pc:picChg chg="del">
          <ac:chgData name="Alfred Smith" userId="3c60a3631c0db8ad" providerId="LiveId" clId="{E8E3EF6F-D18E-476E-8ACF-498F705A757B}" dt="2023-01-19T06:39:19.301" v="31"/>
          <ac:picMkLst>
            <pc:docMk/>
            <pc:sldMk cId="3471468068" sldId="464"/>
            <ac:picMk id="2" creationId="{7548FA93-5B8D-F791-0AF0-406475D3CBAD}"/>
          </ac:picMkLst>
        </pc:picChg>
      </pc:sldChg>
      <pc:sldChg chg="modSp mod modTransition">
        <pc:chgData name="Alfred Smith" userId="3c60a3631c0db8ad" providerId="LiveId" clId="{E8E3EF6F-D18E-476E-8ACF-498F705A757B}" dt="2023-01-19T06:39:19.301" v="31"/>
        <pc:sldMkLst>
          <pc:docMk/>
          <pc:sldMk cId="3894174290" sldId="465"/>
        </pc:sldMkLst>
        <pc:spChg chg="mod">
          <ac:chgData name="Alfred Smith" userId="3c60a3631c0db8ad" providerId="LiveId" clId="{E8E3EF6F-D18E-476E-8ACF-498F705A757B}" dt="2023-01-19T06:38:57.124" v="27"/>
          <ac:spMkLst>
            <pc:docMk/>
            <pc:sldMk cId="3894174290" sldId="465"/>
            <ac:spMk id="5" creationId="{8D1E9701-C1EC-85E4-EE2C-4A7716400FC1}"/>
          </ac:spMkLst>
        </pc:spChg>
      </pc:sldChg>
      <pc:sldChg chg="addSp delSp modSp mod modTransition modAnim">
        <pc:chgData name="Alfred Smith" userId="3c60a3631c0db8ad" providerId="LiveId" clId="{E8E3EF6F-D18E-476E-8ACF-498F705A757B}" dt="2023-01-19T06:40:38.665" v="59"/>
        <pc:sldMkLst>
          <pc:docMk/>
          <pc:sldMk cId="581074576" sldId="466"/>
        </pc:sldMkLst>
        <pc:spChg chg="add mod">
          <ac:chgData name="Alfred Smith" userId="3c60a3631c0db8ad" providerId="LiveId" clId="{E8E3EF6F-D18E-476E-8ACF-498F705A757B}" dt="2023-01-19T06:40:38.665" v="59"/>
          <ac:spMkLst>
            <pc:docMk/>
            <pc:sldMk cId="581074576" sldId="466"/>
            <ac:spMk id="2" creationId="{DD4109A1-D599-90B9-84C4-BC929207820D}"/>
          </ac:spMkLst>
        </pc:spChg>
        <pc:spChg chg="del">
          <ac:chgData name="Alfred Smith" userId="3c60a3631c0db8ad" providerId="LiveId" clId="{E8E3EF6F-D18E-476E-8ACF-498F705A757B}" dt="2023-01-19T06:39:33.601" v="34" actId="478"/>
          <ac:spMkLst>
            <pc:docMk/>
            <pc:sldMk cId="581074576" sldId="466"/>
            <ac:spMk id="6" creationId="{416C064E-628E-47C0-A712-DB178FE9901E}"/>
          </ac:spMkLst>
        </pc:spChg>
        <pc:picChg chg="del">
          <ac:chgData name="Alfred Smith" userId="3c60a3631c0db8ad" providerId="LiveId" clId="{E8E3EF6F-D18E-476E-8ACF-498F705A757B}" dt="2023-01-19T06:39:19.301" v="31"/>
          <ac:picMkLst>
            <pc:docMk/>
            <pc:sldMk cId="581074576" sldId="466"/>
            <ac:picMk id="7" creationId="{29E06598-8D17-B938-0ABA-EDCC9E3D0E7E}"/>
          </ac:picMkLst>
        </pc:picChg>
      </pc:sldChg>
      <pc:sldChg chg="modSp mod modTransition">
        <pc:chgData name="Alfred Smith" userId="3c60a3631c0db8ad" providerId="LiveId" clId="{E8E3EF6F-D18E-476E-8ACF-498F705A757B}" dt="2023-01-19T06:39:19.301" v="31"/>
        <pc:sldMkLst>
          <pc:docMk/>
          <pc:sldMk cId="2711152741" sldId="467"/>
        </pc:sldMkLst>
        <pc:spChg chg="mod">
          <ac:chgData name="Alfred Smith" userId="3c60a3631c0db8ad" providerId="LiveId" clId="{E8E3EF6F-D18E-476E-8ACF-498F705A757B}" dt="2023-01-19T06:39:00.107" v="28"/>
          <ac:spMkLst>
            <pc:docMk/>
            <pc:sldMk cId="2711152741" sldId="467"/>
            <ac:spMk id="7" creationId="{AC0B986B-6E7A-911B-BDEB-0A27101CAE8F}"/>
          </ac:spMkLst>
        </pc:spChg>
      </pc:sldChg>
      <pc:sldChg chg="delSp modTransition modAnim">
        <pc:chgData name="Alfred Smith" userId="3c60a3631c0db8ad" providerId="LiveId" clId="{E8E3EF6F-D18E-476E-8ACF-498F705A757B}" dt="2023-01-19T06:39:19.301" v="31"/>
        <pc:sldMkLst>
          <pc:docMk/>
          <pc:sldMk cId="3596600315" sldId="468"/>
        </pc:sldMkLst>
        <pc:picChg chg="del">
          <ac:chgData name="Alfred Smith" userId="3c60a3631c0db8ad" providerId="LiveId" clId="{E8E3EF6F-D18E-476E-8ACF-498F705A757B}" dt="2023-01-19T06:39:19.301" v="31"/>
          <ac:picMkLst>
            <pc:docMk/>
            <pc:sldMk cId="3596600315" sldId="468"/>
            <ac:picMk id="4" creationId="{6A94D982-A499-EECE-FED3-8A27FA8A01FE}"/>
          </ac:picMkLst>
        </pc:picChg>
      </pc:sldChg>
      <pc:sldChg chg="modSp mod modTransition">
        <pc:chgData name="Alfred Smith" userId="3c60a3631c0db8ad" providerId="LiveId" clId="{E8E3EF6F-D18E-476E-8ACF-498F705A757B}" dt="2023-01-19T06:39:19.301" v="31"/>
        <pc:sldMkLst>
          <pc:docMk/>
          <pc:sldMk cId="1207174416" sldId="469"/>
        </pc:sldMkLst>
        <pc:spChg chg="mod">
          <ac:chgData name="Alfred Smith" userId="3c60a3631c0db8ad" providerId="LiveId" clId="{E8E3EF6F-D18E-476E-8ACF-498F705A757B}" dt="2023-01-19T06:39:04.664" v="29"/>
          <ac:spMkLst>
            <pc:docMk/>
            <pc:sldMk cId="1207174416" sldId="469"/>
            <ac:spMk id="5" creationId="{A7C5235C-11DA-0CAA-6E6E-9D145C805DF0}"/>
          </ac:spMkLst>
        </pc:spChg>
      </pc:sldChg>
      <pc:sldChg chg="addSp delSp modSp mod modTransition modAnim">
        <pc:chgData name="Alfred Smith" userId="3c60a3631c0db8ad" providerId="LiveId" clId="{E8E3EF6F-D18E-476E-8ACF-498F705A757B}" dt="2023-01-19T06:40:41.325" v="61"/>
        <pc:sldMkLst>
          <pc:docMk/>
          <pc:sldMk cId="3176080796" sldId="470"/>
        </pc:sldMkLst>
        <pc:spChg chg="add mod">
          <ac:chgData name="Alfred Smith" userId="3c60a3631c0db8ad" providerId="LiveId" clId="{E8E3EF6F-D18E-476E-8ACF-498F705A757B}" dt="2023-01-19T06:40:41.325" v="61"/>
          <ac:spMkLst>
            <pc:docMk/>
            <pc:sldMk cId="3176080796" sldId="470"/>
            <ac:spMk id="2" creationId="{104EF99B-3B3B-D9BC-36E5-64CBFBB22993}"/>
          </ac:spMkLst>
        </pc:spChg>
        <pc:spChg chg="del">
          <ac:chgData name="Alfred Smith" userId="3c60a3631c0db8ad" providerId="LiveId" clId="{E8E3EF6F-D18E-476E-8ACF-498F705A757B}" dt="2023-01-19T06:39:30.896" v="32" actId="478"/>
          <ac:spMkLst>
            <pc:docMk/>
            <pc:sldMk cId="3176080796" sldId="470"/>
            <ac:spMk id="6" creationId="{416C064E-628E-47C0-A712-DB178FE9901E}"/>
          </ac:spMkLst>
        </pc:spChg>
        <pc:picChg chg="del">
          <ac:chgData name="Alfred Smith" userId="3c60a3631c0db8ad" providerId="LiveId" clId="{E8E3EF6F-D18E-476E-8ACF-498F705A757B}" dt="2023-01-19T06:39:19.301" v="31"/>
          <ac:picMkLst>
            <pc:docMk/>
            <pc:sldMk cId="3176080796" sldId="470"/>
            <ac:picMk id="5" creationId="{FE9D3A79-C360-78C8-71D3-DD9D6C23B023}"/>
          </ac:picMkLst>
        </pc:picChg>
      </pc:sldChg>
      <pc:sldChg chg="modSp mod modTransition">
        <pc:chgData name="Alfred Smith" userId="3c60a3631c0db8ad" providerId="LiveId" clId="{E8E3EF6F-D18E-476E-8ACF-498F705A757B}" dt="2023-01-19T06:39:19.301" v="31"/>
        <pc:sldMkLst>
          <pc:docMk/>
          <pc:sldMk cId="381111038" sldId="471"/>
        </pc:sldMkLst>
        <pc:spChg chg="mod">
          <ac:chgData name="Alfred Smith" userId="3c60a3631c0db8ad" providerId="LiveId" clId="{E8E3EF6F-D18E-476E-8ACF-498F705A757B}" dt="2023-01-19T06:39:08.378" v="30"/>
          <ac:spMkLst>
            <pc:docMk/>
            <pc:sldMk cId="381111038" sldId="471"/>
            <ac:spMk id="5" creationId="{6F687F0C-F4B3-31CC-093B-EE136E1CA7CC}"/>
          </ac:spMkLst>
        </pc:spChg>
      </pc:sldChg>
      <pc:sldChg chg="addSp delSp modSp mod modTransition modAnim">
        <pc:chgData name="Alfred Smith" userId="3c60a3631c0db8ad" providerId="LiveId" clId="{E8E3EF6F-D18E-476E-8ACF-498F705A757B}" dt="2023-01-19T06:40:39.961" v="60"/>
        <pc:sldMkLst>
          <pc:docMk/>
          <pc:sldMk cId="458845507" sldId="472"/>
        </pc:sldMkLst>
        <pc:spChg chg="add mod">
          <ac:chgData name="Alfred Smith" userId="3c60a3631c0db8ad" providerId="LiveId" clId="{E8E3EF6F-D18E-476E-8ACF-498F705A757B}" dt="2023-01-19T06:40:39.961" v="60"/>
          <ac:spMkLst>
            <pc:docMk/>
            <pc:sldMk cId="458845507" sldId="472"/>
            <ac:spMk id="2" creationId="{EE472718-513F-EBC2-D8B6-A68AE8D4FBA3}"/>
          </ac:spMkLst>
        </pc:spChg>
        <pc:spChg chg="del">
          <ac:chgData name="Alfred Smith" userId="3c60a3631c0db8ad" providerId="LiveId" clId="{E8E3EF6F-D18E-476E-8ACF-498F705A757B}" dt="2023-01-19T06:39:32.270" v="33" actId="478"/>
          <ac:spMkLst>
            <pc:docMk/>
            <pc:sldMk cId="458845507" sldId="472"/>
            <ac:spMk id="6" creationId="{416C064E-628E-47C0-A712-DB178FE9901E}"/>
          </ac:spMkLst>
        </pc:spChg>
        <pc:picChg chg="del">
          <ac:chgData name="Alfred Smith" userId="3c60a3631c0db8ad" providerId="LiveId" clId="{E8E3EF6F-D18E-476E-8ACF-498F705A757B}" dt="2023-01-19T06:39:19.301" v="31"/>
          <ac:picMkLst>
            <pc:docMk/>
            <pc:sldMk cId="458845507" sldId="472"/>
            <ac:picMk id="5" creationId="{0DE446A2-9A7E-781B-7616-4B0237981507}"/>
          </ac:picMkLst>
        </pc:picChg>
      </pc:sldChg>
      <pc:sldChg chg="addSp delSp modSp mod modTransition">
        <pc:chgData name="Alfred Smith" userId="3c60a3631c0db8ad" providerId="LiveId" clId="{E8E3EF6F-D18E-476E-8ACF-498F705A757B}" dt="2023-01-19T06:39:19.301" v="31"/>
        <pc:sldMkLst>
          <pc:docMk/>
          <pc:sldMk cId="1270667712" sldId="473"/>
        </pc:sldMkLst>
        <pc:spChg chg="add mod">
          <ac:chgData name="Alfred Smith" userId="3c60a3631c0db8ad" providerId="LiveId" clId="{E8E3EF6F-D18E-476E-8ACF-498F705A757B}" dt="2023-01-19T06:37:57.760" v="16"/>
          <ac:spMkLst>
            <pc:docMk/>
            <pc:sldMk cId="1270667712" sldId="473"/>
            <ac:spMk id="2" creationId="{818CDC8E-EB8A-F14C-9EE6-AD439F51F929}"/>
          </ac:spMkLst>
        </pc:spChg>
        <pc:spChg chg="del">
          <ac:chgData name="Alfred Smith" userId="3c60a3631c0db8ad" providerId="LiveId" clId="{E8E3EF6F-D18E-476E-8ACF-498F705A757B}" dt="2023-01-19T06:37:57.155" v="15" actId="478"/>
          <ac:spMkLst>
            <pc:docMk/>
            <pc:sldMk cId="1270667712" sldId="473"/>
            <ac:spMk id="5" creationId="{76D8DFD5-5F7A-67C7-346A-3A30DC4FB2CD}"/>
          </ac:spMkLst>
        </pc:spChg>
      </pc:sldChg>
      <pc:sldChg chg="delSp modTransition modAnim">
        <pc:chgData name="Alfred Smith" userId="3c60a3631c0db8ad" providerId="LiveId" clId="{E8E3EF6F-D18E-476E-8ACF-498F705A757B}" dt="2023-01-19T06:39:19.301" v="31"/>
        <pc:sldMkLst>
          <pc:docMk/>
          <pc:sldMk cId="887142124" sldId="474"/>
        </pc:sldMkLst>
        <pc:picChg chg="del">
          <ac:chgData name="Alfred Smith" userId="3c60a3631c0db8ad" providerId="LiveId" clId="{E8E3EF6F-D18E-476E-8ACF-498F705A757B}" dt="2023-01-19T06:39:19.301" v="31"/>
          <ac:picMkLst>
            <pc:docMk/>
            <pc:sldMk cId="887142124" sldId="474"/>
            <ac:picMk id="4" creationId="{8F940AF9-CFDB-4F59-6D9A-DE26AC79B770}"/>
          </ac:picMkLst>
        </pc:picChg>
      </pc:sldChg>
      <pc:sldChg chg="modTransition">
        <pc:chgData name="Alfred Smith" userId="3c60a3631c0db8ad" providerId="LiveId" clId="{E8E3EF6F-D18E-476E-8ACF-498F705A757B}" dt="2023-01-19T06:39:19.301" v="31"/>
        <pc:sldMkLst>
          <pc:docMk/>
          <pc:sldMk cId="557696892" sldId="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9BBFED-88D5-9CDA-23E0-E4948880AECB}"/>
              </a:ext>
            </a:extLst>
          </p:cNvPr>
          <p:cNvPicPr>
            <a:picLocks noChangeAspect="1"/>
          </p:cNvPicPr>
          <p:nvPr/>
        </p:nvPicPr>
        <p:blipFill>
          <a:blip r:embed="rId2"/>
          <a:stretch>
            <a:fillRect/>
          </a:stretch>
        </p:blipFill>
        <p:spPr>
          <a:xfrm>
            <a:off x="-1" y="-1"/>
            <a:ext cx="12191999" cy="7753437"/>
          </a:xfrm>
          <a:prstGeom prst="rect">
            <a:avLst/>
          </a:prstGeom>
        </p:spPr>
      </p:pic>
      <p:sp>
        <p:nvSpPr>
          <p:cNvPr id="5" name="TextBox 4">
            <a:extLst>
              <a:ext uri="{FF2B5EF4-FFF2-40B4-BE49-F238E27FC236}">
                <a16:creationId xmlns:a16="http://schemas.microsoft.com/office/drawing/2014/main" id="{4721CDA1-92BA-75AF-9A47-07D0F926870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5But the eye of their God was on the elders of the Jews, and they didn’t make them cease until the matter should come to Darius, and an answer should be returned by letter concerning it.</a:t>
            </a:r>
            <a:r>
              <a:rPr lang="en-US" sz="4400" dirty="0">
                <a:solidFill>
                  <a:srgbClr val="121212"/>
                </a:solidFill>
                <a:latin typeface="ArialMT"/>
              </a:rPr>
              <a:t>.</a:t>
            </a:r>
            <a:endParaRPr lang="en-ZA" dirty="0"/>
          </a:p>
        </p:txBody>
      </p:sp>
      <p:sp>
        <p:nvSpPr>
          <p:cNvPr id="2" name="TextBox 1">
            <a:extLst>
              <a:ext uri="{FF2B5EF4-FFF2-40B4-BE49-F238E27FC236}">
                <a16:creationId xmlns:a16="http://schemas.microsoft.com/office/drawing/2014/main" id="{1DF5890C-1C02-6E63-9655-E0C50832017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8ED744-A6A8-F42E-E547-A4B984F2AEE4}"/>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B61BEAC-0F61-724C-13E8-0A64DF4DD44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6The copy of the letter that (they) sent to Darius the king follows. 7They sent a letter to him, in which was written:</a:t>
            </a:r>
          </a:p>
          <a:p>
            <a:pPr algn="l"/>
            <a:r>
              <a:rPr lang="en-US" sz="4000" b="0" i="0" dirty="0">
                <a:solidFill>
                  <a:srgbClr val="121212"/>
                </a:solidFill>
                <a:effectLst/>
                <a:latin typeface="ArialMT"/>
              </a:rPr>
              <a:t>To Darius the king, all peace.</a:t>
            </a:r>
          </a:p>
          <a:p>
            <a:endParaRPr lang="en-ZA" dirty="0"/>
          </a:p>
        </p:txBody>
      </p:sp>
      <p:sp>
        <p:nvSpPr>
          <p:cNvPr id="2" name="TextBox 1">
            <a:extLst>
              <a:ext uri="{FF2B5EF4-FFF2-40B4-BE49-F238E27FC236}">
                <a16:creationId xmlns:a16="http://schemas.microsoft.com/office/drawing/2014/main" id="{CD1D7523-8FDA-8AB9-9904-173E0A5ED32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D1C250-CA8E-05B9-7E28-3401C80F185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C7B376B-AA7A-FD68-1012-5DE697045F6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8Be it known to the king that we went into the province of Judah, to the house of the great God, which is being built with great stones and timber is laid in the walls. This work goes on with diligence and prospers in their hands. </a:t>
            </a:r>
            <a:endParaRPr lang="en-ZA" dirty="0"/>
          </a:p>
        </p:txBody>
      </p:sp>
      <p:sp>
        <p:nvSpPr>
          <p:cNvPr id="2" name="TextBox 1">
            <a:extLst>
              <a:ext uri="{FF2B5EF4-FFF2-40B4-BE49-F238E27FC236}">
                <a16:creationId xmlns:a16="http://schemas.microsoft.com/office/drawing/2014/main" id="{047495F6-7F60-6D24-6C00-EEC2503D0AE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50E307-D688-99DB-D814-8D6A11E3E4B2}"/>
              </a:ext>
            </a:extLst>
          </p:cNvPr>
          <p:cNvPicPr>
            <a:picLocks noChangeAspect="1"/>
          </p:cNvPicPr>
          <p:nvPr/>
        </p:nvPicPr>
        <p:blipFill>
          <a:blip r:embed="rId2"/>
          <a:stretch>
            <a:fillRect/>
          </a:stretch>
        </p:blipFill>
        <p:spPr>
          <a:xfrm>
            <a:off x="-1" y="-131550"/>
            <a:ext cx="12191999" cy="6989550"/>
          </a:xfrm>
          <a:prstGeom prst="rect">
            <a:avLst/>
          </a:prstGeom>
        </p:spPr>
      </p:pic>
      <p:sp>
        <p:nvSpPr>
          <p:cNvPr id="5" name="TextBox 4">
            <a:extLst>
              <a:ext uri="{FF2B5EF4-FFF2-40B4-BE49-F238E27FC236}">
                <a16:creationId xmlns:a16="http://schemas.microsoft.com/office/drawing/2014/main" id="{E49E07E2-2753-7832-D340-6A2465B3E988}"/>
              </a:ext>
            </a:extLst>
          </p:cNvPr>
          <p:cNvSpPr txBox="1"/>
          <p:nvPr/>
        </p:nvSpPr>
        <p:spPr>
          <a:xfrm>
            <a:off x="1910952" y="3720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9Then we asked those elders, and said to them thus, “Who gave you a decree to build this house, and to finish this wall?” 10We asked them their names also, to inform you that we might write the names of the men who were at their head. </a:t>
            </a:r>
            <a:endParaRPr lang="en-ZA" dirty="0"/>
          </a:p>
        </p:txBody>
      </p:sp>
      <p:sp>
        <p:nvSpPr>
          <p:cNvPr id="2" name="TextBox 1">
            <a:extLst>
              <a:ext uri="{FF2B5EF4-FFF2-40B4-BE49-F238E27FC236}">
                <a16:creationId xmlns:a16="http://schemas.microsoft.com/office/drawing/2014/main" id="{E6F385AA-35DC-CE8E-2459-EFB724D1EFC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6737033-82C5-7C36-4C1D-C0E330A0798D}"/>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6A92D6F-355E-5C30-FEEC-EA89BE6F4DC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11Thus they returned us answer, saying, “We are the servants of the God of heaven and earth and are building the house that was built these many years ago, which a great king of Israel built and finished. </a:t>
            </a:r>
            <a:endParaRPr lang="en-ZA" dirty="0"/>
          </a:p>
        </p:txBody>
      </p:sp>
      <p:sp>
        <p:nvSpPr>
          <p:cNvPr id="2" name="TextBox 1">
            <a:extLst>
              <a:ext uri="{FF2B5EF4-FFF2-40B4-BE49-F238E27FC236}">
                <a16:creationId xmlns:a16="http://schemas.microsoft.com/office/drawing/2014/main" id="{BE651BE9-E308-C411-9CA3-45678ABBD6A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25168D2B-5E42-1B75-EAA8-A06EC0C6406E}"/>
              </a:ext>
            </a:extLst>
          </p:cNvPr>
          <p:cNvSpPr txBox="1"/>
          <p:nvPr/>
        </p:nvSpPr>
        <p:spPr>
          <a:xfrm>
            <a:off x="536507" y="-169330"/>
            <a:ext cx="11147493" cy="4128655"/>
          </a:xfrm>
          <a:prstGeom prst="rect">
            <a:avLst/>
          </a:prstGeom>
          <a:noFill/>
        </p:spPr>
        <p:txBody>
          <a:bodyPr wrap="square" rtlCol="0">
            <a:noAutofit/>
          </a:bodyPr>
          <a:lstStyle/>
          <a:p>
            <a:r>
              <a:rPr lang="en-US" sz="6000" b="0" i="0" u="none" strike="noStrike" baseline="0" dirty="0">
                <a:solidFill>
                  <a:schemeClr val="bg1"/>
                </a:solidFill>
                <a:latin typeface="TimesNewRomanPSMT"/>
              </a:rPr>
              <a:t>Haggai and Zechariah give prophecy and rebuilding resumes - Ezra 5:1-17</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2793E-F757-0F11-F071-93EFFB862757}"/>
              </a:ext>
            </a:extLst>
          </p:cNvPr>
          <p:cNvPicPr>
            <a:picLocks noChangeAspect="1"/>
          </p:cNvPicPr>
          <p:nvPr/>
        </p:nvPicPr>
        <p:blipFill>
          <a:blip r:embed="rId2"/>
          <a:stretch>
            <a:fillRect/>
          </a:stretch>
        </p:blipFill>
        <p:spPr>
          <a:xfrm>
            <a:off x="0" y="0"/>
            <a:ext cx="13548732" cy="6858000"/>
          </a:xfrm>
          <a:prstGeom prst="rect">
            <a:avLst/>
          </a:prstGeom>
        </p:spPr>
      </p:pic>
      <p:sp>
        <p:nvSpPr>
          <p:cNvPr id="5" name="TextBox 4">
            <a:extLst>
              <a:ext uri="{FF2B5EF4-FFF2-40B4-BE49-F238E27FC236}">
                <a16:creationId xmlns:a16="http://schemas.microsoft.com/office/drawing/2014/main" id="{F8C807CE-8E7A-2C89-18AF-73816D4B3F0A}"/>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12But after our fathers had provoked the God of heaven to wrath, he gave them into the hand of Nebuchadnezzar king of Babylon, the Chaldean, who destroyed this house and carried the people away into Babylon. </a:t>
            </a:r>
            <a:endParaRPr lang="en-ZA" dirty="0"/>
          </a:p>
        </p:txBody>
      </p:sp>
      <p:sp>
        <p:nvSpPr>
          <p:cNvPr id="2" name="TextBox 1">
            <a:extLst>
              <a:ext uri="{FF2B5EF4-FFF2-40B4-BE49-F238E27FC236}">
                <a16:creationId xmlns:a16="http://schemas.microsoft.com/office/drawing/2014/main" id="{618230CE-2DE6-53F0-2DC5-96200171A2B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9143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03255D-67E6-F94B-1688-D7033FE71863}"/>
              </a:ext>
            </a:extLst>
          </p:cNvPr>
          <p:cNvPicPr>
            <a:picLocks noChangeAspect="1"/>
          </p:cNvPicPr>
          <p:nvPr/>
        </p:nvPicPr>
        <p:blipFill>
          <a:blip r:embed="rId2"/>
          <a:stretch>
            <a:fillRect/>
          </a:stretch>
        </p:blipFill>
        <p:spPr>
          <a:xfrm>
            <a:off x="0" y="-320467"/>
            <a:ext cx="12192000" cy="7178467"/>
          </a:xfrm>
          <a:prstGeom prst="rect">
            <a:avLst/>
          </a:prstGeom>
        </p:spPr>
      </p:pic>
      <p:sp>
        <p:nvSpPr>
          <p:cNvPr id="5" name="TextBox 4">
            <a:extLst>
              <a:ext uri="{FF2B5EF4-FFF2-40B4-BE49-F238E27FC236}">
                <a16:creationId xmlns:a16="http://schemas.microsoft.com/office/drawing/2014/main" id="{802B67C2-2B6F-59B0-87A7-9A849122567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13But in the first year of Cyrus king of Babylon, Cyrus the king made a decree to build this house of God. </a:t>
            </a:r>
            <a:endParaRPr lang="en-ZA" dirty="0"/>
          </a:p>
        </p:txBody>
      </p:sp>
      <p:sp>
        <p:nvSpPr>
          <p:cNvPr id="2" name="TextBox 1">
            <a:extLst>
              <a:ext uri="{FF2B5EF4-FFF2-40B4-BE49-F238E27FC236}">
                <a16:creationId xmlns:a16="http://schemas.microsoft.com/office/drawing/2014/main" id="{00BD2B78-E0D6-3D69-3AA8-2C06386F714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4120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7B3C2A-EA9A-68AF-B1C9-35AB31A63B37}"/>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84373D3-A945-08A6-9A56-CD22D752ED2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14The gold and silver vessels of God’s house, which Nebuchadnezzar took out of the temple that was in Jerusalem and brought into the temple of Babylon, those Cyrus the king also took out of the temple of Babylon, and they were delivered to one whose name was </a:t>
            </a:r>
            <a:r>
              <a:rPr lang="en-US" sz="3200" b="0" i="0" dirty="0" err="1">
                <a:solidFill>
                  <a:srgbClr val="121212"/>
                </a:solidFill>
                <a:effectLst/>
                <a:latin typeface="ArialMT"/>
              </a:rPr>
              <a:t>Sheshbazzar</a:t>
            </a:r>
            <a:r>
              <a:rPr lang="en-US" sz="3200" b="0" i="0" dirty="0">
                <a:solidFill>
                  <a:srgbClr val="121212"/>
                </a:solidFill>
                <a:effectLst/>
                <a:latin typeface="ArialMT"/>
              </a:rPr>
              <a:t>, whom he had made governor. </a:t>
            </a:r>
            <a:endParaRPr lang="en-ZA" dirty="0"/>
          </a:p>
        </p:txBody>
      </p:sp>
      <p:sp>
        <p:nvSpPr>
          <p:cNvPr id="3" name="TextBox 2">
            <a:extLst>
              <a:ext uri="{FF2B5EF4-FFF2-40B4-BE49-F238E27FC236}">
                <a16:creationId xmlns:a16="http://schemas.microsoft.com/office/drawing/2014/main" id="{CFA6BD2B-65B5-46EC-912D-3BE6F1BF208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471468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212642-41B5-4CA4-D944-93E515EC3748}"/>
              </a:ext>
            </a:extLst>
          </p:cNvPr>
          <p:cNvPicPr>
            <a:picLocks noChangeAspect="1"/>
          </p:cNvPicPr>
          <p:nvPr/>
        </p:nvPicPr>
        <p:blipFill>
          <a:blip r:embed="rId2"/>
          <a:stretch>
            <a:fillRect/>
          </a:stretch>
        </p:blipFill>
        <p:spPr>
          <a:xfrm>
            <a:off x="-277091" y="-5007"/>
            <a:ext cx="12469090" cy="7659583"/>
          </a:xfrm>
          <a:prstGeom prst="rect">
            <a:avLst/>
          </a:prstGeom>
        </p:spPr>
      </p:pic>
      <p:sp>
        <p:nvSpPr>
          <p:cNvPr id="5" name="TextBox 4">
            <a:extLst>
              <a:ext uri="{FF2B5EF4-FFF2-40B4-BE49-F238E27FC236}">
                <a16:creationId xmlns:a16="http://schemas.microsoft.com/office/drawing/2014/main" id="{8D1E9701-C1EC-85E4-EE2C-4A7716400FC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15He said to him, ‘Take these vessels, go, put them in the temple that is in Jerusalem, and let God’s house be built in its place.’ </a:t>
            </a:r>
            <a:endParaRPr lang="en-ZA" dirty="0"/>
          </a:p>
        </p:txBody>
      </p:sp>
      <p:sp>
        <p:nvSpPr>
          <p:cNvPr id="2" name="TextBox 1">
            <a:extLst>
              <a:ext uri="{FF2B5EF4-FFF2-40B4-BE49-F238E27FC236}">
                <a16:creationId xmlns:a16="http://schemas.microsoft.com/office/drawing/2014/main" id="{DD4109A1-D599-90B9-84C4-BC929207820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AAE649-71CA-6677-237A-9D7B5CE2CB4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C0B986B-6E7A-911B-BDEB-0A27101CAE8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16Then the same </a:t>
            </a:r>
            <a:r>
              <a:rPr lang="en-US" sz="4000" b="0" i="0" dirty="0" err="1">
                <a:solidFill>
                  <a:srgbClr val="121212"/>
                </a:solidFill>
                <a:effectLst/>
                <a:latin typeface="ArialMT"/>
              </a:rPr>
              <a:t>Sheshbazzar</a:t>
            </a:r>
            <a:r>
              <a:rPr lang="en-US" sz="4000" b="0" i="0" dirty="0">
                <a:solidFill>
                  <a:srgbClr val="121212"/>
                </a:solidFill>
                <a:effectLst/>
                <a:latin typeface="ArialMT"/>
              </a:rPr>
              <a:t> came and laid the foundations of God’s house which is in Jerusalem. Since that time even until now it has been being built, and yet it is not completed.</a:t>
            </a:r>
            <a:endParaRPr lang="en-ZA" dirty="0"/>
          </a:p>
        </p:txBody>
      </p:sp>
      <p:sp>
        <p:nvSpPr>
          <p:cNvPr id="2" name="TextBox 1">
            <a:extLst>
              <a:ext uri="{FF2B5EF4-FFF2-40B4-BE49-F238E27FC236}">
                <a16:creationId xmlns:a16="http://schemas.microsoft.com/office/drawing/2014/main" id="{EE472718-513F-EBC2-D8B6-A68AE8D4FBA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5884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5. Haggai and Zechariah give prophecy and rebuilding resumes - Ezra 5:1-17 (Left</a:t>
            </a:r>
          </a:p>
          <a:p>
            <a:pPr algn="l"/>
            <a:r>
              <a:rPr lang="en-IN" sz="4400" b="0" i="0" u="none" strike="noStrike" baseline="0" dirty="0" err="1">
                <a:latin typeface="TimesNewRomanPSMT"/>
              </a:rPr>
              <a:t>Center</a:t>
            </a:r>
            <a:r>
              <a:rPr lang="en-IN" sz="4400" b="0" i="0" u="none" strike="noStrike" baseline="0" dirty="0">
                <a:latin typeface="TimesNewRomanPSMT"/>
              </a:rPr>
              <a:t>)</a:t>
            </a:r>
          </a:p>
        </p:txBody>
      </p:sp>
      <p:sp>
        <p:nvSpPr>
          <p:cNvPr id="3" name="TextBox 2">
            <a:extLst>
              <a:ext uri="{FF2B5EF4-FFF2-40B4-BE49-F238E27FC236}">
                <a16:creationId xmlns:a16="http://schemas.microsoft.com/office/drawing/2014/main" id="{EC831451-957B-60E7-38B3-1506CC0A9CB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738AE-5B7D-2BD9-44B8-5D96A6D7A9EA}"/>
              </a:ext>
            </a:extLst>
          </p:cNvPr>
          <p:cNvPicPr>
            <a:picLocks noChangeAspect="1"/>
          </p:cNvPicPr>
          <p:nvPr/>
        </p:nvPicPr>
        <p:blipFill>
          <a:blip r:embed="rId2"/>
          <a:stretch>
            <a:fillRect/>
          </a:stretch>
        </p:blipFill>
        <p:spPr>
          <a:xfrm>
            <a:off x="-1" y="-842682"/>
            <a:ext cx="15102043" cy="7700682"/>
          </a:xfrm>
          <a:prstGeom prst="rect">
            <a:avLst/>
          </a:prstGeom>
        </p:spPr>
      </p:pic>
      <p:sp>
        <p:nvSpPr>
          <p:cNvPr id="5" name="TextBox 4">
            <a:extLst>
              <a:ext uri="{FF2B5EF4-FFF2-40B4-BE49-F238E27FC236}">
                <a16:creationId xmlns:a16="http://schemas.microsoft.com/office/drawing/2014/main" id="{A7C5235C-11DA-0CAA-6E6E-9D145C805DF0}"/>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0717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17Now therefore, if it seems good to the king, let a search be made in the king’s treasure house, which is there at Babylon, whether it is so that a decree was made by Cyrus the king to build this house of God at Jerusalem; and let the king send his pleasure to us concerning this matter.”</a:t>
            </a:r>
            <a:endParaRPr lang="en-ZA" sz="1600" dirty="0"/>
          </a:p>
        </p:txBody>
      </p:sp>
      <p:sp>
        <p:nvSpPr>
          <p:cNvPr id="2" name="TextBox 1">
            <a:extLst>
              <a:ext uri="{FF2B5EF4-FFF2-40B4-BE49-F238E27FC236}">
                <a16:creationId xmlns:a16="http://schemas.microsoft.com/office/drawing/2014/main" id="{104EF99B-3B3B-D9BC-36E5-64CBFBB2299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76080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0BC0CA-FEE0-50DF-A51A-6588C63E8A9A}"/>
              </a:ext>
            </a:extLst>
          </p:cNvPr>
          <p:cNvPicPr>
            <a:picLocks noChangeAspect="1"/>
          </p:cNvPicPr>
          <p:nvPr/>
        </p:nvPicPr>
        <p:blipFill>
          <a:blip r:embed="rId2"/>
          <a:stretch>
            <a:fillRect/>
          </a:stretch>
        </p:blipFill>
        <p:spPr>
          <a:xfrm>
            <a:off x="-248223" y="0"/>
            <a:ext cx="12930186" cy="6857999"/>
          </a:xfrm>
          <a:prstGeom prst="rect">
            <a:avLst/>
          </a:prstGeom>
        </p:spPr>
      </p:pic>
      <p:sp>
        <p:nvSpPr>
          <p:cNvPr id="5" name="TextBox 4">
            <a:extLst>
              <a:ext uri="{FF2B5EF4-FFF2-40B4-BE49-F238E27FC236}">
                <a16:creationId xmlns:a16="http://schemas.microsoft.com/office/drawing/2014/main" id="{6F687F0C-F4B3-31CC-093B-EE136E1CA7C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111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89C4-7F22-C720-D66B-27BBDFDF145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B9A6203-C419-A642-9AB7-FE07E86AFE22}"/>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887142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Tree>
    <p:extLst>
      <p:ext uri="{BB962C8B-B14F-4D97-AF65-F5344CB8AC3E}">
        <p14:creationId xmlns:p14="http://schemas.microsoft.com/office/powerpoint/2010/main" val="55769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18CDC8E-EB8A-F14C-9EE6-AD439F51F929}"/>
              </a:ext>
            </a:extLst>
          </p:cNvPr>
          <p:cNvSpPr txBox="1"/>
          <p:nvPr/>
        </p:nvSpPr>
        <p:spPr>
          <a:xfrm>
            <a:off x="536507" y="-169330"/>
            <a:ext cx="11147493" cy="4128655"/>
          </a:xfrm>
          <a:prstGeom prst="rect">
            <a:avLst/>
          </a:prstGeom>
          <a:noFill/>
        </p:spPr>
        <p:txBody>
          <a:bodyPr wrap="square" rtlCol="0">
            <a:noAutofit/>
          </a:bodyPr>
          <a:lstStyle/>
          <a:p>
            <a:r>
              <a:rPr lang="en-US" sz="6000" b="0" i="0" u="none" strike="noStrike" baseline="0" dirty="0">
                <a:solidFill>
                  <a:schemeClr val="bg1"/>
                </a:solidFill>
                <a:latin typeface="TimesNewRomanPSMT"/>
              </a:rPr>
              <a:t>Haggai and Zechariah give prophecy and rebuilding resumes - Ezra 5:1-17</a:t>
            </a:r>
            <a:endParaRPr lang="en-ZA" sz="6000" dirty="0">
              <a:solidFill>
                <a:schemeClr val="bg1"/>
              </a:solidFill>
            </a:endParaRPr>
          </a:p>
        </p:txBody>
      </p:sp>
    </p:spTree>
    <p:extLst>
      <p:ext uri="{BB962C8B-B14F-4D97-AF65-F5344CB8AC3E}">
        <p14:creationId xmlns:p14="http://schemas.microsoft.com/office/powerpoint/2010/main" val="127066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Ezra5:1Now the prophets, Haggai the prophet and Zechariah the son of </a:t>
            </a:r>
            <a:r>
              <a:rPr lang="en-US" sz="4000" b="0" i="0" dirty="0" err="1">
                <a:solidFill>
                  <a:srgbClr val="121212"/>
                </a:solidFill>
                <a:effectLst/>
                <a:latin typeface="ArialMT"/>
              </a:rPr>
              <a:t>Iddo</a:t>
            </a:r>
            <a:r>
              <a:rPr lang="en-US" sz="4000" b="0" i="0" dirty="0">
                <a:solidFill>
                  <a:srgbClr val="121212"/>
                </a:solidFill>
                <a:effectLst/>
                <a:latin typeface="ArialMT"/>
              </a:rPr>
              <a:t>, prophesied to the Jews who were in Judah and Jerusalem. They prophesied to them in the name of the God of Israel.</a:t>
            </a:r>
            <a:endParaRPr lang="en-ZA" dirty="0"/>
          </a:p>
        </p:txBody>
      </p:sp>
      <p:sp>
        <p:nvSpPr>
          <p:cNvPr id="2" name="TextBox 1">
            <a:extLst>
              <a:ext uri="{FF2B5EF4-FFF2-40B4-BE49-F238E27FC236}">
                <a16:creationId xmlns:a16="http://schemas.microsoft.com/office/drawing/2014/main" id="{C47C778A-9349-3B92-3C5F-82BEC4412F7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104CB2-F9F7-4F98-8114-5EA18CEB217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1A3E944-B53F-58BB-6A8D-D8C96B1EDFF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2Then Zerubbabel the son of </a:t>
            </a:r>
            <a:r>
              <a:rPr lang="en-US" sz="4000" b="0" i="0" dirty="0" err="1">
                <a:solidFill>
                  <a:srgbClr val="121212"/>
                </a:solidFill>
                <a:effectLst/>
                <a:latin typeface="ArialMT"/>
              </a:rPr>
              <a:t>Shealtiel</a:t>
            </a:r>
            <a:r>
              <a:rPr lang="en-US" sz="4000" b="0" i="0" dirty="0">
                <a:solidFill>
                  <a:srgbClr val="121212"/>
                </a:solidFill>
                <a:effectLst/>
                <a:latin typeface="ArialMT"/>
              </a:rPr>
              <a:t>, and </a:t>
            </a:r>
            <a:r>
              <a:rPr lang="en-US" sz="4000" b="0" i="0" dirty="0" err="1">
                <a:solidFill>
                  <a:srgbClr val="121212"/>
                </a:solidFill>
                <a:effectLst/>
                <a:latin typeface="ArialMT"/>
              </a:rPr>
              <a:t>Jeshua</a:t>
            </a:r>
            <a:r>
              <a:rPr lang="en-US" sz="4000" b="0" i="0" dirty="0">
                <a:solidFill>
                  <a:srgbClr val="121212"/>
                </a:solidFill>
                <a:effectLst/>
                <a:latin typeface="ArialMT"/>
              </a:rPr>
              <a:t> the son of </a:t>
            </a:r>
            <a:r>
              <a:rPr lang="en-US" sz="4000" b="0" i="0" dirty="0" err="1">
                <a:solidFill>
                  <a:srgbClr val="121212"/>
                </a:solidFill>
                <a:effectLst/>
                <a:latin typeface="ArialMT"/>
              </a:rPr>
              <a:t>Jozadak</a:t>
            </a:r>
            <a:r>
              <a:rPr lang="en-US" sz="4000" b="0" i="0" dirty="0">
                <a:solidFill>
                  <a:srgbClr val="121212"/>
                </a:solidFill>
                <a:effectLst/>
                <a:latin typeface="ArialMT"/>
              </a:rPr>
              <a:t> rose up and began to build God’s house which is at Jerusalem; and with them were the prophets of God, helping them.</a:t>
            </a:r>
            <a:endParaRPr lang="en-ZA" dirty="0"/>
          </a:p>
        </p:txBody>
      </p:sp>
      <p:sp>
        <p:nvSpPr>
          <p:cNvPr id="3" name="TextBox 2">
            <a:extLst>
              <a:ext uri="{FF2B5EF4-FFF2-40B4-BE49-F238E27FC236}">
                <a16:creationId xmlns:a16="http://schemas.microsoft.com/office/drawing/2014/main" id="{F0C83AF1-F6EC-F0BF-1B7D-3958CF019FC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83AE6E-8608-AFC1-0CE0-7D7C89F1AC36}"/>
              </a:ext>
            </a:extLst>
          </p:cNvPr>
          <p:cNvPicPr>
            <a:picLocks noChangeAspect="1"/>
          </p:cNvPicPr>
          <p:nvPr/>
        </p:nvPicPr>
        <p:blipFill rotWithShape="1">
          <a:blip r:embed="rId2"/>
          <a:srcRect b="900"/>
          <a:stretch/>
        </p:blipFill>
        <p:spPr>
          <a:xfrm>
            <a:off x="-172424" y="1282"/>
            <a:ext cx="12364424" cy="6953700"/>
          </a:xfrm>
          <a:prstGeom prst="rect">
            <a:avLst/>
          </a:prstGeom>
        </p:spPr>
      </p:pic>
      <p:sp>
        <p:nvSpPr>
          <p:cNvPr id="5" name="TextBox 4">
            <a:extLst>
              <a:ext uri="{FF2B5EF4-FFF2-40B4-BE49-F238E27FC236}">
                <a16:creationId xmlns:a16="http://schemas.microsoft.com/office/drawing/2014/main" id="{EC1FC482-D8AD-659A-B10A-5771D9CBF222}"/>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3At the same time </a:t>
            </a:r>
            <a:r>
              <a:rPr lang="en-US" sz="3200" b="0" i="0" dirty="0" err="1">
                <a:solidFill>
                  <a:srgbClr val="121212"/>
                </a:solidFill>
                <a:effectLst/>
                <a:latin typeface="ArialMT"/>
              </a:rPr>
              <a:t>Tattenai</a:t>
            </a:r>
            <a:r>
              <a:rPr lang="en-US" sz="3200" b="0" i="0" dirty="0">
                <a:solidFill>
                  <a:srgbClr val="121212"/>
                </a:solidFill>
                <a:effectLst/>
                <a:latin typeface="ArialMT"/>
              </a:rPr>
              <a:t>, the governor beyond the River, came to them, with </a:t>
            </a:r>
            <a:r>
              <a:rPr lang="en-US" sz="3200" b="0" i="0" dirty="0" err="1">
                <a:solidFill>
                  <a:srgbClr val="121212"/>
                </a:solidFill>
                <a:effectLst/>
                <a:latin typeface="ArialMT"/>
              </a:rPr>
              <a:t>Shetharbozenai</a:t>
            </a:r>
            <a:r>
              <a:rPr lang="en-US" sz="3200" b="0" i="0" dirty="0">
                <a:solidFill>
                  <a:srgbClr val="121212"/>
                </a:solidFill>
                <a:effectLst/>
                <a:latin typeface="ArialMT"/>
              </a:rPr>
              <a:t> and their companions, and asked them, “Who gave you a decree to build this house and to finish this wall?” 4They also asked for the names of the men were who were making this building.</a:t>
            </a:r>
            <a:endParaRPr lang="en-ZA" dirty="0"/>
          </a:p>
        </p:txBody>
      </p:sp>
      <p:sp>
        <p:nvSpPr>
          <p:cNvPr id="2" name="TextBox 1">
            <a:extLst>
              <a:ext uri="{FF2B5EF4-FFF2-40B4-BE49-F238E27FC236}">
                <a16:creationId xmlns:a16="http://schemas.microsoft.com/office/drawing/2014/main" id="{A8F9151D-6902-5C67-6DD9-3B1219F9612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5046</TotalTime>
  <Words>850</Words>
  <Application>Microsoft Office PowerPoint</Application>
  <PresentationFormat>Widescreen</PresentationFormat>
  <Paragraphs>62</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ArialMT</vt:lpstr>
      <vt:lpstr>Calibri</vt:lpstr>
      <vt:lpstr>Calibri Light</vt:lpstr>
      <vt:lpstr>Microsoft Himalaya</vt:lpstr>
      <vt:lpstr>TimesNewRomanPS-BoldMT</vt:lpstr>
      <vt:lpstr>TimesNewRomanPSMT</vt:lpstr>
      <vt:lpstr>Office Theme</vt:lpstr>
      <vt:lpstr>27-5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2023-01-19T06:40:48Z</dcterms:modified>
</cp:coreProperties>
</file>