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468" r:id="rId2"/>
    <p:sldId id="438" r:id="rId3"/>
    <p:sldId id="439" r:id="rId4"/>
    <p:sldId id="473" r:id="rId5"/>
    <p:sldId id="441" r:id="rId6"/>
    <p:sldId id="440" r:id="rId7"/>
    <p:sldId id="442" r:id="rId8"/>
    <p:sldId id="443" r:id="rId9"/>
    <p:sldId id="444" r:id="rId10"/>
    <p:sldId id="445" r:id="rId11"/>
    <p:sldId id="446" r:id="rId12"/>
    <p:sldId id="447" r:id="rId13"/>
    <p:sldId id="448" r:id="rId14"/>
    <p:sldId id="449" r:id="rId15"/>
    <p:sldId id="450" r:id="rId16"/>
    <p:sldId id="451" r:id="rId17"/>
    <p:sldId id="452" r:id="rId18"/>
    <p:sldId id="453" r:id="rId19"/>
    <p:sldId id="454" r:id="rId20"/>
    <p:sldId id="455" r:id="rId21"/>
    <p:sldId id="456" r:id="rId22"/>
    <p:sldId id="457" r:id="rId23"/>
    <p:sldId id="458" r:id="rId24"/>
    <p:sldId id="459" r:id="rId25"/>
    <p:sldId id="460" r:id="rId26"/>
    <p:sldId id="461" r:id="rId27"/>
    <p:sldId id="462" r:id="rId28"/>
    <p:sldId id="463" r:id="rId29"/>
    <p:sldId id="464" r:id="rId30"/>
    <p:sldId id="465" r:id="rId31"/>
    <p:sldId id="466" r:id="rId32"/>
    <p:sldId id="467" r:id="rId33"/>
    <p:sldId id="469" r:id="rId34"/>
    <p:sldId id="474" r:id="rId35"/>
    <p:sldId id="471" r:id="rId36"/>
    <p:sldId id="47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76" autoAdjust="0"/>
    <p:restoredTop sz="94951" autoAdjust="0"/>
  </p:normalViewPr>
  <p:slideViewPr>
    <p:cSldViewPr snapToGrid="0">
      <p:cViewPr varScale="1">
        <p:scale>
          <a:sx n="82" d="100"/>
          <a:sy n="82" d="100"/>
        </p:scale>
        <p:origin x="437"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B2B330ED-EAB2-4E61-AB71-959B60B5C12C}"/>
    <pc:docChg chg="modSld">
      <pc:chgData name="Alfred Smith" userId="3c60a3631c0db8ad" providerId="LiveId" clId="{B2B330ED-EAB2-4E61-AB71-959B60B5C12C}" dt="2023-09-12T12:33:19.894" v="21" actId="20577"/>
      <pc:docMkLst>
        <pc:docMk/>
      </pc:docMkLst>
      <pc:sldChg chg="modSp mod">
        <pc:chgData name="Alfred Smith" userId="3c60a3631c0db8ad" providerId="LiveId" clId="{B2B330ED-EAB2-4E61-AB71-959B60B5C12C}" dt="2023-09-12T12:14:47.327" v="13" actId="20577"/>
        <pc:sldMkLst>
          <pc:docMk/>
          <pc:sldMk cId="3261377596" sldId="438"/>
        </pc:sldMkLst>
        <pc:spChg chg="mod">
          <ac:chgData name="Alfred Smith" userId="3c60a3631c0db8ad" providerId="LiveId" clId="{B2B330ED-EAB2-4E61-AB71-959B60B5C12C}" dt="2023-09-12T12:14:47.327" v="13" actId="20577"/>
          <ac:spMkLst>
            <pc:docMk/>
            <pc:sldMk cId="3261377596" sldId="438"/>
            <ac:spMk id="7" creationId="{ED4FF1BE-1CB1-CF35-241C-BAACD0621AE9}"/>
          </ac:spMkLst>
        </pc:spChg>
      </pc:sldChg>
      <pc:sldChg chg="modSp mod">
        <pc:chgData name="Alfred Smith" userId="3c60a3631c0db8ad" providerId="LiveId" clId="{B2B330ED-EAB2-4E61-AB71-959B60B5C12C}" dt="2023-09-12T12:10:57.592" v="7" actId="20577"/>
        <pc:sldMkLst>
          <pc:docMk/>
          <pc:sldMk cId="3759221820" sldId="439"/>
        </pc:sldMkLst>
        <pc:spChg chg="mod">
          <ac:chgData name="Alfred Smith" userId="3c60a3631c0db8ad" providerId="LiveId" clId="{B2B330ED-EAB2-4E61-AB71-959B60B5C12C}" dt="2023-09-12T12:10:57.592" v="7" actId="20577"/>
          <ac:spMkLst>
            <pc:docMk/>
            <pc:sldMk cId="3759221820" sldId="439"/>
            <ac:spMk id="4" creationId="{9A13E2D8-2F59-44C1-B1D2-79C300C26DD4}"/>
          </ac:spMkLst>
        </pc:spChg>
      </pc:sldChg>
      <pc:sldChg chg="modSp mod">
        <pc:chgData name="Alfred Smith" userId="3c60a3631c0db8ad" providerId="LiveId" clId="{B2B330ED-EAB2-4E61-AB71-959B60B5C12C}" dt="2023-09-12T12:33:19.894" v="21" actId="20577"/>
        <pc:sldMkLst>
          <pc:docMk/>
          <pc:sldMk cId="627526544" sldId="473"/>
        </pc:sldMkLst>
        <pc:spChg chg="mod">
          <ac:chgData name="Alfred Smith" userId="3c60a3631c0db8ad" providerId="LiveId" clId="{B2B330ED-EAB2-4E61-AB71-959B60B5C12C}" dt="2023-09-12T12:33:19.894" v="21" actId="20577"/>
          <ac:spMkLst>
            <pc:docMk/>
            <pc:sldMk cId="627526544" sldId="473"/>
            <ac:spMk id="2" creationId="{E7083B62-75D1-F208-6940-41A2FC0CA08C}"/>
          </ac:spMkLst>
        </pc:spChg>
      </pc:sldChg>
    </pc:docChg>
  </pc:docChgLst>
  <pc:docChgLst>
    <pc:chgData name="Alfred Smith" userId="3c60a3631c0db8ad" providerId="LiveId" clId="{7C0B189B-BEFE-42C6-BD4E-D182F6F8E157}"/>
    <pc:docChg chg="custSel modSld">
      <pc:chgData name="Alfred Smith" userId="3c60a3631c0db8ad" providerId="LiveId" clId="{7C0B189B-BEFE-42C6-BD4E-D182F6F8E157}" dt="2023-01-18T10:54:22.502" v="69"/>
      <pc:docMkLst>
        <pc:docMk/>
      </pc:docMkLst>
      <pc:sldChg chg="modSp mod modTransition">
        <pc:chgData name="Alfred Smith" userId="3c60a3631c0db8ad" providerId="LiveId" clId="{7C0B189B-BEFE-42C6-BD4E-D182F6F8E157}" dt="2023-01-18T10:52:57.020" v="35"/>
        <pc:sldMkLst>
          <pc:docMk/>
          <pc:sldMk cId="3261377596" sldId="438"/>
        </pc:sldMkLst>
        <pc:spChg chg="mod">
          <ac:chgData name="Alfred Smith" userId="3c60a3631c0db8ad" providerId="LiveId" clId="{7C0B189B-BEFE-42C6-BD4E-D182F6F8E157}" dt="2023-01-18T10:50:45.934" v="15" actId="1076"/>
          <ac:spMkLst>
            <pc:docMk/>
            <pc:sldMk cId="3261377596" sldId="438"/>
            <ac:spMk id="7" creationId="{ED4FF1BE-1CB1-CF35-241C-BAACD0621AE9}"/>
          </ac:spMkLst>
        </pc:spChg>
      </pc:sldChg>
      <pc:sldChg chg="addSp delSp modSp mod modTransition modAnim">
        <pc:chgData name="Alfred Smith" userId="3c60a3631c0db8ad" providerId="LiveId" clId="{7C0B189B-BEFE-42C6-BD4E-D182F6F8E157}" dt="2023-01-18T10:53:58.713" v="53"/>
        <pc:sldMkLst>
          <pc:docMk/>
          <pc:sldMk cId="3759221820" sldId="439"/>
        </pc:sldMkLst>
        <pc:spChg chg="add mod">
          <ac:chgData name="Alfred Smith" userId="3c60a3631c0db8ad" providerId="LiveId" clId="{7C0B189B-BEFE-42C6-BD4E-D182F6F8E157}" dt="2023-01-18T10:53:58.713" v="53"/>
          <ac:spMkLst>
            <pc:docMk/>
            <pc:sldMk cId="3759221820" sldId="439"/>
            <ac:spMk id="2" creationId="{94AA7EBD-DCE3-477C-AC23-27E9AB3DCEB9}"/>
          </ac:spMkLst>
        </pc:spChg>
        <pc:spChg chg="mod">
          <ac:chgData name="Alfred Smith" userId="3c60a3631c0db8ad" providerId="LiveId" clId="{7C0B189B-BEFE-42C6-BD4E-D182F6F8E157}" dt="2023-01-18T10:49:25.262" v="7" actId="5793"/>
          <ac:spMkLst>
            <pc:docMk/>
            <pc:sldMk cId="3759221820" sldId="439"/>
            <ac:spMk id="4" creationId="{9A13E2D8-2F59-44C1-B1D2-79C300C26DD4}"/>
          </ac:spMkLst>
        </pc:spChg>
        <pc:spChg chg="del">
          <ac:chgData name="Alfred Smith" userId="3c60a3631c0db8ad" providerId="LiveId" clId="{7C0B189B-BEFE-42C6-BD4E-D182F6F8E157}" dt="2023-01-18T10:53:38.865" v="52" actId="478"/>
          <ac:spMkLst>
            <pc:docMk/>
            <pc:sldMk cId="3759221820" sldId="439"/>
            <ac:spMk id="6" creationId="{416C064E-628E-47C0-A712-DB178FE9901E}"/>
          </ac:spMkLst>
        </pc:spChg>
        <pc:picChg chg="del">
          <ac:chgData name="Alfred Smith" userId="3c60a3631c0db8ad" providerId="LiveId" clId="{7C0B189B-BEFE-42C6-BD4E-D182F6F8E157}" dt="2023-01-18T10:52:57.020" v="35"/>
          <ac:picMkLst>
            <pc:docMk/>
            <pc:sldMk cId="3759221820" sldId="439"/>
            <ac:picMk id="3" creationId="{57F13E69-2BC1-377B-F006-01E8AA5608E6}"/>
          </ac:picMkLst>
        </pc:picChg>
      </pc:sldChg>
      <pc:sldChg chg="modSp mod modTransition">
        <pc:chgData name="Alfred Smith" userId="3c60a3631c0db8ad" providerId="LiveId" clId="{7C0B189B-BEFE-42C6-BD4E-D182F6F8E157}" dt="2023-01-18T10:52:57.020" v="35"/>
        <pc:sldMkLst>
          <pc:docMk/>
          <pc:sldMk cId="923867738" sldId="440"/>
        </pc:sldMkLst>
        <pc:spChg chg="mod">
          <ac:chgData name="Alfred Smith" userId="3c60a3631c0db8ad" providerId="LiveId" clId="{7C0B189B-BEFE-42C6-BD4E-D182F6F8E157}" dt="2023-01-18T10:51:30.422" v="18"/>
          <ac:spMkLst>
            <pc:docMk/>
            <pc:sldMk cId="923867738" sldId="440"/>
            <ac:spMk id="7" creationId="{45D40189-9F08-E372-26BC-2EAB7D066506}"/>
          </ac:spMkLst>
        </pc:spChg>
      </pc:sldChg>
      <pc:sldChg chg="addSp delSp modSp mod modTransition modAnim">
        <pc:chgData name="Alfred Smith" userId="3c60a3631c0db8ad" providerId="LiveId" clId="{7C0B189B-BEFE-42C6-BD4E-D182F6F8E157}" dt="2023-01-18T10:54:00.382" v="54"/>
        <pc:sldMkLst>
          <pc:docMk/>
          <pc:sldMk cId="3676245138" sldId="441"/>
        </pc:sldMkLst>
        <pc:spChg chg="add mod">
          <ac:chgData name="Alfred Smith" userId="3c60a3631c0db8ad" providerId="LiveId" clId="{7C0B189B-BEFE-42C6-BD4E-D182F6F8E157}" dt="2023-01-18T10:54:00.382" v="54"/>
          <ac:spMkLst>
            <pc:docMk/>
            <pc:sldMk cId="3676245138" sldId="441"/>
            <ac:spMk id="3" creationId="{0853EBCF-B3F3-2D10-BC64-FE17EB389B7B}"/>
          </ac:spMkLst>
        </pc:spChg>
        <pc:spChg chg="del">
          <ac:chgData name="Alfred Smith" userId="3c60a3631c0db8ad" providerId="LiveId" clId="{7C0B189B-BEFE-42C6-BD4E-D182F6F8E157}" dt="2023-01-18T10:53:33.074" v="51" actId="478"/>
          <ac:spMkLst>
            <pc:docMk/>
            <pc:sldMk cId="3676245138" sldId="441"/>
            <ac:spMk id="6" creationId="{416C064E-628E-47C0-A712-DB178FE9901E}"/>
          </ac:spMkLst>
        </pc:spChg>
        <pc:picChg chg="del">
          <ac:chgData name="Alfred Smith" userId="3c60a3631c0db8ad" providerId="LiveId" clId="{7C0B189B-BEFE-42C6-BD4E-D182F6F8E157}" dt="2023-01-18T10:52:57.020" v="35"/>
          <ac:picMkLst>
            <pc:docMk/>
            <pc:sldMk cId="3676245138" sldId="441"/>
            <ac:picMk id="2" creationId="{32017FBB-943A-0C8C-396E-84A8B2074020}"/>
          </ac:picMkLst>
        </pc:picChg>
      </pc:sldChg>
      <pc:sldChg chg="addSp delSp modSp mod modTransition modAnim">
        <pc:chgData name="Alfred Smith" userId="3c60a3631c0db8ad" providerId="LiveId" clId="{7C0B189B-BEFE-42C6-BD4E-D182F6F8E157}" dt="2023-01-18T10:54:01.607" v="55"/>
        <pc:sldMkLst>
          <pc:docMk/>
          <pc:sldMk cId="2180228365" sldId="442"/>
        </pc:sldMkLst>
        <pc:spChg chg="add mod">
          <ac:chgData name="Alfred Smith" userId="3c60a3631c0db8ad" providerId="LiveId" clId="{7C0B189B-BEFE-42C6-BD4E-D182F6F8E157}" dt="2023-01-18T10:54:01.607" v="55"/>
          <ac:spMkLst>
            <pc:docMk/>
            <pc:sldMk cId="2180228365" sldId="442"/>
            <ac:spMk id="2" creationId="{BC38AA8E-EDC8-1F1A-DAA1-233798EACFF6}"/>
          </ac:spMkLst>
        </pc:spChg>
        <pc:spChg chg="del">
          <ac:chgData name="Alfred Smith" userId="3c60a3631c0db8ad" providerId="LiveId" clId="{7C0B189B-BEFE-42C6-BD4E-D182F6F8E157}" dt="2023-01-18T10:53:31.031" v="50" actId="478"/>
          <ac:spMkLst>
            <pc:docMk/>
            <pc:sldMk cId="2180228365" sldId="442"/>
            <ac:spMk id="6" creationId="{416C064E-628E-47C0-A712-DB178FE9901E}"/>
          </ac:spMkLst>
        </pc:spChg>
        <pc:picChg chg="del">
          <ac:chgData name="Alfred Smith" userId="3c60a3631c0db8ad" providerId="LiveId" clId="{7C0B189B-BEFE-42C6-BD4E-D182F6F8E157}" dt="2023-01-18T10:52:57.020" v="35"/>
          <ac:picMkLst>
            <pc:docMk/>
            <pc:sldMk cId="2180228365" sldId="442"/>
            <ac:picMk id="9" creationId="{1550DFBD-0482-CBB0-661B-35532DF809CF}"/>
          </ac:picMkLst>
        </pc:picChg>
      </pc:sldChg>
      <pc:sldChg chg="modSp mod modTransition">
        <pc:chgData name="Alfred Smith" userId="3c60a3631c0db8ad" providerId="LiveId" clId="{7C0B189B-BEFE-42C6-BD4E-D182F6F8E157}" dt="2023-01-18T10:52:57.020" v="35"/>
        <pc:sldMkLst>
          <pc:docMk/>
          <pc:sldMk cId="3095902142" sldId="443"/>
        </pc:sldMkLst>
        <pc:spChg chg="mod">
          <ac:chgData name="Alfred Smith" userId="3c60a3631c0db8ad" providerId="LiveId" clId="{7C0B189B-BEFE-42C6-BD4E-D182F6F8E157}" dt="2023-01-18T10:51:34.410" v="19"/>
          <ac:spMkLst>
            <pc:docMk/>
            <pc:sldMk cId="3095902142" sldId="443"/>
            <ac:spMk id="5" creationId="{FC131861-D258-D35C-5D06-9D93B7A4D59A}"/>
          </ac:spMkLst>
        </pc:spChg>
      </pc:sldChg>
      <pc:sldChg chg="addSp delSp modSp mod modTransition modAnim">
        <pc:chgData name="Alfred Smith" userId="3c60a3631c0db8ad" providerId="LiveId" clId="{7C0B189B-BEFE-42C6-BD4E-D182F6F8E157}" dt="2023-01-18T10:54:02.834" v="56"/>
        <pc:sldMkLst>
          <pc:docMk/>
          <pc:sldMk cId="1718612039" sldId="444"/>
        </pc:sldMkLst>
        <pc:spChg chg="add mod">
          <ac:chgData name="Alfred Smith" userId="3c60a3631c0db8ad" providerId="LiveId" clId="{7C0B189B-BEFE-42C6-BD4E-D182F6F8E157}" dt="2023-01-18T10:54:02.834" v="56"/>
          <ac:spMkLst>
            <pc:docMk/>
            <pc:sldMk cId="1718612039" sldId="444"/>
            <ac:spMk id="2" creationId="{00A5B859-31F2-1C16-E115-58CA0A0F7173}"/>
          </ac:spMkLst>
        </pc:spChg>
        <pc:spChg chg="del">
          <ac:chgData name="Alfred Smith" userId="3c60a3631c0db8ad" providerId="LiveId" clId="{7C0B189B-BEFE-42C6-BD4E-D182F6F8E157}" dt="2023-01-18T10:53:29.449" v="49" actId="478"/>
          <ac:spMkLst>
            <pc:docMk/>
            <pc:sldMk cId="1718612039" sldId="444"/>
            <ac:spMk id="6" creationId="{416C064E-628E-47C0-A712-DB178FE9901E}"/>
          </ac:spMkLst>
        </pc:spChg>
        <pc:picChg chg="del">
          <ac:chgData name="Alfred Smith" userId="3c60a3631c0db8ad" providerId="LiveId" clId="{7C0B189B-BEFE-42C6-BD4E-D182F6F8E157}" dt="2023-01-18T10:52:57.020" v="35"/>
          <ac:picMkLst>
            <pc:docMk/>
            <pc:sldMk cId="1718612039" sldId="444"/>
            <ac:picMk id="3" creationId="{BA63970E-C3FA-02C0-24DA-6E3DBAE623AB}"/>
          </ac:picMkLst>
        </pc:picChg>
      </pc:sldChg>
      <pc:sldChg chg="modSp mod modTransition">
        <pc:chgData name="Alfred Smith" userId="3c60a3631c0db8ad" providerId="LiveId" clId="{7C0B189B-BEFE-42C6-BD4E-D182F6F8E157}" dt="2023-01-18T10:52:57.020" v="35"/>
        <pc:sldMkLst>
          <pc:docMk/>
          <pc:sldMk cId="2166098122" sldId="445"/>
        </pc:sldMkLst>
        <pc:spChg chg="mod">
          <ac:chgData name="Alfred Smith" userId="3c60a3631c0db8ad" providerId="LiveId" clId="{7C0B189B-BEFE-42C6-BD4E-D182F6F8E157}" dt="2023-01-18T10:51:52.159" v="21"/>
          <ac:spMkLst>
            <pc:docMk/>
            <pc:sldMk cId="2166098122" sldId="445"/>
            <ac:spMk id="5" creationId="{076FA95C-7E4B-8FA1-141E-0175152CCBDE}"/>
          </ac:spMkLst>
        </pc:spChg>
      </pc:sldChg>
      <pc:sldChg chg="addSp delSp modSp mod modTransition modAnim">
        <pc:chgData name="Alfred Smith" userId="3c60a3631c0db8ad" providerId="LiveId" clId="{7C0B189B-BEFE-42C6-BD4E-D182F6F8E157}" dt="2023-01-18T10:54:04.140" v="57"/>
        <pc:sldMkLst>
          <pc:docMk/>
          <pc:sldMk cId="665805102" sldId="446"/>
        </pc:sldMkLst>
        <pc:spChg chg="add mod">
          <ac:chgData name="Alfred Smith" userId="3c60a3631c0db8ad" providerId="LiveId" clId="{7C0B189B-BEFE-42C6-BD4E-D182F6F8E157}" dt="2023-01-18T10:54:04.140" v="57"/>
          <ac:spMkLst>
            <pc:docMk/>
            <pc:sldMk cId="665805102" sldId="446"/>
            <ac:spMk id="2" creationId="{AD36AA9D-4349-EAAD-6FD9-188D1D1410BD}"/>
          </ac:spMkLst>
        </pc:spChg>
        <pc:spChg chg="del">
          <ac:chgData name="Alfred Smith" userId="3c60a3631c0db8ad" providerId="LiveId" clId="{7C0B189B-BEFE-42C6-BD4E-D182F6F8E157}" dt="2023-01-18T10:53:27.585" v="48" actId="478"/>
          <ac:spMkLst>
            <pc:docMk/>
            <pc:sldMk cId="665805102" sldId="446"/>
            <ac:spMk id="6" creationId="{416C064E-628E-47C0-A712-DB178FE9901E}"/>
          </ac:spMkLst>
        </pc:spChg>
        <pc:picChg chg="del">
          <ac:chgData name="Alfred Smith" userId="3c60a3631c0db8ad" providerId="LiveId" clId="{7C0B189B-BEFE-42C6-BD4E-D182F6F8E157}" dt="2023-01-18T10:52:57.020" v="35"/>
          <ac:picMkLst>
            <pc:docMk/>
            <pc:sldMk cId="665805102" sldId="446"/>
            <ac:picMk id="3" creationId="{94F08287-F126-09FD-4796-A1E2221F6E46}"/>
          </ac:picMkLst>
        </pc:picChg>
      </pc:sldChg>
      <pc:sldChg chg="modSp mod modTransition">
        <pc:chgData name="Alfred Smith" userId="3c60a3631c0db8ad" providerId="LiveId" clId="{7C0B189B-BEFE-42C6-BD4E-D182F6F8E157}" dt="2023-01-18T10:52:57.020" v="35"/>
        <pc:sldMkLst>
          <pc:docMk/>
          <pc:sldMk cId="2422728137" sldId="447"/>
        </pc:sldMkLst>
        <pc:spChg chg="mod">
          <ac:chgData name="Alfred Smith" userId="3c60a3631c0db8ad" providerId="LiveId" clId="{7C0B189B-BEFE-42C6-BD4E-D182F6F8E157}" dt="2023-01-18T10:51:55.551" v="22"/>
          <ac:spMkLst>
            <pc:docMk/>
            <pc:sldMk cId="2422728137" sldId="447"/>
            <ac:spMk id="7" creationId="{86B0602B-86A3-B4AB-B51B-030D5273C12F}"/>
          </ac:spMkLst>
        </pc:spChg>
      </pc:sldChg>
      <pc:sldChg chg="addSp delSp modSp mod modTransition modAnim">
        <pc:chgData name="Alfred Smith" userId="3c60a3631c0db8ad" providerId="LiveId" clId="{7C0B189B-BEFE-42C6-BD4E-D182F6F8E157}" dt="2023-01-18T10:54:05.517" v="58"/>
        <pc:sldMkLst>
          <pc:docMk/>
          <pc:sldMk cId="843663555" sldId="448"/>
        </pc:sldMkLst>
        <pc:spChg chg="add mod">
          <ac:chgData name="Alfred Smith" userId="3c60a3631c0db8ad" providerId="LiveId" clId="{7C0B189B-BEFE-42C6-BD4E-D182F6F8E157}" dt="2023-01-18T10:54:05.517" v="58"/>
          <ac:spMkLst>
            <pc:docMk/>
            <pc:sldMk cId="843663555" sldId="448"/>
            <ac:spMk id="2" creationId="{E40972A0-5C5D-1860-73BC-C0D19B071C05}"/>
          </ac:spMkLst>
        </pc:spChg>
        <pc:spChg chg="del">
          <ac:chgData name="Alfred Smith" userId="3c60a3631c0db8ad" providerId="LiveId" clId="{7C0B189B-BEFE-42C6-BD4E-D182F6F8E157}" dt="2023-01-18T10:53:26.033" v="47" actId="478"/>
          <ac:spMkLst>
            <pc:docMk/>
            <pc:sldMk cId="843663555" sldId="448"/>
            <ac:spMk id="6" creationId="{416C064E-628E-47C0-A712-DB178FE9901E}"/>
          </ac:spMkLst>
        </pc:spChg>
        <pc:picChg chg="del">
          <ac:chgData name="Alfred Smith" userId="3c60a3631c0db8ad" providerId="LiveId" clId="{7C0B189B-BEFE-42C6-BD4E-D182F6F8E157}" dt="2023-01-18T10:52:57.020" v="35"/>
          <ac:picMkLst>
            <pc:docMk/>
            <pc:sldMk cId="843663555" sldId="448"/>
            <ac:picMk id="5" creationId="{56608EDA-6EBF-35B1-B8C9-882236DCAAD6}"/>
          </ac:picMkLst>
        </pc:picChg>
      </pc:sldChg>
      <pc:sldChg chg="modSp mod modTransition">
        <pc:chgData name="Alfred Smith" userId="3c60a3631c0db8ad" providerId="LiveId" clId="{7C0B189B-BEFE-42C6-BD4E-D182F6F8E157}" dt="2023-01-18T10:52:57.020" v="35"/>
        <pc:sldMkLst>
          <pc:docMk/>
          <pc:sldMk cId="4160448636" sldId="449"/>
        </pc:sldMkLst>
        <pc:spChg chg="mod">
          <ac:chgData name="Alfred Smith" userId="3c60a3631c0db8ad" providerId="LiveId" clId="{7C0B189B-BEFE-42C6-BD4E-D182F6F8E157}" dt="2023-01-18T10:52:00.471" v="23"/>
          <ac:spMkLst>
            <pc:docMk/>
            <pc:sldMk cId="4160448636" sldId="449"/>
            <ac:spMk id="5" creationId="{2B97B6E5-31EF-1AE7-E94B-E030CBD38629}"/>
          </ac:spMkLst>
        </pc:spChg>
      </pc:sldChg>
      <pc:sldChg chg="addSp delSp modSp mod modTransition modAnim">
        <pc:chgData name="Alfred Smith" userId="3c60a3631c0db8ad" providerId="LiveId" clId="{7C0B189B-BEFE-42C6-BD4E-D182F6F8E157}" dt="2023-01-18T10:54:06.924" v="59"/>
        <pc:sldMkLst>
          <pc:docMk/>
          <pc:sldMk cId="538051216" sldId="450"/>
        </pc:sldMkLst>
        <pc:spChg chg="add mod">
          <ac:chgData name="Alfred Smith" userId="3c60a3631c0db8ad" providerId="LiveId" clId="{7C0B189B-BEFE-42C6-BD4E-D182F6F8E157}" dt="2023-01-18T10:54:06.924" v="59"/>
          <ac:spMkLst>
            <pc:docMk/>
            <pc:sldMk cId="538051216" sldId="450"/>
            <ac:spMk id="2" creationId="{7536C4BA-851F-9C33-7261-557041F0F460}"/>
          </ac:spMkLst>
        </pc:spChg>
        <pc:spChg chg="del">
          <ac:chgData name="Alfred Smith" userId="3c60a3631c0db8ad" providerId="LiveId" clId="{7C0B189B-BEFE-42C6-BD4E-D182F6F8E157}" dt="2023-01-18T10:53:21.128" v="46" actId="478"/>
          <ac:spMkLst>
            <pc:docMk/>
            <pc:sldMk cId="538051216" sldId="450"/>
            <ac:spMk id="6" creationId="{416C064E-628E-47C0-A712-DB178FE9901E}"/>
          </ac:spMkLst>
        </pc:spChg>
        <pc:picChg chg="del">
          <ac:chgData name="Alfred Smith" userId="3c60a3631c0db8ad" providerId="LiveId" clId="{7C0B189B-BEFE-42C6-BD4E-D182F6F8E157}" dt="2023-01-18T10:52:57.020" v="35"/>
          <ac:picMkLst>
            <pc:docMk/>
            <pc:sldMk cId="538051216" sldId="450"/>
            <ac:picMk id="9" creationId="{A3D7D122-DD27-48F3-C65C-3494B81F0AED}"/>
          </ac:picMkLst>
        </pc:picChg>
      </pc:sldChg>
      <pc:sldChg chg="modSp mod modTransition">
        <pc:chgData name="Alfred Smith" userId="3c60a3631c0db8ad" providerId="LiveId" clId="{7C0B189B-BEFE-42C6-BD4E-D182F6F8E157}" dt="2023-01-18T10:52:57.020" v="35"/>
        <pc:sldMkLst>
          <pc:docMk/>
          <pc:sldMk cId="3386340796" sldId="451"/>
        </pc:sldMkLst>
        <pc:spChg chg="mod">
          <ac:chgData name="Alfred Smith" userId="3c60a3631c0db8ad" providerId="LiveId" clId="{7C0B189B-BEFE-42C6-BD4E-D182F6F8E157}" dt="2023-01-18T10:52:04.463" v="24"/>
          <ac:spMkLst>
            <pc:docMk/>
            <pc:sldMk cId="3386340796" sldId="451"/>
            <ac:spMk id="7" creationId="{26A7817A-94F1-2E99-05B9-58E0AC87B77A}"/>
          </ac:spMkLst>
        </pc:spChg>
      </pc:sldChg>
      <pc:sldChg chg="addSp delSp modSp mod modTransition modAnim">
        <pc:chgData name="Alfred Smith" userId="3c60a3631c0db8ad" providerId="LiveId" clId="{7C0B189B-BEFE-42C6-BD4E-D182F6F8E157}" dt="2023-01-18T10:54:08.420" v="60"/>
        <pc:sldMkLst>
          <pc:docMk/>
          <pc:sldMk cId="4002949039" sldId="452"/>
        </pc:sldMkLst>
        <pc:spChg chg="add mod">
          <ac:chgData name="Alfred Smith" userId="3c60a3631c0db8ad" providerId="LiveId" clId="{7C0B189B-BEFE-42C6-BD4E-D182F6F8E157}" dt="2023-01-18T10:54:08.420" v="60"/>
          <ac:spMkLst>
            <pc:docMk/>
            <pc:sldMk cId="4002949039" sldId="452"/>
            <ac:spMk id="2" creationId="{BC4AE81D-F70B-8C82-7123-E7E1537E5534}"/>
          </ac:spMkLst>
        </pc:spChg>
        <pc:spChg chg="del">
          <ac:chgData name="Alfred Smith" userId="3c60a3631c0db8ad" providerId="LiveId" clId="{7C0B189B-BEFE-42C6-BD4E-D182F6F8E157}" dt="2023-01-18T10:53:19.614" v="45" actId="478"/>
          <ac:spMkLst>
            <pc:docMk/>
            <pc:sldMk cId="4002949039" sldId="452"/>
            <ac:spMk id="6" creationId="{416C064E-628E-47C0-A712-DB178FE9901E}"/>
          </ac:spMkLst>
        </pc:spChg>
        <pc:picChg chg="del">
          <ac:chgData name="Alfred Smith" userId="3c60a3631c0db8ad" providerId="LiveId" clId="{7C0B189B-BEFE-42C6-BD4E-D182F6F8E157}" dt="2023-01-18T10:52:57.020" v="35"/>
          <ac:picMkLst>
            <pc:docMk/>
            <pc:sldMk cId="4002949039" sldId="452"/>
            <ac:picMk id="3" creationId="{880F9613-6A28-2FEF-4DC8-1ECE97D98CC0}"/>
          </ac:picMkLst>
        </pc:picChg>
      </pc:sldChg>
      <pc:sldChg chg="modSp mod modTransition">
        <pc:chgData name="Alfred Smith" userId="3c60a3631c0db8ad" providerId="LiveId" clId="{7C0B189B-BEFE-42C6-BD4E-D182F6F8E157}" dt="2023-01-18T10:52:57.020" v="35"/>
        <pc:sldMkLst>
          <pc:docMk/>
          <pc:sldMk cId="283334129" sldId="453"/>
        </pc:sldMkLst>
        <pc:spChg chg="mod">
          <ac:chgData name="Alfred Smith" userId="3c60a3631c0db8ad" providerId="LiveId" clId="{7C0B189B-BEFE-42C6-BD4E-D182F6F8E157}" dt="2023-01-18T10:52:07.640" v="25"/>
          <ac:spMkLst>
            <pc:docMk/>
            <pc:sldMk cId="283334129" sldId="453"/>
            <ac:spMk id="7" creationId="{C09C7EDF-C013-067B-19C4-98FA79D0B18F}"/>
          </ac:spMkLst>
        </pc:spChg>
      </pc:sldChg>
      <pc:sldChg chg="addSp delSp modSp mod modTransition modAnim">
        <pc:chgData name="Alfred Smith" userId="3c60a3631c0db8ad" providerId="LiveId" clId="{7C0B189B-BEFE-42C6-BD4E-D182F6F8E157}" dt="2023-01-18T10:54:09.983" v="61"/>
        <pc:sldMkLst>
          <pc:docMk/>
          <pc:sldMk cId="2511564658" sldId="454"/>
        </pc:sldMkLst>
        <pc:spChg chg="add mod">
          <ac:chgData name="Alfred Smith" userId="3c60a3631c0db8ad" providerId="LiveId" clId="{7C0B189B-BEFE-42C6-BD4E-D182F6F8E157}" dt="2023-01-18T10:54:09.983" v="61"/>
          <ac:spMkLst>
            <pc:docMk/>
            <pc:sldMk cId="2511564658" sldId="454"/>
            <ac:spMk id="2" creationId="{CC2E1890-9608-616A-BF24-6D7C433C98BD}"/>
          </ac:spMkLst>
        </pc:spChg>
        <pc:spChg chg="del">
          <ac:chgData name="Alfred Smith" userId="3c60a3631c0db8ad" providerId="LiveId" clId="{7C0B189B-BEFE-42C6-BD4E-D182F6F8E157}" dt="2023-01-18T10:53:18.129" v="44" actId="478"/>
          <ac:spMkLst>
            <pc:docMk/>
            <pc:sldMk cId="2511564658" sldId="454"/>
            <ac:spMk id="6" creationId="{416C064E-628E-47C0-A712-DB178FE9901E}"/>
          </ac:spMkLst>
        </pc:spChg>
        <pc:picChg chg="del">
          <ac:chgData name="Alfred Smith" userId="3c60a3631c0db8ad" providerId="LiveId" clId="{7C0B189B-BEFE-42C6-BD4E-D182F6F8E157}" dt="2023-01-18T10:52:57.020" v="35"/>
          <ac:picMkLst>
            <pc:docMk/>
            <pc:sldMk cId="2511564658" sldId="454"/>
            <ac:picMk id="5" creationId="{F3CF94DC-3471-DCC9-094A-1EE4861A70C1}"/>
          </ac:picMkLst>
        </pc:picChg>
      </pc:sldChg>
      <pc:sldChg chg="modSp mod modTransition">
        <pc:chgData name="Alfred Smith" userId="3c60a3631c0db8ad" providerId="LiveId" clId="{7C0B189B-BEFE-42C6-BD4E-D182F6F8E157}" dt="2023-01-18T10:52:57.020" v="35"/>
        <pc:sldMkLst>
          <pc:docMk/>
          <pc:sldMk cId="1799939013" sldId="455"/>
        </pc:sldMkLst>
        <pc:spChg chg="mod">
          <ac:chgData name="Alfred Smith" userId="3c60a3631c0db8ad" providerId="LiveId" clId="{7C0B189B-BEFE-42C6-BD4E-D182F6F8E157}" dt="2023-01-18T10:52:10.679" v="26"/>
          <ac:spMkLst>
            <pc:docMk/>
            <pc:sldMk cId="1799939013" sldId="455"/>
            <ac:spMk id="7" creationId="{32E22943-CF38-B7EF-D791-476029171046}"/>
          </ac:spMkLst>
        </pc:spChg>
      </pc:sldChg>
      <pc:sldChg chg="addSp delSp modSp mod modTransition modAnim">
        <pc:chgData name="Alfred Smith" userId="3c60a3631c0db8ad" providerId="LiveId" clId="{7C0B189B-BEFE-42C6-BD4E-D182F6F8E157}" dt="2023-01-18T10:54:11.648" v="62"/>
        <pc:sldMkLst>
          <pc:docMk/>
          <pc:sldMk cId="4049696417" sldId="456"/>
        </pc:sldMkLst>
        <pc:spChg chg="add mod">
          <ac:chgData name="Alfred Smith" userId="3c60a3631c0db8ad" providerId="LiveId" clId="{7C0B189B-BEFE-42C6-BD4E-D182F6F8E157}" dt="2023-01-18T10:54:11.648" v="62"/>
          <ac:spMkLst>
            <pc:docMk/>
            <pc:sldMk cId="4049696417" sldId="456"/>
            <ac:spMk id="3" creationId="{547516D0-82E5-400D-7A22-126424B4A91D}"/>
          </ac:spMkLst>
        </pc:spChg>
        <pc:spChg chg="del">
          <ac:chgData name="Alfred Smith" userId="3c60a3631c0db8ad" providerId="LiveId" clId="{7C0B189B-BEFE-42C6-BD4E-D182F6F8E157}" dt="2023-01-18T10:53:16.617" v="43" actId="478"/>
          <ac:spMkLst>
            <pc:docMk/>
            <pc:sldMk cId="4049696417" sldId="456"/>
            <ac:spMk id="6" creationId="{416C064E-628E-47C0-A712-DB178FE9901E}"/>
          </ac:spMkLst>
        </pc:spChg>
        <pc:picChg chg="del">
          <ac:chgData name="Alfred Smith" userId="3c60a3631c0db8ad" providerId="LiveId" clId="{7C0B189B-BEFE-42C6-BD4E-D182F6F8E157}" dt="2023-01-18T10:52:57.020" v="35"/>
          <ac:picMkLst>
            <pc:docMk/>
            <pc:sldMk cId="4049696417" sldId="456"/>
            <ac:picMk id="2" creationId="{411B582D-A688-0F2F-0BF1-CA65D5C86611}"/>
          </ac:picMkLst>
        </pc:picChg>
      </pc:sldChg>
      <pc:sldChg chg="modSp mod modTransition">
        <pc:chgData name="Alfred Smith" userId="3c60a3631c0db8ad" providerId="LiveId" clId="{7C0B189B-BEFE-42C6-BD4E-D182F6F8E157}" dt="2023-01-18T10:52:57.020" v="35"/>
        <pc:sldMkLst>
          <pc:docMk/>
          <pc:sldMk cId="2618424304" sldId="457"/>
        </pc:sldMkLst>
        <pc:spChg chg="mod">
          <ac:chgData name="Alfred Smith" userId="3c60a3631c0db8ad" providerId="LiveId" clId="{7C0B189B-BEFE-42C6-BD4E-D182F6F8E157}" dt="2023-01-18T10:52:13.968" v="27"/>
          <ac:spMkLst>
            <pc:docMk/>
            <pc:sldMk cId="2618424304" sldId="457"/>
            <ac:spMk id="7" creationId="{B8280EB3-36B9-07D8-3FBD-6E8B70674AC9}"/>
          </ac:spMkLst>
        </pc:spChg>
      </pc:sldChg>
      <pc:sldChg chg="addSp delSp modSp mod modTransition modAnim">
        <pc:chgData name="Alfred Smith" userId="3c60a3631c0db8ad" providerId="LiveId" clId="{7C0B189B-BEFE-42C6-BD4E-D182F6F8E157}" dt="2023-01-18T10:54:13.566" v="63"/>
        <pc:sldMkLst>
          <pc:docMk/>
          <pc:sldMk cId="2789980734" sldId="458"/>
        </pc:sldMkLst>
        <pc:spChg chg="add mod">
          <ac:chgData name="Alfred Smith" userId="3c60a3631c0db8ad" providerId="LiveId" clId="{7C0B189B-BEFE-42C6-BD4E-D182F6F8E157}" dt="2023-01-18T10:54:13.566" v="63"/>
          <ac:spMkLst>
            <pc:docMk/>
            <pc:sldMk cId="2789980734" sldId="458"/>
            <ac:spMk id="2" creationId="{6119F5E8-B718-BC85-22AC-6984605AAA99}"/>
          </ac:spMkLst>
        </pc:spChg>
        <pc:spChg chg="del">
          <ac:chgData name="Alfred Smith" userId="3c60a3631c0db8ad" providerId="LiveId" clId="{7C0B189B-BEFE-42C6-BD4E-D182F6F8E157}" dt="2023-01-18T10:53:15.070" v="42" actId="478"/>
          <ac:spMkLst>
            <pc:docMk/>
            <pc:sldMk cId="2789980734" sldId="458"/>
            <ac:spMk id="6" creationId="{416C064E-628E-47C0-A712-DB178FE9901E}"/>
          </ac:spMkLst>
        </pc:spChg>
        <pc:picChg chg="del">
          <ac:chgData name="Alfred Smith" userId="3c60a3631c0db8ad" providerId="LiveId" clId="{7C0B189B-BEFE-42C6-BD4E-D182F6F8E157}" dt="2023-01-18T10:52:57.020" v="35"/>
          <ac:picMkLst>
            <pc:docMk/>
            <pc:sldMk cId="2789980734" sldId="458"/>
            <ac:picMk id="7" creationId="{839369A3-BFBF-DCF9-C393-2721DFB41204}"/>
          </ac:picMkLst>
        </pc:picChg>
      </pc:sldChg>
      <pc:sldChg chg="modSp mod modTransition">
        <pc:chgData name="Alfred Smith" userId="3c60a3631c0db8ad" providerId="LiveId" clId="{7C0B189B-BEFE-42C6-BD4E-D182F6F8E157}" dt="2023-01-18T10:52:57.020" v="35"/>
        <pc:sldMkLst>
          <pc:docMk/>
          <pc:sldMk cId="783514268" sldId="459"/>
        </pc:sldMkLst>
        <pc:spChg chg="mod">
          <ac:chgData name="Alfred Smith" userId="3c60a3631c0db8ad" providerId="LiveId" clId="{7C0B189B-BEFE-42C6-BD4E-D182F6F8E157}" dt="2023-01-18T10:52:19.073" v="28"/>
          <ac:spMkLst>
            <pc:docMk/>
            <pc:sldMk cId="783514268" sldId="459"/>
            <ac:spMk id="5" creationId="{91AC232E-D12F-EA8F-30E1-BE242F434864}"/>
          </ac:spMkLst>
        </pc:spChg>
      </pc:sldChg>
      <pc:sldChg chg="addSp delSp modSp mod modTransition modAnim">
        <pc:chgData name="Alfred Smith" userId="3c60a3631c0db8ad" providerId="LiveId" clId="{7C0B189B-BEFE-42C6-BD4E-D182F6F8E157}" dt="2023-01-18T10:54:15.200" v="64"/>
        <pc:sldMkLst>
          <pc:docMk/>
          <pc:sldMk cId="2691432836" sldId="460"/>
        </pc:sldMkLst>
        <pc:spChg chg="add mod">
          <ac:chgData name="Alfred Smith" userId="3c60a3631c0db8ad" providerId="LiveId" clId="{7C0B189B-BEFE-42C6-BD4E-D182F6F8E157}" dt="2023-01-18T10:54:15.200" v="64"/>
          <ac:spMkLst>
            <pc:docMk/>
            <pc:sldMk cId="2691432836" sldId="460"/>
            <ac:spMk id="3" creationId="{3E83FDFD-6ED2-1A18-D924-C120BE517C3D}"/>
          </ac:spMkLst>
        </pc:spChg>
        <pc:spChg chg="del">
          <ac:chgData name="Alfred Smith" userId="3c60a3631c0db8ad" providerId="LiveId" clId="{7C0B189B-BEFE-42C6-BD4E-D182F6F8E157}" dt="2023-01-18T10:53:13.272" v="41" actId="478"/>
          <ac:spMkLst>
            <pc:docMk/>
            <pc:sldMk cId="2691432836" sldId="460"/>
            <ac:spMk id="6" creationId="{416C064E-628E-47C0-A712-DB178FE9901E}"/>
          </ac:spMkLst>
        </pc:spChg>
        <pc:picChg chg="del">
          <ac:chgData name="Alfred Smith" userId="3c60a3631c0db8ad" providerId="LiveId" clId="{7C0B189B-BEFE-42C6-BD4E-D182F6F8E157}" dt="2023-01-18T10:52:57.020" v="35"/>
          <ac:picMkLst>
            <pc:docMk/>
            <pc:sldMk cId="2691432836" sldId="460"/>
            <ac:picMk id="2" creationId="{2167B2F9-450A-C485-4613-ED2EF8244C4C}"/>
          </ac:picMkLst>
        </pc:picChg>
      </pc:sldChg>
      <pc:sldChg chg="modSp mod modTransition">
        <pc:chgData name="Alfred Smith" userId="3c60a3631c0db8ad" providerId="LiveId" clId="{7C0B189B-BEFE-42C6-BD4E-D182F6F8E157}" dt="2023-01-18T10:52:57.020" v="35"/>
        <pc:sldMkLst>
          <pc:docMk/>
          <pc:sldMk cId="3868250199" sldId="461"/>
        </pc:sldMkLst>
        <pc:spChg chg="mod">
          <ac:chgData name="Alfred Smith" userId="3c60a3631c0db8ad" providerId="LiveId" clId="{7C0B189B-BEFE-42C6-BD4E-D182F6F8E157}" dt="2023-01-18T10:52:22.611" v="29"/>
          <ac:spMkLst>
            <pc:docMk/>
            <pc:sldMk cId="3868250199" sldId="461"/>
            <ac:spMk id="7" creationId="{09ED9E88-2716-4A38-6175-2923EC6B9EFE}"/>
          </ac:spMkLst>
        </pc:spChg>
      </pc:sldChg>
      <pc:sldChg chg="addSp delSp modSp mod modTransition modAnim">
        <pc:chgData name="Alfred Smith" userId="3c60a3631c0db8ad" providerId="LiveId" clId="{7C0B189B-BEFE-42C6-BD4E-D182F6F8E157}" dt="2023-01-18T10:54:16.694" v="65"/>
        <pc:sldMkLst>
          <pc:docMk/>
          <pc:sldMk cId="3941201962" sldId="462"/>
        </pc:sldMkLst>
        <pc:spChg chg="add mod">
          <ac:chgData name="Alfred Smith" userId="3c60a3631c0db8ad" providerId="LiveId" clId="{7C0B189B-BEFE-42C6-BD4E-D182F6F8E157}" dt="2023-01-18T10:54:16.694" v="65"/>
          <ac:spMkLst>
            <pc:docMk/>
            <pc:sldMk cId="3941201962" sldId="462"/>
            <ac:spMk id="3" creationId="{14421725-ACF7-D530-328A-9DB1B8BDB531}"/>
          </ac:spMkLst>
        </pc:spChg>
        <pc:spChg chg="del">
          <ac:chgData name="Alfred Smith" userId="3c60a3631c0db8ad" providerId="LiveId" clId="{7C0B189B-BEFE-42C6-BD4E-D182F6F8E157}" dt="2023-01-18T10:53:11.413" v="40" actId="478"/>
          <ac:spMkLst>
            <pc:docMk/>
            <pc:sldMk cId="3941201962" sldId="462"/>
            <ac:spMk id="6" creationId="{416C064E-628E-47C0-A712-DB178FE9901E}"/>
          </ac:spMkLst>
        </pc:spChg>
        <pc:picChg chg="del">
          <ac:chgData name="Alfred Smith" userId="3c60a3631c0db8ad" providerId="LiveId" clId="{7C0B189B-BEFE-42C6-BD4E-D182F6F8E157}" dt="2023-01-18T10:52:57.020" v="35"/>
          <ac:picMkLst>
            <pc:docMk/>
            <pc:sldMk cId="3941201962" sldId="462"/>
            <ac:picMk id="2" creationId="{627650C8-FB85-F389-339E-5F32E0EB8A2B}"/>
          </ac:picMkLst>
        </pc:picChg>
      </pc:sldChg>
      <pc:sldChg chg="modSp mod modTransition">
        <pc:chgData name="Alfred Smith" userId="3c60a3631c0db8ad" providerId="LiveId" clId="{7C0B189B-BEFE-42C6-BD4E-D182F6F8E157}" dt="2023-01-18T10:52:57.020" v="35"/>
        <pc:sldMkLst>
          <pc:docMk/>
          <pc:sldMk cId="2982327576" sldId="463"/>
        </pc:sldMkLst>
        <pc:spChg chg="mod">
          <ac:chgData name="Alfred Smith" userId="3c60a3631c0db8ad" providerId="LiveId" clId="{7C0B189B-BEFE-42C6-BD4E-D182F6F8E157}" dt="2023-01-18T10:52:25.671" v="30"/>
          <ac:spMkLst>
            <pc:docMk/>
            <pc:sldMk cId="2982327576" sldId="463"/>
            <ac:spMk id="7" creationId="{49A81E28-7A34-EA25-5869-C119E39578DF}"/>
          </ac:spMkLst>
        </pc:spChg>
      </pc:sldChg>
      <pc:sldChg chg="addSp delSp modSp mod modTransition modAnim">
        <pc:chgData name="Alfred Smith" userId="3c60a3631c0db8ad" providerId="LiveId" clId="{7C0B189B-BEFE-42C6-BD4E-D182F6F8E157}" dt="2023-01-18T10:54:18.031" v="66"/>
        <pc:sldMkLst>
          <pc:docMk/>
          <pc:sldMk cId="3471468068" sldId="464"/>
        </pc:sldMkLst>
        <pc:spChg chg="add mod">
          <ac:chgData name="Alfred Smith" userId="3c60a3631c0db8ad" providerId="LiveId" clId="{7C0B189B-BEFE-42C6-BD4E-D182F6F8E157}" dt="2023-01-18T10:54:18.031" v="66"/>
          <ac:spMkLst>
            <pc:docMk/>
            <pc:sldMk cId="3471468068" sldId="464"/>
            <ac:spMk id="2" creationId="{8C655741-7201-92A0-63D3-089390345CFB}"/>
          </ac:spMkLst>
        </pc:spChg>
        <pc:spChg chg="del">
          <ac:chgData name="Alfred Smith" userId="3c60a3631c0db8ad" providerId="LiveId" clId="{7C0B189B-BEFE-42C6-BD4E-D182F6F8E157}" dt="2023-01-18T10:53:09.875" v="39" actId="478"/>
          <ac:spMkLst>
            <pc:docMk/>
            <pc:sldMk cId="3471468068" sldId="464"/>
            <ac:spMk id="6" creationId="{416C064E-628E-47C0-A712-DB178FE9901E}"/>
          </ac:spMkLst>
        </pc:spChg>
        <pc:picChg chg="del">
          <ac:chgData name="Alfred Smith" userId="3c60a3631c0db8ad" providerId="LiveId" clId="{7C0B189B-BEFE-42C6-BD4E-D182F6F8E157}" dt="2023-01-18T10:52:57.020" v="35"/>
          <ac:picMkLst>
            <pc:docMk/>
            <pc:sldMk cId="3471468068" sldId="464"/>
            <ac:picMk id="12" creationId="{0A6909DF-AD61-6310-2AA8-8512783682E5}"/>
          </ac:picMkLst>
        </pc:picChg>
      </pc:sldChg>
      <pc:sldChg chg="modSp mod modTransition">
        <pc:chgData name="Alfred Smith" userId="3c60a3631c0db8ad" providerId="LiveId" clId="{7C0B189B-BEFE-42C6-BD4E-D182F6F8E157}" dt="2023-01-18T10:52:57.020" v="35"/>
        <pc:sldMkLst>
          <pc:docMk/>
          <pc:sldMk cId="3894174290" sldId="465"/>
        </pc:sldMkLst>
        <pc:spChg chg="mod">
          <ac:chgData name="Alfred Smith" userId="3c60a3631c0db8ad" providerId="LiveId" clId="{7C0B189B-BEFE-42C6-BD4E-D182F6F8E157}" dt="2023-01-18T10:52:28.717" v="31"/>
          <ac:spMkLst>
            <pc:docMk/>
            <pc:sldMk cId="3894174290" sldId="465"/>
            <ac:spMk id="7" creationId="{33DE8E4F-2D3B-A034-82EB-EA337F8ECF9B}"/>
          </ac:spMkLst>
        </pc:spChg>
      </pc:sldChg>
      <pc:sldChg chg="addSp delSp modSp mod modTransition modAnim">
        <pc:chgData name="Alfred Smith" userId="3c60a3631c0db8ad" providerId="LiveId" clId="{7C0B189B-BEFE-42C6-BD4E-D182F6F8E157}" dt="2023-01-18T10:54:19.471" v="67"/>
        <pc:sldMkLst>
          <pc:docMk/>
          <pc:sldMk cId="581074576" sldId="466"/>
        </pc:sldMkLst>
        <pc:spChg chg="add mod">
          <ac:chgData name="Alfred Smith" userId="3c60a3631c0db8ad" providerId="LiveId" clId="{7C0B189B-BEFE-42C6-BD4E-D182F6F8E157}" dt="2023-01-18T10:54:19.471" v="67"/>
          <ac:spMkLst>
            <pc:docMk/>
            <pc:sldMk cId="581074576" sldId="466"/>
            <ac:spMk id="2" creationId="{15A1DE55-493F-FCBC-6587-3C36F99D6404}"/>
          </ac:spMkLst>
        </pc:spChg>
        <pc:spChg chg="del">
          <ac:chgData name="Alfred Smith" userId="3c60a3631c0db8ad" providerId="LiveId" clId="{7C0B189B-BEFE-42C6-BD4E-D182F6F8E157}" dt="2023-01-18T10:53:08.400" v="38" actId="478"/>
          <ac:spMkLst>
            <pc:docMk/>
            <pc:sldMk cId="581074576" sldId="466"/>
            <ac:spMk id="6" creationId="{416C064E-628E-47C0-A712-DB178FE9901E}"/>
          </ac:spMkLst>
        </pc:spChg>
        <pc:picChg chg="del">
          <ac:chgData name="Alfred Smith" userId="3c60a3631c0db8ad" providerId="LiveId" clId="{7C0B189B-BEFE-42C6-BD4E-D182F6F8E157}" dt="2023-01-18T10:52:57.020" v="35"/>
          <ac:picMkLst>
            <pc:docMk/>
            <pc:sldMk cId="581074576" sldId="466"/>
            <ac:picMk id="3" creationId="{70C710E7-2E71-3F86-B3B3-2EE0F677A567}"/>
          </ac:picMkLst>
        </pc:picChg>
      </pc:sldChg>
      <pc:sldChg chg="modSp mod modTransition">
        <pc:chgData name="Alfred Smith" userId="3c60a3631c0db8ad" providerId="LiveId" clId="{7C0B189B-BEFE-42C6-BD4E-D182F6F8E157}" dt="2023-01-18T10:52:57.020" v="35"/>
        <pc:sldMkLst>
          <pc:docMk/>
          <pc:sldMk cId="2711152741" sldId="467"/>
        </pc:sldMkLst>
        <pc:spChg chg="mod">
          <ac:chgData name="Alfred Smith" userId="3c60a3631c0db8ad" providerId="LiveId" clId="{7C0B189B-BEFE-42C6-BD4E-D182F6F8E157}" dt="2023-01-18T10:52:33.040" v="32"/>
          <ac:spMkLst>
            <pc:docMk/>
            <pc:sldMk cId="2711152741" sldId="467"/>
            <ac:spMk id="7" creationId="{841234F2-0BA7-BB9D-7ECC-53F253037F35}"/>
          </ac:spMkLst>
        </pc:spChg>
      </pc:sldChg>
      <pc:sldChg chg="delSp modTransition modAnim">
        <pc:chgData name="Alfred Smith" userId="3c60a3631c0db8ad" providerId="LiveId" clId="{7C0B189B-BEFE-42C6-BD4E-D182F6F8E157}" dt="2023-01-18T10:52:57.020" v="35"/>
        <pc:sldMkLst>
          <pc:docMk/>
          <pc:sldMk cId="3596600315" sldId="468"/>
        </pc:sldMkLst>
        <pc:picChg chg="del">
          <ac:chgData name="Alfred Smith" userId="3c60a3631c0db8ad" providerId="LiveId" clId="{7C0B189B-BEFE-42C6-BD4E-D182F6F8E157}" dt="2023-01-18T10:52:57.020" v="35"/>
          <ac:picMkLst>
            <pc:docMk/>
            <pc:sldMk cId="3596600315" sldId="468"/>
            <ac:picMk id="9" creationId="{2DF3AAEE-5642-F2F7-2D2A-5E84A9087E73}"/>
          </ac:picMkLst>
        </pc:picChg>
      </pc:sldChg>
      <pc:sldChg chg="addSp delSp modSp mod modTransition modAnim">
        <pc:chgData name="Alfred Smith" userId="3c60a3631c0db8ad" providerId="LiveId" clId="{7C0B189B-BEFE-42C6-BD4E-D182F6F8E157}" dt="2023-01-18T10:54:20.918" v="68"/>
        <pc:sldMkLst>
          <pc:docMk/>
          <pc:sldMk cId="1539890591" sldId="469"/>
        </pc:sldMkLst>
        <pc:spChg chg="add mod">
          <ac:chgData name="Alfred Smith" userId="3c60a3631c0db8ad" providerId="LiveId" clId="{7C0B189B-BEFE-42C6-BD4E-D182F6F8E157}" dt="2023-01-18T10:54:20.918" v="68"/>
          <ac:spMkLst>
            <pc:docMk/>
            <pc:sldMk cId="1539890591" sldId="469"/>
            <ac:spMk id="2" creationId="{A514331B-1691-86CB-D8A8-39E5B0038725}"/>
          </ac:spMkLst>
        </pc:spChg>
        <pc:spChg chg="del">
          <ac:chgData name="Alfred Smith" userId="3c60a3631c0db8ad" providerId="LiveId" clId="{7C0B189B-BEFE-42C6-BD4E-D182F6F8E157}" dt="2023-01-18T10:53:06.699" v="37" actId="478"/>
          <ac:spMkLst>
            <pc:docMk/>
            <pc:sldMk cId="1539890591" sldId="469"/>
            <ac:spMk id="6" creationId="{416C064E-628E-47C0-A712-DB178FE9901E}"/>
          </ac:spMkLst>
        </pc:spChg>
        <pc:picChg chg="del">
          <ac:chgData name="Alfred Smith" userId="3c60a3631c0db8ad" providerId="LiveId" clId="{7C0B189B-BEFE-42C6-BD4E-D182F6F8E157}" dt="2023-01-18T10:52:57.020" v="35"/>
          <ac:picMkLst>
            <pc:docMk/>
            <pc:sldMk cId="1539890591" sldId="469"/>
            <ac:picMk id="5" creationId="{1873FA1B-7669-0948-8A2F-5D207CC58A1B}"/>
          </ac:picMkLst>
        </pc:picChg>
      </pc:sldChg>
      <pc:sldChg chg="addSp delSp modSp mod modTransition modAnim">
        <pc:chgData name="Alfred Smith" userId="3c60a3631c0db8ad" providerId="LiveId" clId="{7C0B189B-BEFE-42C6-BD4E-D182F6F8E157}" dt="2023-01-18T10:54:22.502" v="69"/>
        <pc:sldMkLst>
          <pc:docMk/>
          <pc:sldMk cId="3065029817" sldId="471"/>
        </pc:sldMkLst>
        <pc:spChg chg="add mod">
          <ac:chgData name="Alfred Smith" userId="3c60a3631c0db8ad" providerId="LiveId" clId="{7C0B189B-BEFE-42C6-BD4E-D182F6F8E157}" dt="2023-01-18T10:54:22.502" v="69"/>
          <ac:spMkLst>
            <pc:docMk/>
            <pc:sldMk cId="3065029817" sldId="471"/>
            <ac:spMk id="2" creationId="{E45E5617-6C89-950B-6253-3077EC6D6723}"/>
          </ac:spMkLst>
        </pc:spChg>
        <pc:spChg chg="del">
          <ac:chgData name="Alfred Smith" userId="3c60a3631c0db8ad" providerId="LiveId" clId="{7C0B189B-BEFE-42C6-BD4E-D182F6F8E157}" dt="2023-01-18T10:53:05.282" v="36" actId="478"/>
          <ac:spMkLst>
            <pc:docMk/>
            <pc:sldMk cId="3065029817" sldId="471"/>
            <ac:spMk id="6" creationId="{416C064E-628E-47C0-A712-DB178FE9901E}"/>
          </ac:spMkLst>
        </pc:spChg>
        <pc:picChg chg="del">
          <ac:chgData name="Alfred Smith" userId="3c60a3631c0db8ad" providerId="LiveId" clId="{7C0B189B-BEFE-42C6-BD4E-D182F6F8E157}" dt="2023-01-18T10:52:57.020" v="35"/>
          <ac:picMkLst>
            <pc:docMk/>
            <pc:sldMk cId="3065029817" sldId="471"/>
            <ac:picMk id="3" creationId="{590B7A89-A618-3C9A-489F-6F4CFBD4542F}"/>
          </ac:picMkLst>
        </pc:picChg>
      </pc:sldChg>
      <pc:sldChg chg="modSp mod modTransition">
        <pc:chgData name="Alfred Smith" userId="3c60a3631c0db8ad" providerId="LiveId" clId="{7C0B189B-BEFE-42C6-BD4E-D182F6F8E157}" dt="2023-01-18T10:52:57.020" v="35"/>
        <pc:sldMkLst>
          <pc:docMk/>
          <pc:sldMk cId="3043661295" sldId="472"/>
        </pc:sldMkLst>
        <pc:spChg chg="mod">
          <ac:chgData name="Alfred Smith" userId="3c60a3631c0db8ad" providerId="LiveId" clId="{7C0B189B-BEFE-42C6-BD4E-D182F6F8E157}" dt="2023-01-18T10:52:39.183" v="34"/>
          <ac:spMkLst>
            <pc:docMk/>
            <pc:sldMk cId="3043661295" sldId="472"/>
            <ac:spMk id="7" creationId="{210FD959-5DF6-EF34-89FD-FE197C02EDD1}"/>
          </ac:spMkLst>
        </pc:spChg>
      </pc:sldChg>
      <pc:sldChg chg="addSp delSp modSp mod modTransition">
        <pc:chgData name="Alfred Smith" userId="3c60a3631c0db8ad" providerId="LiveId" clId="{7C0B189B-BEFE-42C6-BD4E-D182F6F8E157}" dt="2023-01-18T10:52:57.020" v="35"/>
        <pc:sldMkLst>
          <pc:docMk/>
          <pc:sldMk cId="627526544" sldId="473"/>
        </pc:sldMkLst>
        <pc:spChg chg="add mod">
          <ac:chgData name="Alfred Smith" userId="3c60a3631c0db8ad" providerId="LiveId" clId="{7C0B189B-BEFE-42C6-BD4E-D182F6F8E157}" dt="2023-01-18T10:50:54.147" v="17"/>
          <ac:spMkLst>
            <pc:docMk/>
            <pc:sldMk cId="627526544" sldId="473"/>
            <ac:spMk id="2" creationId="{E7083B62-75D1-F208-6940-41A2FC0CA08C}"/>
          </ac:spMkLst>
        </pc:spChg>
        <pc:spChg chg="del">
          <ac:chgData name="Alfred Smith" userId="3c60a3631c0db8ad" providerId="LiveId" clId="{7C0B189B-BEFE-42C6-BD4E-D182F6F8E157}" dt="2023-01-18T10:50:52.895" v="16" actId="478"/>
          <ac:spMkLst>
            <pc:docMk/>
            <pc:sldMk cId="627526544" sldId="473"/>
            <ac:spMk id="5" creationId="{B24EFBAC-505E-61F7-6B90-B810CFE4FB6E}"/>
          </ac:spMkLst>
        </pc:spChg>
      </pc:sldChg>
      <pc:sldChg chg="modSp mod modTransition">
        <pc:chgData name="Alfred Smith" userId="3c60a3631c0db8ad" providerId="LiveId" clId="{7C0B189B-BEFE-42C6-BD4E-D182F6F8E157}" dt="2023-01-18T10:52:57.020" v="35"/>
        <pc:sldMkLst>
          <pc:docMk/>
          <pc:sldMk cId="2632557781" sldId="474"/>
        </pc:sldMkLst>
        <pc:spChg chg="mod">
          <ac:chgData name="Alfred Smith" userId="3c60a3631c0db8ad" providerId="LiveId" clId="{7C0B189B-BEFE-42C6-BD4E-D182F6F8E157}" dt="2023-01-18T10:52:36.141" v="33"/>
          <ac:spMkLst>
            <pc:docMk/>
            <pc:sldMk cId="2632557781" sldId="474"/>
            <ac:spMk id="4" creationId="{83879E17-E2F8-6245-592D-6BA139A2DCC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2023/09/12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28 </a:t>
            </a:r>
            <a:r>
              <a:rPr lang="en-IN" sz="1800" b="1" i="0" u="none" strike="noStrike" baseline="0" dirty="0">
                <a:latin typeface="TimesNewRomanPS-BoldMT"/>
              </a:rPr>
              <a:t>Esther</a:t>
            </a:r>
          </a:p>
          <a:p>
            <a:pPr algn="l"/>
            <a:r>
              <a:rPr lang="en-US" sz="1800" b="0" i="0" u="none" strike="noStrike" baseline="0" dirty="0">
                <a:latin typeface="TimesNewRomanPSMT"/>
              </a:rPr>
              <a:t>1. Queen Vashti’s refuses King - 1:1-22 (Left Bottom Room in Palace)</a:t>
            </a:r>
          </a:p>
          <a:p>
            <a:pPr algn="l"/>
            <a:r>
              <a:rPr lang="en-US" sz="1800" b="0" i="0" u="none" strike="noStrike" baseline="0" dirty="0">
                <a:latin typeface="TimesNewRomanPSMT"/>
              </a:rPr>
              <a:t>2. Esther’s coronation banquet - 2:1-20 (Right Bottom Room in Palace)</a:t>
            </a:r>
          </a:p>
          <a:p>
            <a:pPr algn="l"/>
            <a:r>
              <a:rPr lang="en-US" sz="1800" b="0" i="0" u="none" strike="noStrike" baseline="0" dirty="0">
                <a:latin typeface="TimesNewRomanPSMT"/>
              </a:rPr>
              <a:t>3. Guards Plot against King - 2:21-23 (At Palace Gate)</a:t>
            </a:r>
          </a:p>
          <a:p>
            <a:pPr algn="l"/>
            <a:r>
              <a:rPr lang="en-US" sz="1800" b="0" i="0" u="none" strike="noStrike" baseline="0" dirty="0">
                <a:latin typeface="TimesNewRomanPSMT"/>
              </a:rPr>
              <a:t>4. Mordecai won’t bow to Haman - 3:1-6 (Right side of Palace Gate)</a:t>
            </a:r>
          </a:p>
          <a:p>
            <a:pPr algn="l"/>
            <a:r>
              <a:rPr lang="en-US" sz="1800" b="0" i="0" u="none" strike="noStrike" baseline="0" dirty="0">
                <a:latin typeface="TimesNewRomanPSMT"/>
              </a:rPr>
              <a:t>5. Haman Plots to kill the Jews - 3:7 – 4:17 (On Palace Roof and Top Left)</a:t>
            </a:r>
          </a:p>
          <a:p>
            <a:pPr algn="l"/>
            <a:r>
              <a:rPr lang="en-US" sz="1800" b="0" i="0" u="none" strike="noStrike" baseline="0" dirty="0">
                <a:latin typeface="TimesNewRomanPSMT"/>
              </a:rPr>
              <a:t>6. Esther enters the Throne Room - 5:1-8 (Palace Center)</a:t>
            </a:r>
          </a:p>
          <a:p>
            <a:pPr algn="l"/>
            <a:r>
              <a:rPr lang="en-US" sz="1800" b="0" i="0" u="none" strike="noStrike" baseline="0" dirty="0">
                <a:latin typeface="TimesNewRomanPSMT"/>
              </a:rPr>
              <a:t>7. Haman builds gallows - 5:9-14 (Right Top)</a:t>
            </a:r>
          </a:p>
          <a:p>
            <a:pPr algn="l"/>
            <a:r>
              <a:rPr lang="en-US" sz="1800" b="0" i="0" u="none" strike="noStrike" baseline="0" dirty="0">
                <a:latin typeface="TimesNewRomanPSMT"/>
              </a:rPr>
              <a:t>8. The King asks Haman what should be done- 6:1-9 (Left Top Room in Palace)</a:t>
            </a:r>
          </a:p>
          <a:p>
            <a:pPr algn="l"/>
            <a:r>
              <a:rPr lang="en-US" sz="1800" b="0" i="0" u="none" strike="noStrike" baseline="0" dirty="0">
                <a:latin typeface="TimesNewRomanPSMT"/>
              </a:rPr>
              <a:t>9. Haman leads Mordecai on King’s Horse - 6:10-14 (Right Bottom)</a:t>
            </a:r>
          </a:p>
          <a:p>
            <a:pPr algn="l"/>
            <a:r>
              <a:rPr lang="en-US" sz="1800" b="0" i="0" u="none" strike="noStrike" baseline="0" dirty="0">
                <a:latin typeface="TimesNewRomanPSMT"/>
              </a:rPr>
              <a:t>10. Esther exposes Haman - 7:1-10 (Right Top Room in Palace)</a:t>
            </a:r>
          </a:p>
          <a:p>
            <a:pPr algn="l"/>
            <a:r>
              <a:rPr lang="en-US" sz="1800" b="0" i="0" u="none" strike="noStrike" baseline="0" dirty="0">
                <a:latin typeface="TimesNewRomanPSMT"/>
              </a:rPr>
              <a:t>11. Mordecai raised up - 8:1 – 10:3 (Left Bottom)</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2023/09/12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2023/09/12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2023/09/12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2023/09/12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2023/09/12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2023/09/12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2023/09/12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2023/09/12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2023/09/12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2023/09/12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2023/09/12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2023/09/12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28-1</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3596600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5AB616F-ABD5-9375-2636-26CDF37DABB2}"/>
              </a:ext>
            </a:extLst>
          </p:cNvPr>
          <p:cNvPicPr>
            <a:picLocks noChangeAspect="1"/>
          </p:cNvPicPr>
          <p:nvPr/>
        </p:nvPicPr>
        <p:blipFill rotWithShape="1">
          <a:blip r:embed="rId2"/>
          <a:srcRect t="12807"/>
          <a:stretch/>
        </p:blipFill>
        <p:spPr>
          <a:xfrm flipH="1">
            <a:off x="20" y="1282"/>
            <a:ext cx="12191980" cy="6856718"/>
          </a:xfrm>
          <a:prstGeom prst="rect">
            <a:avLst/>
          </a:prstGeom>
        </p:spPr>
      </p:pic>
      <p:sp>
        <p:nvSpPr>
          <p:cNvPr id="5" name="TextBox 4">
            <a:extLst>
              <a:ext uri="{FF2B5EF4-FFF2-40B4-BE49-F238E27FC236}">
                <a16:creationId xmlns:a16="http://schemas.microsoft.com/office/drawing/2014/main" id="{076FA95C-7E4B-8FA1-141E-0175152CCBDE}"/>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9Also Vashti the queen made a feast for the women in the royal house which belonged to King Ahasuerus.</a:t>
            </a:r>
            <a:endParaRPr lang="en-ZA" dirty="0"/>
          </a:p>
        </p:txBody>
      </p:sp>
      <p:sp>
        <p:nvSpPr>
          <p:cNvPr id="2" name="TextBox 1">
            <a:extLst>
              <a:ext uri="{FF2B5EF4-FFF2-40B4-BE49-F238E27FC236}">
                <a16:creationId xmlns:a16="http://schemas.microsoft.com/office/drawing/2014/main" id="{AD36AA9D-4349-EAAD-6FD9-188D1D1410BD}"/>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665805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089FA87-8A06-4C7E-2AC2-0E9382E613A2}"/>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6B0602B-86A3-B4AB-B51B-030D5273C12F}"/>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10On the seventh day, when the heart of the king was merry with wine, he commanded … the seven eunuchs who served in the presence of Ahasuerus the king,</a:t>
            </a:r>
            <a:endParaRPr lang="en-ZA" dirty="0"/>
          </a:p>
        </p:txBody>
      </p:sp>
      <p:sp>
        <p:nvSpPr>
          <p:cNvPr id="2" name="TextBox 1">
            <a:extLst>
              <a:ext uri="{FF2B5EF4-FFF2-40B4-BE49-F238E27FC236}">
                <a16:creationId xmlns:a16="http://schemas.microsoft.com/office/drawing/2014/main" id="{E40972A0-5C5D-1860-73BC-C0D19B071C05}"/>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843663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6D8B855-B230-D0BB-1F44-C247F026C690}"/>
              </a:ext>
            </a:extLst>
          </p:cNvPr>
          <p:cNvPicPr>
            <a:picLocks noChangeAspect="1"/>
          </p:cNvPicPr>
          <p:nvPr/>
        </p:nvPicPr>
        <p:blipFill rotWithShape="1">
          <a:blip r:embed="rId2"/>
          <a:srcRect l="3936" r="936" b="1"/>
          <a:stretch/>
        </p:blipFill>
        <p:spPr>
          <a:xfrm flipH="1">
            <a:off x="20" y="1282"/>
            <a:ext cx="12191980" cy="6856718"/>
          </a:xfrm>
          <a:prstGeom prst="rect">
            <a:avLst/>
          </a:prstGeom>
        </p:spPr>
      </p:pic>
      <p:sp>
        <p:nvSpPr>
          <p:cNvPr id="5" name="TextBox 4">
            <a:extLst>
              <a:ext uri="{FF2B5EF4-FFF2-40B4-BE49-F238E27FC236}">
                <a16:creationId xmlns:a16="http://schemas.microsoft.com/office/drawing/2014/main" id="{2B97B6E5-31EF-1AE7-E94B-E030CBD38629}"/>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11to bring Vashti the queen before the king wearing the royal crown, to show the people and the princes her beauty; for she was beautiful. </a:t>
            </a:r>
            <a:endParaRPr lang="en-ZA" dirty="0"/>
          </a:p>
        </p:txBody>
      </p:sp>
      <p:sp>
        <p:nvSpPr>
          <p:cNvPr id="2" name="TextBox 1">
            <a:extLst>
              <a:ext uri="{FF2B5EF4-FFF2-40B4-BE49-F238E27FC236}">
                <a16:creationId xmlns:a16="http://schemas.microsoft.com/office/drawing/2014/main" id="{7536C4BA-851F-9C33-7261-557041F0F460}"/>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538051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C98D963-C140-97F6-CDBE-DDC5272A2D17}"/>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26A7817A-94F1-2E99-05B9-58E0AC87B77A}"/>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12But the queen Vashti refused to come at the king’s commandment by the eunuchs. Therefore the king was very angry, and his anger burned in him.</a:t>
            </a:r>
            <a:endParaRPr lang="en-ZA" dirty="0"/>
          </a:p>
        </p:txBody>
      </p:sp>
      <p:sp>
        <p:nvSpPr>
          <p:cNvPr id="2" name="TextBox 1">
            <a:extLst>
              <a:ext uri="{FF2B5EF4-FFF2-40B4-BE49-F238E27FC236}">
                <a16:creationId xmlns:a16="http://schemas.microsoft.com/office/drawing/2014/main" id="{BC4AE81D-F70B-8C82-7123-E7E1537E5534}"/>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002949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117F8E9-0EAE-3DEC-34B0-62B1C74B298C}"/>
              </a:ext>
            </a:extLst>
          </p:cNvPr>
          <p:cNvPicPr>
            <a:picLocks noChangeAspect="1"/>
          </p:cNvPicPr>
          <p:nvPr/>
        </p:nvPicPr>
        <p:blipFill rotWithShape="1">
          <a:blip r:embed="rId2"/>
          <a:srcRect b="508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C09C7EDF-C013-067B-19C4-98FA79D0B18F}"/>
              </a:ext>
            </a:extLst>
          </p:cNvPr>
          <p:cNvSpPr txBox="1"/>
          <p:nvPr/>
        </p:nvSpPr>
        <p:spPr>
          <a:xfrm>
            <a:off x="2151929" y="48948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13Then the king said to the wise men, who knew the times (for it was the king’s custom to consult those who knew law and judgment; </a:t>
            </a:r>
            <a:endParaRPr lang="en-ZA" dirty="0"/>
          </a:p>
        </p:txBody>
      </p:sp>
      <p:sp>
        <p:nvSpPr>
          <p:cNvPr id="2" name="TextBox 1">
            <a:extLst>
              <a:ext uri="{FF2B5EF4-FFF2-40B4-BE49-F238E27FC236}">
                <a16:creationId xmlns:a16="http://schemas.microsoft.com/office/drawing/2014/main" id="{CC2E1890-9608-616A-BF24-6D7C433C98BD}"/>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511564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31F5CC0-EBBC-0C56-978D-BE19E1A8BDF5}"/>
              </a:ext>
            </a:extLst>
          </p:cNvPr>
          <p:cNvPicPr>
            <a:picLocks noChangeAspect="1"/>
          </p:cNvPicPr>
          <p:nvPr/>
        </p:nvPicPr>
        <p:blipFill rotWithShape="1">
          <a:blip r:embed="rId2"/>
          <a:srcRect l="1086" r="4229" b="-1"/>
          <a:stretch/>
        </p:blipFill>
        <p:spPr>
          <a:xfrm>
            <a:off x="-382385" y="1282"/>
            <a:ext cx="12574385" cy="703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D4FF1BE-1CB1-CF35-241C-BAACD0621AE9}"/>
              </a:ext>
            </a:extLst>
          </p:cNvPr>
          <p:cNvSpPr txBox="1"/>
          <p:nvPr/>
        </p:nvSpPr>
        <p:spPr>
          <a:xfrm>
            <a:off x="476043" y="4453174"/>
            <a:ext cx="10220713" cy="2403544"/>
          </a:xfrm>
          <a:prstGeom prst="rect">
            <a:avLst/>
          </a:prstGeom>
          <a:noFill/>
        </p:spPr>
        <p:txBody>
          <a:bodyPr wrap="square" rtlCol="0">
            <a:noAutofit/>
          </a:bodyPr>
          <a:lstStyle/>
          <a:p>
            <a:r>
              <a:rPr lang="en-US" sz="6000" b="0" i="0" u="none" strike="noStrike" baseline="0" dirty="0">
                <a:solidFill>
                  <a:schemeClr val="bg1"/>
                </a:solidFill>
                <a:latin typeface="TimesNewRomanPSMT"/>
              </a:rPr>
              <a:t>Queen Vashti </a:t>
            </a:r>
            <a:r>
              <a:rPr lang="en-US" sz="6000" b="0" i="0" u="none" strike="noStrike" baseline="0">
                <a:solidFill>
                  <a:schemeClr val="bg1"/>
                </a:solidFill>
                <a:latin typeface="TimesNewRomanPSMT"/>
              </a:rPr>
              <a:t>refuses the King </a:t>
            </a:r>
            <a:r>
              <a:rPr lang="en-US" sz="6000" b="0" i="0" u="none" strike="noStrike" baseline="0" dirty="0">
                <a:solidFill>
                  <a:schemeClr val="bg1"/>
                </a:solidFill>
                <a:latin typeface="TimesNewRomanPSMT"/>
              </a:rPr>
              <a:t>– </a:t>
            </a:r>
          </a:p>
          <a:p>
            <a:r>
              <a:rPr lang="en-US" sz="6000" b="0" i="0" u="none" strike="noStrike" baseline="0" dirty="0">
                <a:solidFill>
                  <a:schemeClr val="bg1"/>
                </a:solidFill>
                <a:latin typeface="TimesNewRomanPSMT"/>
              </a:rPr>
              <a:t>Esther 1:1-22</a:t>
            </a:r>
            <a:endParaRPr lang="en-ZA" sz="6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98C3114-7A39-26DD-819B-7346D7EA2CFA}"/>
              </a:ext>
            </a:extLst>
          </p:cNvPr>
          <p:cNvPicPr>
            <a:picLocks noChangeAspect="1"/>
          </p:cNvPicPr>
          <p:nvPr/>
        </p:nvPicPr>
        <p:blipFill rotWithShape="1">
          <a:blip r:embed="rId2"/>
          <a:srcRect t="19"/>
          <a:stretch/>
        </p:blipFill>
        <p:spPr>
          <a:xfrm>
            <a:off x="-166255" y="1282"/>
            <a:ext cx="12358255" cy="6950230"/>
          </a:xfrm>
          <a:prstGeom prst="rect">
            <a:avLst/>
          </a:prstGeom>
        </p:spPr>
      </p:pic>
      <p:sp>
        <p:nvSpPr>
          <p:cNvPr id="7" name="TextBox 6">
            <a:extLst>
              <a:ext uri="{FF2B5EF4-FFF2-40B4-BE49-F238E27FC236}">
                <a16:creationId xmlns:a16="http://schemas.microsoft.com/office/drawing/2014/main" id="{32E22943-CF38-B7EF-D791-476029171046}"/>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121212"/>
                </a:solidFill>
                <a:effectLst/>
                <a:latin typeface="ArialMT"/>
              </a:rPr>
              <a:t>15“What shall we do to Queen Vashti according to law, because she has not done the bidding of the King Ahasuerus by the eunuchs?”</a:t>
            </a:r>
          </a:p>
          <a:p>
            <a:br>
              <a:rPr lang="en-US" sz="4400" dirty="0"/>
            </a:br>
            <a:endParaRPr lang="en-ZA" dirty="0"/>
          </a:p>
        </p:txBody>
      </p:sp>
      <p:sp>
        <p:nvSpPr>
          <p:cNvPr id="3" name="TextBox 2">
            <a:extLst>
              <a:ext uri="{FF2B5EF4-FFF2-40B4-BE49-F238E27FC236}">
                <a16:creationId xmlns:a16="http://schemas.microsoft.com/office/drawing/2014/main" id="{547516D0-82E5-400D-7A22-126424B4A91D}"/>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049696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878363E-D0C6-2224-BDEF-16118CABB98B}"/>
              </a:ext>
            </a:extLst>
          </p:cNvPr>
          <p:cNvPicPr>
            <a:picLocks noChangeAspect="1"/>
          </p:cNvPicPr>
          <p:nvPr/>
        </p:nvPicPr>
        <p:blipFill rotWithShape="1">
          <a:blip r:embed="rId2"/>
          <a:srcRect t="2339" b="2340"/>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B8280EB3-36B9-07D8-3FBD-6E8B70674AC9}"/>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16Memucan answered before the king and the princes, “Vashti the queen has not done wrong to just the king, but also to all the princes, and to all the people who are in all the provinces of the King Ahasuerus.</a:t>
            </a:r>
            <a:endParaRPr lang="en-ZA" dirty="0"/>
          </a:p>
        </p:txBody>
      </p:sp>
      <p:sp>
        <p:nvSpPr>
          <p:cNvPr id="2" name="TextBox 1">
            <a:extLst>
              <a:ext uri="{FF2B5EF4-FFF2-40B4-BE49-F238E27FC236}">
                <a16:creationId xmlns:a16="http://schemas.microsoft.com/office/drawing/2014/main" id="{6119F5E8-B718-BC85-22AC-6984605AAA99}"/>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789980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CAD0178-6730-3216-8973-DB883AA2B3F4}"/>
              </a:ext>
            </a:extLst>
          </p:cNvPr>
          <p:cNvPicPr>
            <a:picLocks noChangeAspect="1"/>
          </p:cNvPicPr>
          <p:nvPr/>
        </p:nvPicPr>
        <p:blipFill>
          <a:blip r:embed="rId2"/>
          <a:stretch>
            <a:fillRect/>
          </a:stretch>
        </p:blipFill>
        <p:spPr>
          <a:xfrm>
            <a:off x="0" y="-75993"/>
            <a:ext cx="12191999" cy="6933994"/>
          </a:xfrm>
          <a:prstGeom prst="rect">
            <a:avLst/>
          </a:prstGeom>
        </p:spPr>
      </p:pic>
      <p:sp>
        <p:nvSpPr>
          <p:cNvPr id="5" name="TextBox 4">
            <a:extLst>
              <a:ext uri="{FF2B5EF4-FFF2-40B4-BE49-F238E27FC236}">
                <a16:creationId xmlns:a16="http://schemas.microsoft.com/office/drawing/2014/main" id="{91AC232E-D12F-EA8F-30E1-BE242F434864}"/>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17For this deed of the queen will become known to all women, causing them to show contempt for their husbands when it is reported, ‘King Ahasuerus commanded Vashti the queen to be brought in before him, but she didn’t come.’ </a:t>
            </a:r>
            <a:endParaRPr lang="en-ZA" dirty="0"/>
          </a:p>
        </p:txBody>
      </p:sp>
      <p:sp>
        <p:nvSpPr>
          <p:cNvPr id="3" name="TextBox 2">
            <a:extLst>
              <a:ext uri="{FF2B5EF4-FFF2-40B4-BE49-F238E27FC236}">
                <a16:creationId xmlns:a16="http://schemas.microsoft.com/office/drawing/2014/main" id="{3E83FDFD-6ED2-1A18-D924-C120BE517C3D}"/>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691432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5DACB8C-7EEF-C6D5-0338-044B922F2BC0}"/>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09ED9E88-2716-4A38-6175-2923EC6B9EFE}"/>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18Today, the princesses of Persia and Media who have heard of the queen’s deed will tell all the king’s princes. This will cause much contempt and wrath.</a:t>
            </a:r>
            <a:endParaRPr lang="en-ZA" dirty="0"/>
          </a:p>
        </p:txBody>
      </p:sp>
      <p:sp>
        <p:nvSpPr>
          <p:cNvPr id="3" name="TextBox 2">
            <a:extLst>
              <a:ext uri="{FF2B5EF4-FFF2-40B4-BE49-F238E27FC236}">
                <a16:creationId xmlns:a16="http://schemas.microsoft.com/office/drawing/2014/main" id="{14421725-ACF7-D530-328A-9DB1B8BDB531}"/>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9412019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4BADB96-B310-6F86-A4E6-2FC46A0DF973}"/>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49A81E28-7A34-EA25-5869-C119E39578DF}"/>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19“If it pleases the king, let a royal commandment go from him, and let it be written among the laws of the Persians and the Medes, so that it cannot be altered, that Vashti may never again come before King Ahasuerus; and let the king give her royal estate to another who is better than she.</a:t>
            </a:r>
            <a:endParaRPr lang="en-ZA" dirty="0"/>
          </a:p>
        </p:txBody>
      </p:sp>
      <p:sp>
        <p:nvSpPr>
          <p:cNvPr id="2" name="TextBox 1">
            <a:extLst>
              <a:ext uri="{FF2B5EF4-FFF2-40B4-BE49-F238E27FC236}">
                <a16:creationId xmlns:a16="http://schemas.microsoft.com/office/drawing/2014/main" id="{8C655741-7201-92A0-63D3-089390345CFB}"/>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471468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4400" b="1" i="0" u="none" strike="noStrike" baseline="0" dirty="0">
                <a:latin typeface="TimesNewRomanPS-BoldMT"/>
              </a:rPr>
              <a:t>28 Esther</a:t>
            </a:r>
          </a:p>
          <a:p>
            <a:pPr algn="l"/>
            <a:r>
              <a:rPr lang="en-US" sz="4400" b="0" i="0" u="none" strike="noStrike" baseline="0" dirty="0">
                <a:latin typeface="TimesNewRomanPSMT"/>
              </a:rPr>
              <a:t>1. Queen </a:t>
            </a:r>
            <a:r>
              <a:rPr lang="en-US" sz="4400" b="0" i="0" u="none" strike="noStrike" baseline="0">
                <a:latin typeface="TimesNewRomanPSMT"/>
              </a:rPr>
              <a:t>Vashti refuses the </a:t>
            </a:r>
            <a:r>
              <a:rPr lang="en-US" sz="4400" b="0" i="0" u="none" strike="noStrike" baseline="0" dirty="0">
                <a:latin typeface="TimesNewRomanPSMT"/>
              </a:rPr>
              <a:t>King – Esther 1:1-22 (Left Bottom Room in Palace)</a:t>
            </a:r>
          </a:p>
        </p:txBody>
      </p:sp>
      <p:sp>
        <p:nvSpPr>
          <p:cNvPr id="2" name="TextBox 1">
            <a:extLst>
              <a:ext uri="{FF2B5EF4-FFF2-40B4-BE49-F238E27FC236}">
                <a16:creationId xmlns:a16="http://schemas.microsoft.com/office/drawing/2014/main" id="{94AA7EBD-DCE3-477C-AC23-27E9AB3DCEB9}"/>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759221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CAF6F99-C7E2-9C28-46AF-BB6B2DF42C86}"/>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33DE8E4F-2D3B-A034-82EB-EA337F8ECF9B}"/>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20When the king’s decree which he shall make is published throughout all his kingdom (for it is great), all the wives will give their husbands honor, both great and small.”</a:t>
            </a:r>
            <a:endParaRPr lang="en-ZA" dirty="0"/>
          </a:p>
        </p:txBody>
      </p:sp>
      <p:sp>
        <p:nvSpPr>
          <p:cNvPr id="2" name="TextBox 1">
            <a:extLst>
              <a:ext uri="{FF2B5EF4-FFF2-40B4-BE49-F238E27FC236}">
                <a16:creationId xmlns:a16="http://schemas.microsoft.com/office/drawing/2014/main" id="{15A1DE55-493F-FCBC-6587-3C36F99D6404}"/>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5810745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8C5C7A2-668B-EED9-84E5-975D1D713C39}"/>
              </a:ext>
            </a:extLst>
          </p:cNvPr>
          <p:cNvPicPr>
            <a:picLocks noChangeAspect="1"/>
          </p:cNvPicPr>
          <p:nvPr/>
        </p:nvPicPr>
        <p:blipFill rotWithShape="1">
          <a:blip r:embed="rId2"/>
          <a:srcRect b="780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41234F2-0BA7-BB9D-7ECC-53F253037F35}"/>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21This advice pleased the king and the princes, and the king did according to the word of </a:t>
            </a:r>
            <a:r>
              <a:rPr lang="en-US" sz="4400" b="0" i="0" dirty="0" err="1">
                <a:solidFill>
                  <a:srgbClr val="121212"/>
                </a:solidFill>
                <a:effectLst/>
                <a:latin typeface="ArialMT"/>
              </a:rPr>
              <a:t>Memucan</a:t>
            </a:r>
            <a:r>
              <a:rPr lang="en-US" sz="4400" b="0" i="0" dirty="0">
                <a:solidFill>
                  <a:srgbClr val="121212"/>
                </a:solidFill>
                <a:effectLst/>
                <a:latin typeface="ArialMT"/>
              </a:rPr>
              <a:t>:</a:t>
            </a:r>
            <a:endParaRPr lang="en-ZA" dirty="0"/>
          </a:p>
        </p:txBody>
      </p:sp>
      <p:sp>
        <p:nvSpPr>
          <p:cNvPr id="2" name="TextBox 1">
            <a:extLst>
              <a:ext uri="{FF2B5EF4-FFF2-40B4-BE49-F238E27FC236}">
                <a16:creationId xmlns:a16="http://schemas.microsoft.com/office/drawing/2014/main" id="{A514331B-1691-86CB-D8A8-39E5B0038725}"/>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539890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D8B855-B230-D0BB-1F44-C247F026C690}"/>
              </a:ext>
            </a:extLst>
          </p:cNvPr>
          <p:cNvPicPr>
            <a:picLocks noChangeAspect="1"/>
          </p:cNvPicPr>
          <p:nvPr/>
        </p:nvPicPr>
        <p:blipFill rotWithShape="1">
          <a:blip r:embed="rId2"/>
          <a:srcRect l="3936" r="936" b="1"/>
          <a:stretch/>
        </p:blipFill>
        <p:spPr>
          <a:xfrm flipH="1">
            <a:off x="20" y="1282"/>
            <a:ext cx="12191980" cy="6856718"/>
          </a:xfrm>
          <a:prstGeom prst="rect">
            <a:avLst/>
          </a:prstGeom>
        </p:spPr>
      </p:pic>
      <p:sp>
        <p:nvSpPr>
          <p:cNvPr id="4" name="TextBox 3">
            <a:extLst>
              <a:ext uri="{FF2B5EF4-FFF2-40B4-BE49-F238E27FC236}">
                <a16:creationId xmlns:a16="http://schemas.microsoft.com/office/drawing/2014/main" id="{83879E17-E2F8-6245-592D-6BA139A2DCC7}"/>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325577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 </a:t>
            </a:r>
            <a:r>
              <a:rPr lang="en-US" sz="3600" b="0" i="0" dirty="0">
                <a:solidFill>
                  <a:srgbClr val="121212"/>
                </a:solidFill>
                <a:effectLst/>
                <a:latin typeface="ArialMT"/>
              </a:rPr>
              <a:t>22for he sent letters into all the king’s provinces, into every province according to its writing, and to every people in their language, that every man should rule his own house, speaking in the language of his own people.</a:t>
            </a:r>
            <a:endParaRPr lang="en-ZA" dirty="0"/>
          </a:p>
        </p:txBody>
      </p:sp>
      <p:sp>
        <p:nvSpPr>
          <p:cNvPr id="2" name="TextBox 1">
            <a:extLst>
              <a:ext uri="{FF2B5EF4-FFF2-40B4-BE49-F238E27FC236}">
                <a16:creationId xmlns:a16="http://schemas.microsoft.com/office/drawing/2014/main" id="{E45E5617-6C89-950B-6253-3077EC6D6723}"/>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0650298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AE10A7F-EAC4-59E0-CCE1-5364D3204DAD}"/>
              </a:ext>
            </a:extLst>
          </p:cNvPr>
          <p:cNvPicPr>
            <a:picLocks noChangeAspect="1"/>
          </p:cNvPicPr>
          <p:nvPr/>
        </p:nvPicPr>
        <p:blipFill rotWithShape="1">
          <a:blip r:embed="rId2"/>
          <a:srcRect t="13478"/>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210FD959-5DF6-EF34-89FD-FE197C02EDD1}"/>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43661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F5CC0-EBBC-0C56-978D-BE19E1A8BDF5}"/>
              </a:ext>
            </a:extLst>
          </p:cNvPr>
          <p:cNvPicPr>
            <a:picLocks noChangeAspect="1"/>
          </p:cNvPicPr>
          <p:nvPr/>
        </p:nvPicPr>
        <p:blipFill rotWithShape="1">
          <a:blip r:embed="rId2"/>
          <a:srcRect l="1086" r="4229" b="-1"/>
          <a:stretch/>
        </p:blipFill>
        <p:spPr>
          <a:xfrm>
            <a:off x="-382385" y="1282"/>
            <a:ext cx="12574385" cy="7036718"/>
          </a:xfrm>
          <a:prstGeom prst="rect">
            <a:avLst/>
          </a:prstGeom>
        </p:spPr>
      </p:pic>
      <p:sp>
        <p:nvSpPr>
          <p:cNvPr id="2" name="TextBox 1">
            <a:extLst>
              <a:ext uri="{FF2B5EF4-FFF2-40B4-BE49-F238E27FC236}">
                <a16:creationId xmlns:a16="http://schemas.microsoft.com/office/drawing/2014/main" id="{E7083B62-75D1-F208-6940-41A2FC0CA08C}"/>
              </a:ext>
            </a:extLst>
          </p:cNvPr>
          <p:cNvSpPr txBox="1"/>
          <p:nvPr/>
        </p:nvSpPr>
        <p:spPr>
          <a:xfrm>
            <a:off x="476043" y="4453174"/>
            <a:ext cx="10220713" cy="2403544"/>
          </a:xfrm>
          <a:prstGeom prst="rect">
            <a:avLst/>
          </a:prstGeom>
          <a:noFill/>
        </p:spPr>
        <p:txBody>
          <a:bodyPr wrap="square" rtlCol="0">
            <a:noAutofit/>
          </a:bodyPr>
          <a:lstStyle/>
          <a:p>
            <a:r>
              <a:rPr lang="en-US" sz="6000" b="0" i="0" u="none" strike="noStrike" baseline="0" dirty="0">
                <a:solidFill>
                  <a:schemeClr val="bg1"/>
                </a:solidFill>
                <a:latin typeface="TimesNewRomanPSMT"/>
              </a:rPr>
              <a:t>Queen Vashti </a:t>
            </a:r>
            <a:r>
              <a:rPr lang="en-US" sz="6000" b="0" i="0" u="none" strike="noStrike" baseline="0">
                <a:solidFill>
                  <a:schemeClr val="bg1"/>
                </a:solidFill>
                <a:latin typeface="TimesNewRomanPSMT"/>
              </a:rPr>
              <a:t>refuses the King </a:t>
            </a:r>
            <a:r>
              <a:rPr lang="en-US" sz="6000" b="0" i="0" u="none" strike="noStrike" baseline="0" dirty="0">
                <a:solidFill>
                  <a:schemeClr val="bg1"/>
                </a:solidFill>
                <a:latin typeface="TimesNewRomanPSMT"/>
              </a:rPr>
              <a:t>– </a:t>
            </a:r>
          </a:p>
          <a:p>
            <a:r>
              <a:rPr lang="en-US" sz="6000" b="0" i="0" u="none" strike="noStrike" baseline="0" dirty="0">
                <a:solidFill>
                  <a:schemeClr val="bg1"/>
                </a:solidFill>
                <a:latin typeface="TimesNewRomanPSMT"/>
              </a:rPr>
              <a:t>Esther 1:1-22</a:t>
            </a:r>
            <a:endParaRPr lang="en-ZA" sz="6000" dirty="0">
              <a:solidFill>
                <a:schemeClr val="bg1"/>
              </a:solidFill>
            </a:endParaRPr>
          </a:p>
        </p:txBody>
      </p:sp>
    </p:spTree>
    <p:extLst>
      <p:ext uri="{BB962C8B-B14F-4D97-AF65-F5344CB8AC3E}">
        <p14:creationId xmlns:p14="http://schemas.microsoft.com/office/powerpoint/2010/main" val="627526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Esther 1:1Now in the days of Ahasuerus (this is Ahasuerus who reigned from India even to Ethiopia, over one hundred twenty-seven provinces), 2in those days, when the King Ahasuerus sat on the throne of his kingdom, which was in Susa the palace, </a:t>
            </a:r>
            <a:endParaRPr lang="en-ZA" sz="1400" dirty="0"/>
          </a:p>
        </p:txBody>
      </p:sp>
      <p:sp>
        <p:nvSpPr>
          <p:cNvPr id="3" name="TextBox 2">
            <a:extLst>
              <a:ext uri="{FF2B5EF4-FFF2-40B4-BE49-F238E27FC236}">
                <a16:creationId xmlns:a16="http://schemas.microsoft.com/office/drawing/2014/main" id="{0853EBCF-B3F3-2D10-BC64-FE17EB389B7B}"/>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676245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0FE34B7-32FE-2E48-CF57-691A64041DEE}"/>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45D40189-9F08-E372-26BC-2EAB7D066506}"/>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23867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3in the third year of his reign, he made a feast for all his princes and his servants; the army of Persia and Media, the nobles and princes of the provinces being before him. </a:t>
            </a:r>
            <a:endParaRPr lang="en-ZA" dirty="0"/>
          </a:p>
        </p:txBody>
      </p:sp>
      <p:sp>
        <p:nvSpPr>
          <p:cNvPr id="2" name="TextBox 1">
            <a:extLst>
              <a:ext uri="{FF2B5EF4-FFF2-40B4-BE49-F238E27FC236}">
                <a16:creationId xmlns:a16="http://schemas.microsoft.com/office/drawing/2014/main" id="{BC38AA8E-EDC8-1F1A-DAA1-233798EACFF6}"/>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180228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71E718D0-F645-BB2F-D3F0-311400F68274}"/>
              </a:ext>
            </a:extLst>
          </p:cNvPr>
          <p:cNvPicPr>
            <a:picLocks noChangeAspect="1"/>
          </p:cNvPicPr>
          <p:nvPr/>
        </p:nvPicPr>
        <p:blipFill>
          <a:blip r:embed="rId2"/>
          <a:stretch>
            <a:fillRect/>
          </a:stretch>
        </p:blipFill>
        <p:spPr>
          <a:xfrm flipH="1">
            <a:off x="1" y="-357899"/>
            <a:ext cx="12192000" cy="7215899"/>
          </a:xfrm>
          <a:prstGeom prst="rect">
            <a:avLst/>
          </a:prstGeom>
        </p:spPr>
      </p:pic>
      <p:sp>
        <p:nvSpPr>
          <p:cNvPr id="5" name="TextBox 4">
            <a:extLst>
              <a:ext uri="{FF2B5EF4-FFF2-40B4-BE49-F238E27FC236}">
                <a16:creationId xmlns:a16="http://schemas.microsoft.com/office/drawing/2014/main" id="{FC131861-D258-D35C-5D06-9D93B7A4D59A}"/>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5When these days were fulfilled, the king made a seven day feast for all the people who were present in Susa the palace, both great and small, in the court of the garden of the king’s palace.</a:t>
            </a:r>
            <a:endParaRPr lang="en-ZA" dirty="0"/>
          </a:p>
        </p:txBody>
      </p:sp>
      <p:sp>
        <p:nvSpPr>
          <p:cNvPr id="2" name="TextBox 1">
            <a:extLst>
              <a:ext uri="{FF2B5EF4-FFF2-40B4-BE49-F238E27FC236}">
                <a16:creationId xmlns:a16="http://schemas.microsoft.com/office/drawing/2014/main" id="{00A5B859-31F2-1C16-E115-58CA0A0F7173}"/>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7186120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TotalTime>
  <Words>886</Words>
  <Application>Microsoft Office PowerPoint</Application>
  <PresentationFormat>Widescreen</PresentationFormat>
  <Paragraphs>74</Paragraphs>
  <Slides>36</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ArialMT</vt:lpstr>
      <vt:lpstr>Calibri</vt:lpstr>
      <vt:lpstr>Calibri Light</vt:lpstr>
      <vt:lpstr>Microsoft Himalaya</vt:lpstr>
      <vt:lpstr>TimesNewRomanPS-BoldMT</vt:lpstr>
      <vt:lpstr>TimesNewRomanPSMT</vt:lpstr>
      <vt:lpstr>Office Theme</vt:lpstr>
      <vt:lpstr>28-1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14</cp:revision>
  <dcterms:created xsi:type="dcterms:W3CDTF">2021-07-20T09:23:46Z</dcterms:created>
  <dcterms:modified xsi:type="dcterms:W3CDTF">2023-09-12T12:33:23Z</dcterms:modified>
</cp:coreProperties>
</file>