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68" r:id="rId2"/>
    <p:sldId id="438" r:id="rId3"/>
    <p:sldId id="439" r:id="rId4"/>
    <p:sldId id="477" r:id="rId5"/>
    <p:sldId id="440" r:id="rId6"/>
    <p:sldId id="441" r:id="rId7"/>
    <p:sldId id="442" r:id="rId8"/>
    <p:sldId id="443" r:id="rId9"/>
    <p:sldId id="444" r:id="rId10"/>
    <p:sldId id="445" r:id="rId11"/>
    <p:sldId id="448" r:id="rId12"/>
    <p:sldId id="446" r:id="rId13"/>
    <p:sldId id="447" r:id="rId14"/>
    <p:sldId id="449" r:id="rId15"/>
    <p:sldId id="450" r:id="rId16"/>
    <p:sldId id="451" r:id="rId17"/>
    <p:sldId id="452" r:id="rId18"/>
    <p:sldId id="453" r:id="rId19"/>
    <p:sldId id="454" r:id="rId20"/>
    <p:sldId id="455" r:id="rId21"/>
    <p:sldId id="456" r:id="rId22"/>
    <p:sldId id="459" r:id="rId23"/>
    <p:sldId id="458" r:id="rId24"/>
    <p:sldId id="478" r:id="rId25"/>
    <p:sldId id="460" r:id="rId26"/>
    <p:sldId id="461" r:id="rId27"/>
    <p:sldId id="462" r:id="rId28"/>
    <p:sldId id="463" r:id="rId29"/>
    <p:sldId id="464" r:id="rId30"/>
    <p:sldId id="465" r:id="rId31"/>
    <p:sldId id="466" r:id="rId32"/>
    <p:sldId id="467" r:id="rId33"/>
    <p:sldId id="469" r:id="rId34"/>
    <p:sldId id="479" r:id="rId35"/>
    <p:sldId id="473" r:id="rId36"/>
    <p:sldId id="474" r:id="rId37"/>
    <p:sldId id="475" r:id="rId38"/>
    <p:sldId id="48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70E18-9F47-49DE-AD51-FD7A6D02E131}" v="20" dt="2023-01-18T11:11:43.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83852" autoAdjust="0"/>
  </p:normalViewPr>
  <p:slideViewPr>
    <p:cSldViewPr snapToGrid="0">
      <p:cViewPr varScale="1">
        <p:scale>
          <a:sx n="57" d="100"/>
          <a:sy n="57" d="100"/>
        </p:scale>
        <p:origin x="72"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96C70E18-9F47-49DE-AD51-FD7A6D02E131}"/>
    <pc:docChg chg="undo custSel modSld">
      <pc:chgData name="Alfred Smith" userId="3c60a3631c0db8ad" providerId="LiveId" clId="{96C70E18-9F47-49DE-AD51-FD7A6D02E131}" dt="2023-01-18T11:11:43.584" v="73"/>
      <pc:docMkLst>
        <pc:docMk/>
      </pc:docMkLst>
      <pc:sldChg chg="modSp mod modTransition">
        <pc:chgData name="Alfred Smith" userId="3c60a3631c0db8ad" providerId="LiveId" clId="{96C70E18-9F47-49DE-AD51-FD7A6D02E131}" dt="2023-01-18T11:10:28.316" v="37"/>
        <pc:sldMkLst>
          <pc:docMk/>
          <pc:sldMk cId="3261377596" sldId="438"/>
        </pc:sldMkLst>
        <pc:spChg chg="mod">
          <ac:chgData name="Alfred Smith" userId="3c60a3631c0db8ad" providerId="LiveId" clId="{96C70E18-9F47-49DE-AD51-FD7A6D02E131}" dt="2023-01-18T11:08:02.848" v="11" actId="1076"/>
          <ac:spMkLst>
            <pc:docMk/>
            <pc:sldMk cId="3261377596" sldId="438"/>
            <ac:spMk id="7" creationId="{7117074B-5DC8-6C29-54CE-952674F70B39}"/>
          </ac:spMkLst>
        </pc:spChg>
      </pc:sldChg>
      <pc:sldChg chg="addSp delSp modSp mod modTransition modAnim">
        <pc:chgData name="Alfred Smith" userId="3c60a3631c0db8ad" providerId="LiveId" clId="{96C70E18-9F47-49DE-AD51-FD7A6D02E131}" dt="2023-01-18T11:11:18.542" v="56"/>
        <pc:sldMkLst>
          <pc:docMk/>
          <pc:sldMk cId="3759221820" sldId="439"/>
        </pc:sldMkLst>
        <pc:spChg chg="add mod">
          <ac:chgData name="Alfred Smith" userId="3c60a3631c0db8ad" providerId="LiveId" clId="{96C70E18-9F47-49DE-AD51-FD7A6D02E131}" dt="2023-01-18T11:11:18.542" v="56"/>
          <ac:spMkLst>
            <pc:docMk/>
            <pc:sldMk cId="3759221820" sldId="439"/>
            <ac:spMk id="2" creationId="{ED872140-3CBF-C315-3852-DB52D11E2FF6}"/>
          </ac:spMkLst>
        </pc:spChg>
        <pc:spChg chg="mod">
          <ac:chgData name="Alfred Smith" userId="3c60a3631c0db8ad" providerId="LiveId" clId="{96C70E18-9F47-49DE-AD51-FD7A6D02E131}" dt="2023-01-18T11:07:16.341" v="6" actId="20577"/>
          <ac:spMkLst>
            <pc:docMk/>
            <pc:sldMk cId="3759221820" sldId="439"/>
            <ac:spMk id="4" creationId="{9A13E2D8-2F59-44C1-B1D2-79C300C26DD4}"/>
          </ac:spMkLst>
        </pc:spChg>
        <pc:spChg chg="del">
          <ac:chgData name="Alfred Smith" userId="3c60a3631c0db8ad" providerId="LiveId" clId="{96C70E18-9F47-49DE-AD51-FD7A6D02E131}" dt="2023-01-18T11:11:09.580" v="55" actId="478"/>
          <ac:spMkLst>
            <pc:docMk/>
            <pc:sldMk cId="3759221820" sldId="439"/>
            <ac:spMk id="6" creationId="{416C064E-628E-47C0-A712-DB178FE9901E}"/>
          </ac:spMkLst>
        </pc:spChg>
        <pc:picChg chg="del">
          <ac:chgData name="Alfred Smith" userId="3c60a3631c0db8ad" providerId="LiveId" clId="{96C70E18-9F47-49DE-AD51-FD7A6D02E131}" dt="2023-01-18T11:10:28.316" v="37"/>
          <ac:picMkLst>
            <pc:docMk/>
            <pc:sldMk cId="3759221820" sldId="439"/>
            <ac:picMk id="3" creationId="{C63DCCAA-11D6-59EB-2008-CD2A7224576E}"/>
          </ac:picMkLst>
        </pc:picChg>
      </pc:sldChg>
      <pc:sldChg chg="addSp delSp modSp mod modTransition modAnim">
        <pc:chgData name="Alfred Smith" userId="3c60a3631c0db8ad" providerId="LiveId" clId="{96C70E18-9F47-49DE-AD51-FD7A6D02E131}" dt="2023-01-18T11:11:20.173" v="57"/>
        <pc:sldMkLst>
          <pc:docMk/>
          <pc:sldMk cId="923867738" sldId="440"/>
        </pc:sldMkLst>
        <pc:spChg chg="add mod">
          <ac:chgData name="Alfred Smith" userId="3c60a3631c0db8ad" providerId="LiveId" clId="{96C70E18-9F47-49DE-AD51-FD7A6D02E131}" dt="2023-01-18T11:11:20.173" v="57"/>
          <ac:spMkLst>
            <pc:docMk/>
            <pc:sldMk cId="923867738" sldId="440"/>
            <ac:spMk id="3" creationId="{B6B6E809-54BA-DDD2-A042-809EB7CB8A2D}"/>
          </ac:spMkLst>
        </pc:spChg>
        <pc:spChg chg="del">
          <ac:chgData name="Alfred Smith" userId="3c60a3631c0db8ad" providerId="LiveId" clId="{96C70E18-9F47-49DE-AD51-FD7A6D02E131}" dt="2023-01-18T11:11:02.953" v="54" actId="478"/>
          <ac:spMkLst>
            <pc:docMk/>
            <pc:sldMk cId="923867738" sldId="440"/>
            <ac:spMk id="6" creationId="{416C064E-628E-47C0-A712-DB178FE9901E}"/>
          </ac:spMkLst>
        </pc:spChg>
        <pc:picChg chg="del">
          <ac:chgData name="Alfred Smith" userId="3c60a3631c0db8ad" providerId="LiveId" clId="{96C70E18-9F47-49DE-AD51-FD7A6D02E131}" dt="2023-01-18T11:10:28.316" v="37"/>
          <ac:picMkLst>
            <pc:docMk/>
            <pc:sldMk cId="923867738" sldId="440"/>
            <ac:picMk id="2" creationId="{71C55203-221C-F8D2-34D4-C4428A367FC8}"/>
          </ac:picMkLst>
        </pc:picChg>
      </pc:sldChg>
      <pc:sldChg chg="modSp mod modTransition">
        <pc:chgData name="Alfred Smith" userId="3c60a3631c0db8ad" providerId="LiveId" clId="{96C70E18-9F47-49DE-AD51-FD7A6D02E131}" dt="2023-01-18T11:10:28.316" v="37"/>
        <pc:sldMkLst>
          <pc:docMk/>
          <pc:sldMk cId="3676245138" sldId="441"/>
        </pc:sldMkLst>
        <pc:spChg chg="mod">
          <ac:chgData name="Alfred Smith" userId="3c60a3631c0db8ad" providerId="LiveId" clId="{96C70E18-9F47-49DE-AD51-FD7A6D02E131}" dt="2023-01-18T11:09:04.958" v="18"/>
          <ac:spMkLst>
            <pc:docMk/>
            <pc:sldMk cId="3676245138" sldId="441"/>
            <ac:spMk id="5" creationId="{8E366099-7E2E-5D0F-63AB-A71AA9B98CED}"/>
          </ac:spMkLst>
        </pc:spChg>
        <pc:picChg chg="mod">
          <ac:chgData name="Alfred Smith" userId="3c60a3631c0db8ad" providerId="LiveId" clId="{96C70E18-9F47-49DE-AD51-FD7A6D02E131}" dt="2023-01-18T11:09:02.397" v="17" actId="1076"/>
          <ac:picMkLst>
            <pc:docMk/>
            <pc:sldMk cId="3676245138" sldId="441"/>
            <ac:picMk id="7" creationId="{25026B62-D477-5C7F-161C-BB3BDCBA2311}"/>
          </ac:picMkLst>
        </pc:picChg>
      </pc:sldChg>
      <pc:sldChg chg="addSp delSp modSp mod modTransition modAnim">
        <pc:chgData name="Alfred Smith" userId="3c60a3631c0db8ad" providerId="LiveId" clId="{96C70E18-9F47-49DE-AD51-FD7A6D02E131}" dt="2023-01-18T11:11:22.546" v="58"/>
        <pc:sldMkLst>
          <pc:docMk/>
          <pc:sldMk cId="2180228365" sldId="442"/>
        </pc:sldMkLst>
        <pc:spChg chg="add mod">
          <ac:chgData name="Alfred Smith" userId="3c60a3631c0db8ad" providerId="LiveId" clId="{96C70E18-9F47-49DE-AD51-FD7A6D02E131}" dt="2023-01-18T11:11:22.546" v="58"/>
          <ac:spMkLst>
            <pc:docMk/>
            <pc:sldMk cId="2180228365" sldId="442"/>
            <ac:spMk id="2" creationId="{DD36B718-E297-2086-D85A-9C432CAD0AA8}"/>
          </ac:spMkLst>
        </pc:spChg>
        <pc:spChg chg="del">
          <ac:chgData name="Alfred Smith" userId="3c60a3631c0db8ad" providerId="LiveId" clId="{96C70E18-9F47-49DE-AD51-FD7A6D02E131}" dt="2023-01-18T11:11:01.083" v="53" actId="478"/>
          <ac:spMkLst>
            <pc:docMk/>
            <pc:sldMk cId="2180228365" sldId="442"/>
            <ac:spMk id="6" creationId="{416C064E-628E-47C0-A712-DB178FE9901E}"/>
          </ac:spMkLst>
        </pc:spChg>
        <pc:picChg chg="del">
          <ac:chgData name="Alfred Smith" userId="3c60a3631c0db8ad" providerId="LiveId" clId="{96C70E18-9F47-49DE-AD51-FD7A6D02E131}" dt="2023-01-18T11:10:28.316" v="37"/>
          <ac:picMkLst>
            <pc:docMk/>
            <pc:sldMk cId="2180228365" sldId="442"/>
            <ac:picMk id="8" creationId="{5B561515-7746-7D3D-A6F1-384A6BAA7B79}"/>
          </ac:picMkLst>
        </pc:picChg>
      </pc:sldChg>
      <pc:sldChg chg="modSp mod modTransition">
        <pc:chgData name="Alfred Smith" userId="3c60a3631c0db8ad" providerId="LiveId" clId="{96C70E18-9F47-49DE-AD51-FD7A6D02E131}" dt="2023-01-18T11:10:28.316" v="37"/>
        <pc:sldMkLst>
          <pc:docMk/>
          <pc:sldMk cId="3095902142" sldId="443"/>
        </pc:sldMkLst>
        <pc:spChg chg="mod">
          <ac:chgData name="Alfred Smith" userId="3c60a3631c0db8ad" providerId="LiveId" clId="{96C70E18-9F47-49DE-AD51-FD7A6D02E131}" dt="2023-01-18T11:09:08.094" v="19"/>
          <ac:spMkLst>
            <pc:docMk/>
            <pc:sldMk cId="3095902142" sldId="443"/>
            <ac:spMk id="7" creationId="{E26286E9-7DE9-1694-FF9F-7663680AB4E6}"/>
          </ac:spMkLst>
        </pc:spChg>
      </pc:sldChg>
      <pc:sldChg chg="addSp delSp modSp mod modTransition modAnim">
        <pc:chgData name="Alfred Smith" userId="3c60a3631c0db8ad" providerId="LiveId" clId="{96C70E18-9F47-49DE-AD51-FD7A6D02E131}" dt="2023-01-18T11:11:23.828" v="59"/>
        <pc:sldMkLst>
          <pc:docMk/>
          <pc:sldMk cId="1718612039" sldId="444"/>
        </pc:sldMkLst>
        <pc:spChg chg="add mod">
          <ac:chgData name="Alfred Smith" userId="3c60a3631c0db8ad" providerId="LiveId" clId="{96C70E18-9F47-49DE-AD51-FD7A6D02E131}" dt="2023-01-18T11:11:23.828" v="59"/>
          <ac:spMkLst>
            <pc:docMk/>
            <pc:sldMk cId="1718612039" sldId="444"/>
            <ac:spMk id="3" creationId="{50A8A83F-84B7-83EC-9EC8-07876C58E01D}"/>
          </ac:spMkLst>
        </pc:spChg>
        <pc:spChg chg="del">
          <ac:chgData name="Alfred Smith" userId="3c60a3631c0db8ad" providerId="LiveId" clId="{96C70E18-9F47-49DE-AD51-FD7A6D02E131}" dt="2023-01-18T11:10:58.993" v="52" actId="478"/>
          <ac:spMkLst>
            <pc:docMk/>
            <pc:sldMk cId="1718612039" sldId="444"/>
            <ac:spMk id="6" creationId="{416C064E-628E-47C0-A712-DB178FE9901E}"/>
          </ac:spMkLst>
        </pc:spChg>
        <pc:picChg chg="del">
          <ac:chgData name="Alfred Smith" userId="3c60a3631c0db8ad" providerId="LiveId" clId="{96C70E18-9F47-49DE-AD51-FD7A6D02E131}" dt="2023-01-18T11:10:28.316" v="37"/>
          <ac:picMkLst>
            <pc:docMk/>
            <pc:sldMk cId="1718612039" sldId="444"/>
            <ac:picMk id="2" creationId="{EA3A8D9D-47AD-966A-DBC4-274CFEA816A1}"/>
          </ac:picMkLst>
        </pc:picChg>
      </pc:sldChg>
      <pc:sldChg chg="modSp mod modTransition">
        <pc:chgData name="Alfred Smith" userId="3c60a3631c0db8ad" providerId="LiveId" clId="{96C70E18-9F47-49DE-AD51-FD7A6D02E131}" dt="2023-01-18T11:10:28.316" v="37"/>
        <pc:sldMkLst>
          <pc:docMk/>
          <pc:sldMk cId="2166098122" sldId="445"/>
        </pc:sldMkLst>
        <pc:spChg chg="mod">
          <ac:chgData name="Alfred Smith" userId="3c60a3631c0db8ad" providerId="LiveId" clId="{96C70E18-9F47-49DE-AD51-FD7A6D02E131}" dt="2023-01-18T11:09:11.306" v="20"/>
          <ac:spMkLst>
            <pc:docMk/>
            <pc:sldMk cId="2166098122" sldId="445"/>
            <ac:spMk id="5" creationId="{E9B386A3-25CF-BCA1-AC0A-6D019F90FBD5}"/>
          </ac:spMkLst>
        </pc:spChg>
      </pc:sldChg>
      <pc:sldChg chg="modSp mod modTransition">
        <pc:chgData name="Alfred Smith" userId="3c60a3631c0db8ad" providerId="LiveId" clId="{96C70E18-9F47-49DE-AD51-FD7A6D02E131}" dt="2023-01-18T11:10:28.316" v="37"/>
        <pc:sldMkLst>
          <pc:docMk/>
          <pc:sldMk cId="665805102" sldId="446"/>
        </pc:sldMkLst>
        <pc:spChg chg="mod">
          <ac:chgData name="Alfred Smith" userId="3c60a3631c0db8ad" providerId="LiveId" clId="{96C70E18-9F47-49DE-AD51-FD7A6D02E131}" dt="2023-01-18T11:09:14.794" v="21"/>
          <ac:spMkLst>
            <pc:docMk/>
            <pc:sldMk cId="665805102" sldId="446"/>
            <ac:spMk id="5" creationId="{915F9334-EACC-8C12-33A2-E7021467F7A8}"/>
          </ac:spMkLst>
        </pc:spChg>
      </pc:sldChg>
      <pc:sldChg chg="addSp delSp modSp mod modTransition modAnim">
        <pc:chgData name="Alfred Smith" userId="3c60a3631c0db8ad" providerId="LiveId" clId="{96C70E18-9F47-49DE-AD51-FD7A6D02E131}" dt="2023-01-18T11:11:27.459" v="61"/>
        <pc:sldMkLst>
          <pc:docMk/>
          <pc:sldMk cId="2422728137" sldId="447"/>
        </pc:sldMkLst>
        <pc:spChg chg="add mod">
          <ac:chgData name="Alfred Smith" userId="3c60a3631c0db8ad" providerId="LiveId" clId="{96C70E18-9F47-49DE-AD51-FD7A6D02E131}" dt="2023-01-18T11:11:27.459" v="61"/>
          <ac:spMkLst>
            <pc:docMk/>
            <pc:sldMk cId="2422728137" sldId="447"/>
            <ac:spMk id="2" creationId="{6E03F8A7-E32A-2C31-BC16-1DFC35C353C4}"/>
          </ac:spMkLst>
        </pc:spChg>
        <pc:spChg chg="del">
          <ac:chgData name="Alfred Smith" userId="3c60a3631c0db8ad" providerId="LiveId" clId="{96C70E18-9F47-49DE-AD51-FD7A6D02E131}" dt="2023-01-18T11:10:55.870" v="50" actId="478"/>
          <ac:spMkLst>
            <pc:docMk/>
            <pc:sldMk cId="2422728137" sldId="447"/>
            <ac:spMk id="6" creationId="{416C064E-628E-47C0-A712-DB178FE9901E}"/>
          </ac:spMkLst>
        </pc:spChg>
        <pc:picChg chg="del">
          <ac:chgData name="Alfred Smith" userId="3c60a3631c0db8ad" providerId="LiveId" clId="{96C70E18-9F47-49DE-AD51-FD7A6D02E131}" dt="2023-01-18T11:10:28.316" v="37"/>
          <ac:picMkLst>
            <pc:docMk/>
            <pc:sldMk cId="2422728137" sldId="447"/>
            <ac:picMk id="8" creationId="{4B5B5E59-3FD0-EE4B-C0A2-D82C6322121A}"/>
          </ac:picMkLst>
        </pc:picChg>
      </pc:sldChg>
      <pc:sldChg chg="addSp delSp modSp mod modTransition modAnim">
        <pc:chgData name="Alfred Smith" userId="3c60a3631c0db8ad" providerId="LiveId" clId="{96C70E18-9F47-49DE-AD51-FD7A6D02E131}" dt="2023-01-18T11:11:26.023" v="60"/>
        <pc:sldMkLst>
          <pc:docMk/>
          <pc:sldMk cId="843663555" sldId="448"/>
        </pc:sldMkLst>
        <pc:spChg chg="add mod">
          <ac:chgData name="Alfred Smith" userId="3c60a3631c0db8ad" providerId="LiveId" clId="{96C70E18-9F47-49DE-AD51-FD7A6D02E131}" dt="2023-01-18T11:11:26.023" v="60"/>
          <ac:spMkLst>
            <pc:docMk/>
            <pc:sldMk cId="843663555" sldId="448"/>
            <ac:spMk id="2" creationId="{4236709E-3ADA-9B8A-4DF4-E56E59B36ED4}"/>
          </ac:spMkLst>
        </pc:spChg>
        <pc:spChg chg="del">
          <ac:chgData name="Alfred Smith" userId="3c60a3631c0db8ad" providerId="LiveId" clId="{96C70E18-9F47-49DE-AD51-FD7A6D02E131}" dt="2023-01-18T11:10:57.380" v="51" actId="478"/>
          <ac:spMkLst>
            <pc:docMk/>
            <pc:sldMk cId="843663555" sldId="448"/>
            <ac:spMk id="6" creationId="{416C064E-628E-47C0-A712-DB178FE9901E}"/>
          </ac:spMkLst>
        </pc:spChg>
        <pc:picChg chg="del">
          <ac:chgData name="Alfred Smith" userId="3c60a3631c0db8ad" providerId="LiveId" clId="{96C70E18-9F47-49DE-AD51-FD7A6D02E131}" dt="2023-01-18T11:10:28.316" v="37"/>
          <ac:picMkLst>
            <pc:docMk/>
            <pc:sldMk cId="843663555" sldId="448"/>
            <ac:picMk id="8" creationId="{1F35A7E0-D78E-0845-8979-68F7E827C467}"/>
          </ac:picMkLst>
        </pc:picChg>
      </pc:sldChg>
      <pc:sldChg chg="modSp mod modTransition">
        <pc:chgData name="Alfred Smith" userId="3c60a3631c0db8ad" providerId="LiveId" clId="{96C70E18-9F47-49DE-AD51-FD7A6D02E131}" dt="2023-01-18T11:10:28.316" v="37"/>
        <pc:sldMkLst>
          <pc:docMk/>
          <pc:sldMk cId="4160448636" sldId="449"/>
        </pc:sldMkLst>
        <pc:spChg chg="mod">
          <ac:chgData name="Alfred Smith" userId="3c60a3631c0db8ad" providerId="LiveId" clId="{96C70E18-9F47-49DE-AD51-FD7A6D02E131}" dt="2023-01-18T11:09:20.841" v="23" actId="1076"/>
          <ac:spMkLst>
            <pc:docMk/>
            <pc:sldMk cId="4160448636" sldId="449"/>
            <ac:spMk id="7" creationId="{9B03FE1D-690F-5AA2-CD37-D6E20D8362B7}"/>
          </ac:spMkLst>
        </pc:spChg>
      </pc:sldChg>
      <pc:sldChg chg="addSp delSp modSp mod modTransition modAnim">
        <pc:chgData name="Alfred Smith" userId="3c60a3631c0db8ad" providerId="LiveId" clId="{96C70E18-9F47-49DE-AD51-FD7A6D02E131}" dt="2023-01-18T11:11:28.856" v="62"/>
        <pc:sldMkLst>
          <pc:docMk/>
          <pc:sldMk cId="538051216" sldId="450"/>
        </pc:sldMkLst>
        <pc:spChg chg="add mod">
          <ac:chgData name="Alfred Smith" userId="3c60a3631c0db8ad" providerId="LiveId" clId="{96C70E18-9F47-49DE-AD51-FD7A6D02E131}" dt="2023-01-18T11:11:28.856" v="62"/>
          <ac:spMkLst>
            <pc:docMk/>
            <pc:sldMk cId="538051216" sldId="450"/>
            <ac:spMk id="3" creationId="{05194DD4-E0C6-FBCD-D825-5DC884C359AD}"/>
          </ac:spMkLst>
        </pc:spChg>
        <pc:spChg chg="del">
          <ac:chgData name="Alfred Smith" userId="3c60a3631c0db8ad" providerId="LiveId" clId="{96C70E18-9F47-49DE-AD51-FD7A6D02E131}" dt="2023-01-18T11:10:54.324" v="49" actId="478"/>
          <ac:spMkLst>
            <pc:docMk/>
            <pc:sldMk cId="538051216" sldId="450"/>
            <ac:spMk id="6" creationId="{416C064E-628E-47C0-A712-DB178FE9901E}"/>
          </ac:spMkLst>
        </pc:spChg>
        <pc:picChg chg="del">
          <ac:chgData name="Alfred Smith" userId="3c60a3631c0db8ad" providerId="LiveId" clId="{96C70E18-9F47-49DE-AD51-FD7A6D02E131}" dt="2023-01-18T11:10:28.316" v="37"/>
          <ac:picMkLst>
            <pc:docMk/>
            <pc:sldMk cId="538051216" sldId="450"/>
            <ac:picMk id="2" creationId="{1365BDE5-5170-20B3-11D1-205AA91CE279}"/>
          </ac:picMkLst>
        </pc:picChg>
      </pc:sldChg>
      <pc:sldChg chg="modSp mod modTransition">
        <pc:chgData name="Alfred Smith" userId="3c60a3631c0db8ad" providerId="LiveId" clId="{96C70E18-9F47-49DE-AD51-FD7A6D02E131}" dt="2023-01-18T11:10:28.316" v="37"/>
        <pc:sldMkLst>
          <pc:docMk/>
          <pc:sldMk cId="3386340796" sldId="451"/>
        </pc:sldMkLst>
        <pc:spChg chg="mod">
          <ac:chgData name="Alfred Smith" userId="3c60a3631c0db8ad" providerId="LiveId" clId="{96C70E18-9F47-49DE-AD51-FD7A6D02E131}" dt="2023-01-18T11:09:24.925" v="24"/>
          <ac:spMkLst>
            <pc:docMk/>
            <pc:sldMk cId="3386340796" sldId="451"/>
            <ac:spMk id="7" creationId="{43640FE4-F2DA-C617-A10D-0BCB5423ECDB}"/>
          </ac:spMkLst>
        </pc:spChg>
      </pc:sldChg>
      <pc:sldChg chg="addSp delSp modSp mod modTransition modAnim">
        <pc:chgData name="Alfred Smith" userId="3c60a3631c0db8ad" providerId="LiveId" clId="{96C70E18-9F47-49DE-AD51-FD7A6D02E131}" dt="2023-01-18T11:11:30.223" v="63"/>
        <pc:sldMkLst>
          <pc:docMk/>
          <pc:sldMk cId="4002949039" sldId="452"/>
        </pc:sldMkLst>
        <pc:spChg chg="add mod">
          <ac:chgData name="Alfred Smith" userId="3c60a3631c0db8ad" providerId="LiveId" clId="{96C70E18-9F47-49DE-AD51-FD7A6D02E131}" dt="2023-01-18T11:11:30.223" v="63"/>
          <ac:spMkLst>
            <pc:docMk/>
            <pc:sldMk cId="4002949039" sldId="452"/>
            <ac:spMk id="2" creationId="{E5E99807-A023-7C22-5413-BC2E2C04BE94}"/>
          </ac:spMkLst>
        </pc:spChg>
        <pc:spChg chg="del">
          <ac:chgData name="Alfred Smith" userId="3c60a3631c0db8ad" providerId="LiveId" clId="{96C70E18-9F47-49DE-AD51-FD7A6D02E131}" dt="2023-01-18T11:10:52.691" v="48" actId="478"/>
          <ac:spMkLst>
            <pc:docMk/>
            <pc:sldMk cId="4002949039" sldId="452"/>
            <ac:spMk id="6" creationId="{416C064E-628E-47C0-A712-DB178FE9901E}"/>
          </ac:spMkLst>
        </pc:spChg>
        <pc:picChg chg="del">
          <ac:chgData name="Alfred Smith" userId="3c60a3631c0db8ad" providerId="LiveId" clId="{96C70E18-9F47-49DE-AD51-FD7A6D02E131}" dt="2023-01-18T11:10:28.316" v="37"/>
          <ac:picMkLst>
            <pc:docMk/>
            <pc:sldMk cId="4002949039" sldId="452"/>
            <ac:picMk id="14" creationId="{CF3168A7-328D-4369-C72C-302D62737CDB}"/>
          </ac:picMkLst>
        </pc:picChg>
      </pc:sldChg>
      <pc:sldChg chg="modSp mod modTransition">
        <pc:chgData name="Alfred Smith" userId="3c60a3631c0db8ad" providerId="LiveId" clId="{96C70E18-9F47-49DE-AD51-FD7A6D02E131}" dt="2023-01-18T11:10:28.316" v="37"/>
        <pc:sldMkLst>
          <pc:docMk/>
          <pc:sldMk cId="283334129" sldId="453"/>
        </pc:sldMkLst>
        <pc:spChg chg="mod">
          <ac:chgData name="Alfred Smith" userId="3c60a3631c0db8ad" providerId="LiveId" clId="{96C70E18-9F47-49DE-AD51-FD7A6D02E131}" dt="2023-01-18T11:09:30.297" v="25"/>
          <ac:spMkLst>
            <pc:docMk/>
            <pc:sldMk cId="283334129" sldId="453"/>
            <ac:spMk id="5" creationId="{60F1EAF4-B60A-41CB-8618-447A10B43F39}"/>
          </ac:spMkLst>
        </pc:spChg>
      </pc:sldChg>
      <pc:sldChg chg="addSp delSp modSp mod modTransition modAnim">
        <pc:chgData name="Alfred Smith" userId="3c60a3631c0db8ad" providerId="LiveId" clId="{96C70E18-9F47-49DE-AD51-FD7A6D02E131}" dt="2023-01-18T11:11:31.515" v="64"/>
        <pc:sldMkLst>
          <pc:docMk/>
          <pc:sldMk cId="2511564658" sldId="454"/>
        </pc:sldMkLst>
        <pc:spChg chg="add mod">
          <ac:chgData name="Alfred Smith" userId="3c60a3631c0db8ad" providerId="LiveId" clId="{96C70E18-9F47-49DE-AD51-FD7A6D02E131}" dt="2023-01-18T11:11:31.515" v="64"/>
          <ac:spMkLst>
            <pc:docMk/>
            <pc:sldMk cId="2511564658" sldId="454"/>
            <ac:spMk id="3" creationId="{4E624EC1-B601-28A2-3100-1DC12A23A80D}"/>
          </ac:spMkLst>
        </pc:spChg>
        <pc:spChg chg="del">
          <ac:chgData name="Alfred Smith" userId="3c60a3631c0db8ad" providerId="LiveId" clId="{96C70E18-9F47-49DE-AD51-FD7A6D02E131}" dt="2023-01-18T11:10:51.113" v="47" actId="478"/>
          <ac:spMkLst>
            <pc:docMk/>
            <pc:sldMk cId="2511564658" sldId="454"/>
            <ac:spMk id="6" creationId="{416C064E-628E-47C0-A712-DB178FE9901E}"/>
          </ac:spMkLst>
        </pc:spChg>
        <pc:picChg chg="del">
          <ac:chgData name="Alfred Smith" userId="3c60a3631c0db8ad" providerId="LiveId" clId="{96C70E18-9F47-49DE-AD51-FD7A6D02E131}" dt="2023-01-18T11:10:28.316" v="37"/>
          <ac:picMkLst>
            <pc:docMk/>
            <pc:sldMk cId="2511564658" sldId="454"/>
            <ac:picMk id="2" creationId="{037D0624-EDC3-6700-B54A-817A96312713}"/>
          </ac:picMkLst>
        </pc:picChg>
      </pc:sldChg>
      <pc:sldChg chg="modSp mod modTransition">
        <pc:chgData name="Alfred Smith" userId="3c60a3631c0db8ad" providerId="LiveId" clId="{96C70E18-9F47-49DE-AD51-FD7A6D02E131}" dt="2023-01-18T11:10:28.316" v="37"/>
        <pc:sldMkLst>
          <pc:docMk/>
          <pc:sldMk cId="1799939013" sldId="455"/>
        </pc:sldMkLst>
        <pc:spChg chg="mod">
          <ac:chgData name="Alfred Smith" userId="3c60a3631c0db8ad" providerId="LiveId" clId="{96C70E18-9F47-49DE-AD51-FD7A6D02E131}" dt="2023-01-18T11:09:34.180" v="26"/>
          <ac:spMkLst>
            <pc:docMk/>
            <pc:sldMk cId="1799939013" sldId="455"/>
            <ac:spMk id="7" creationId="{4A53979B-1AC9-578B-11E6-35824637EB43}"/>
          </ac:spMkLst>
        </pc:spChg>
      </pc:sldChg>
      <pc:sldChg chg="addSp delSp modSp mod modTransition modAnim">
        <pc:chgData name="Alfred Smith" userId="3c60a3631c0db8ad" providerId="LiveId" clId="{96C70E18-9F47-49DE-AD51-FD7A6D02E131}" dt="2023-01-18T11:11:32.812" v="65"/>
        <pc:sldMkLst>
          <pc:docMk/>
          <pc:sldMk cId="4049696417" sldId="456"/>
        </pc:sldMkLst>
        <pc:spChg chg="add mod">
          <ac:chgData name="Alfred Smith" userId="3c60a3631c0db8ad" providerId="LiveId" clId="{96C70E18-9F47-49DE-AD51-FD7A6D02E131}" dt="2023-01-18T11:11:32.812" v="65"/>
          <ac:spMkLst>
            <pc:docMk/>
            <pc:sldMk cId="4049696417" sldId="456"/>
            <ac:spMk id="2" creationId="{35474E02-FB5A-4E7D-CE1C-456CE5ADD229}"/>
          </ac:spMkLst>
        </pc:spChg>
        <pc:spChg chg="del">
          <ac:chgData name="Alfred Smith" userId="3c60a3631c0db8ad" providerId="LiveId" clId="{96C70E18-9F47-49DE-AD51-FD7A6D02E131}" dt="2023-01-18T11:10:49.409" v="46" actId="478"/>
          <ac:spMkLst>
            <pc:docMk/>
            <pc:sldMk cId="4049696417" sldId="456"/>
            <ac:spMk id="6" creationId="{416C064E-628E-47C0-A712-DB178FE9901E}"/>
          </ac:spMkLst>
        </pc:spChg>
        <pc:picChg chg="del">
          <ac:chgData name="Alfred Smith" userId="3c60a3631c0db8ad" providerId="LiveId" clId="{96C70E18-9F47-49DE-AD51-FD7A6D02E131}" dt="2023-01-18T11:10:28.316" v="37"/>
          <ac:picMkLst>
            <pc:docMk/>
            <pc:sldMk cId="4049696417" sldId="456"/>
            <ac:picMk id="3" creationId="{06E77118-9351-AE7F-1062-86C63A2F0D23}"/>
          </ac:picMkLst>
        </pc:picChg>
      </pc:sldChg>
      <pc:sldChg chg="addSp delSp modSp mod modTransition modAnim">
        <pc:chgData name="Alfred Smith" userId="3c60a3631c0db8ad" providerId="LiveId" clId="{96C70E18-9F47-49DE-AD51-FD7A6D02E131}" dt="2023-01-18T11:11:34.075" v="66"/>
        <pc:sldMkLst>
          <pc:docMk/>
          <pc:sldMk cId="2789980734" sldId="458"/>
        </pc:sldMkLst>
        <pc:spChg chg="add mod">
          <ac:chgData name="Alfred Smith" userId="3c60a3631c0db8ad" providerId="LiveId" clId="{96C70E18-9F47-49DE-AD51-FD7A6D02E131}" dt="2023-01-18T11:11:34.075" v="66"/>
          <ac:spMkLst>
            <pc:docMk/>
            <pc:sldMk cId="2789980734" sldId="458"/>
            <ac:spMk id="3" creationId="{9B8B4223-5999-F225-4422-BEB942E6D570}"/>
          </ac:spMkLst>
        </pc:spChg>
        <pc:spChg chg="del">
          <ac:chgData name="Alfred Smith" userId="3c60a3631c0db8ad" providerId="LiveId" clId="{96C70E18-9F47-49DE-AD51-FD7A6D02E131}" dt="2023-01-18T11:10:47.662" v="45" actId="478"/>
          <ac:spMkLst>
            <pc:docMk/>
            <pc:sldMk cId="2789980734" sldId="458"/>
            <ac:spMk id="6" creationId="{416C064E-628E-47C0-A712-DB178FE9901E}"/>
          </ac:spMkLst>
        </pc:spChg>
        <pc:picChg chg="del">
          <ac:chgData name="Alfred Smith" userId="3c60a3631c0db8ad" providerId="LiveId" clId="{96C70E18-9F47-49DE-AD51-FD7A6D02E131}" dt="2023-01-18T11:10:28.316" v="37"/>
          <ac:picMkLst>
            <pc:docMk/>
            <pc:sldMk cId="2789980734" sldId="458"/>
            <ac:picMk id="2" creationId="{0C510AFE-57B0-B06E-7BB6-85B066EEC56C}"/>
          </ac:picMkLst>
        </pc:picChg>
      </pc:sldChg>
      <pc:sldChg chg="modSp mod modTransition">
        <pc:chgData name="Alfred Smith" userId="3c60a3631c0db8ad" providerId="LiveId" clId="{96C70E18-9F47-49DE-AD51-FD7A6D02E131}" dt="2023-01-18T11:10:28.316" v="37"/>
        <pc:sldMkLst>
          <pc:docMk/>
          <pc:sldMk cId="783514268" sldId="459"/>
        </pc:sldMkLst>
        <pc:spChg chg="mod">
          <ac:chgData name="Alfred Smith" userId="3c60a3631c0db8ad" providerId="LiveId" clId="{96C70E18-9F47-49DE-AD51-FD7A6D02E131}" dt="2023-01-18T11:09:38.198" v="27"/>
          <ac:spMkLst>
            <pc:docMk/>
            <pc:sldMk cId="783514268" sldId="459"/>
            <ac:spMk id="7" creationId="{5C770EC5-7101-DE99-64DF-5C414BB26763}"/>
          </ac:spMkLst>
        </pc:spChg>
      </pc:sldChg>
      <pc:sldChg chg="addSp delSp modSp mod modTransition modAnim">
        <pc:chgData name="Alfred Smith" userId="3c60a3631c0db8ad" providerId="LiveId" clId="{96C70E18-9F47-49DE-AD51-FD7A6D02E131}" dt="2023-01-18T11:11:35.377" v="67"/>
        <pc:sldMkLst>
          <pc:docMk/>
          <pc:sldMk cId="2691432836" sldId="460"/>
        </pc:sldMkLst>
        <pc:spChg chg="add mod">
          <ac:chgData name="Alfred Smith" userId="3c60a3631c0db8ad" providerId="LiveId" clId="{96C70E18-9F47-49DE-AD51-FD7A6D02E131}" dt="2023-01-18T11:11:35.377" v="67"/>
          <ac:spMkLst>
            <pc:docMk/>
            <pc:sldMk cId="2691432836" sldId="460"/>
            <ac:spMk id="2" creationId="{7644A4AE-565D-E548-67E5-3C66FE1F509E}"/>
          </ac:spMkLst>
        </pc:spChg>
        <pc:spChg chg="del">
          <ac:chgData name="Alfred Smith" userId="3c60a3631c0db8ad" providerId="LiveId" clId="{96C70E18-9F47-49DE-AD51-FD7A6D02E131}" dt="2023-01-18T11:10:46.127" v="44" actId="478"/>
          <ac:spMkLst>
            <pc:docMk/>
            <pc:sldMk cId="2691432836" sldId="460"/>
            <ac:spMk id="6" creationId="{416C064E-628E-47C0-A712-DB178FE9901E}"/>
          </ac:spMkLst>
        </pc:spChg>
        <pc:picChg chg="del">
          <ac:chgData name="Alfred Smith" userId="3c60a3631c0db8ad" providerId="LiveId" clId="{96C70E18-9F47-49DE-AD51-FD7A6D02E131}" dt="2023-01-18T11:10:28.316" v="37"/>
          <ac:picMkLst>
            <pc:docMk/>
            <pc:sldMk cId="2691432836" sldId="460"/>
            <ac:picMk id="5" creationId="{5D2863E7-3DBA-DD99-9693-305F60633BF3}"/>
          </ac:picMkLst>
        </pc:picChg>
      </pc:sldChg>
      <pc:sldChg chg="modSp mod modTransition">
        <pc:chgData name="Alfred Smith" userId="3c60a3631c0db8ad" providerId="LiveId" clId="{96C70E18-9F47-49DE-AD51-FD7A6D02E131}" dt="2023-01-18T11:10:28.316" v="37"/>
        <pc:sldMkLst>
          <pc:docMk/>
          <pc:sldMk cId="3868250199" sldId="461"/>
        </pc:sldMkLst>
        <pc:spChg chg="mod">
          <ac:chgData name="Alfred Smith" userId="3c60a3631c0db8ad" providerId="LiveId" clId="{96C70E18-9F47-49DE-AD51-FD7A6D02E131}" dt="2023-01-18T11:09:45.510" v="29"/>
          <ac:spMkLst>
            <pc:docMk/>
            <pc:sldMk cId="3868250199" sldId="461"/>
            <ac:spMk id="7" creationId="{991107E1-7E56-D304-9C4B-F2D368404A35}"/>
          </ac:spMkLst>
        </pc:spChg>
      </pc:sldChg>
      <pc:sldChg chg="addSp delSp modSp mod modTransition modAnim">
        <pc:chgData name="Alfred Smith" userId="3c60a3631c0db8ad" providerId="LiveId" clId="{96C70E18-9F47-49DE-AD51-FD7A6D02E131}" dt="2023-01-18T11:11:36.637" v="68"/>
        <pc:sldMkLst>
          <pc:docMk/>
          <pc:sldMk cId="3941201962" sldId="462"/>
        </pc:sldMkLst>
        <pc:spChg chg="add mod">
          <ac:chgData name="Alfred Smith" userId="3c60a3631c0db8ad" providerId="LiveId" clId="{96C70E18-9F47-49DE-AD51-FD7A6D02E131}" dt="2023-01-18T11:11:36.637" v="68"/>
          <ac:spMkLst>
            <pc:docMk/>
            <pc:sldMk cId="3941201962" sldId="462"/>
            <ac:spMk id="2" creationId="{DE9CFE70-1893-0D0B-BFF0-1060150A5D81}"/>
          </ac:spMkLst>
        </pc:spChg>
        <pc:spChg chg="del">
          <ac:chgData name="Alfred Smith" userId="3c60a3631c0db8ad" providerId="LiveId" clId="{96C70E18-9F47-49DE-AD51-FD7A6D02E131}" dt="2023-01-18T11:10:44.525" v="43" actId="478"/>
          <ac:spMkLst>
            <pc:docMk/>
            <pc:sldMk cId="3941201962" sldId="462"/>
            <ac:spMk id="6" creationId="{416C064E-628E-47C0-A712-DB178FE9901E}"/>
          </ac:spMkLst>
        </pc:spChg>
        <pc:picChg chg="del">
          <ac:chgData name="Alfred Smith" userId="3c60a3631c0db8ad" providerId="LiveId" clId="{96C70E18-9F47-49DE-AD51-FD7A6D02E131}" dt="2023-01-18T11:10:28.316" v="37"/>
          <ac:picMkLst>
            <pc:docMk/>
            <pc:sldMk cId="3941201962" sldId="462"/>
            <ac:picMk id="3" creationId="{AEF68D64-18ED-4627-CE35-10881B56DC89}"/>
          </ac:picMkLst>
        </pc:picChg>
      </pc:sldChg>
      <pc:sldChg chg="modSp mod modTransition">
        <pc:chgData name="Alfred Smith" userId="3c60a3631c0db8ad" providerId="LiveId" clId="{96C70E18-9F47-49DE-AD51-FD7A6D02E131}" dt="2023-01-18T11:10:28.316" v="37"/>
        <pc:sldMkLst>
          <pc:docMk/>
          <pc:sldMk cId="2982327576" sldId="463"/>
        </pc:sldMkLst>
        <pc:spChg chg="mod">
          <ac:chgData name="Alfred Smith" userId="3c60a3631c0db8ad" providerId="LiveId" clId="{96C70E18-9F47-49DE-AD51-FD7A6D02E131}" dt="2023-01-18T11:09:48.907" v="30"/>
          <ac:spMkLst>
            <pc:docMk/>
            <pc:sldMk cId="2982327576" sldId="463"/>
            <ac:spMk id="7" creationId="{20F5215E-D357-2CEF-50A1-1A79C4D1D81C}"/>
          </ac:spMkLst>
        </pc:spChg>
      </pc:sldChg>
      <pc:sldChg chg="addSp delSp modSp mod modTransition modAnim">
        <pc:chgData name="Alfred Smith" userId="3c60a3631c0db8ad" providerId="LiveId" clId="{96C70E18-9F47-49DE-AD51-FD7A6D02E131}" dt="2023-01-18T11:11:37.843" v="69"/>
        <pc:sldMkLst>
          <pc:docMk/>
          <pc:sldMk cId="3471468068" sldId="464"/>
        </pc:sldMkLst>
        <pc:spChg chg="add mod">
          <ac:chgData name="Alfred Smith" userId="3c60a3631c0db8ad" providerId="LiveId" clId="{96C70E18-9F47-49DE-AD51-FD7A6D02E131}" dt="2023-01-18T11:11:37.843" v="69"/>
          <ac:spMkLst>
            <pc:docMk/>
            <pc:sldMk cId="3471468068" sldId="464"/>
            <ac:spMk id="3" creationId="{4739BC00-AB99-ED2E-71FA-8C053EAD4BD8}"/>
          </ac:spMkLst>
        </pc:spChg>
        <pc:spChg chg="del">
          <ac:chgData name="Alfred Smith" userId="3c60a3631c0db8ad" providerId="LiveId" clId="{96C70E18-9F47-49DE-AD51-FD7A6D02E131}" dt="2023-01-18T11:10:42.967" v="42" actId="478"/>
          <ac:spMkLst>
            <pc:docMk/>
            <pc:sldMk cId="3471468068" sldId="464"/>
            <ac:spMk id="6" creationId="{416C064E-628E-47C0-A712-DB178FE9901E}"/>
          </ac:spMkLst>
        </pc:spChg>
        <pc:picChg chg="del">
          <ac:chgData name="Alfred Smith" userId="3c60a3631c0db8ad" providerId="LiveId" clId="{96C70E18-9F47-49DE-AD51-FD7A6D02E131}" dt="2023-01-18T11:10:28.316" v="37"/>
          <ac:picMkLst>
            <pc:docMk/>
            <pc:sldMk cId="3471468068" sldId="464"/>
            <ac:picMk id="2" creationId="{98CB25B7-C6CF-3F66-469E-5D6E0CDEDD19}"/>
          </ac:picMkLst>
        </pc:picChg>
      </pc:sldChg>
      <pc:sldChg chg="modSp mod modTransition">
        <pc:chgData name="Alfred Smith" userId="3c60a3631c0db8ad" providerId="LiveId" clId="{96C70E18-9F47-49DE-AD51-FD7A6D02E131}" dt="2023-01-18T11:10:28.316" v="37"/>
        <pc:sldMkLst>
          <pc:docMk/>
          <pc:sldMk cId="3894174290" sldId="465"/>
        </pc:sldMkLst>
        <pc:spChg chg="mod">
          <ac:chgData name="Alfred Smith" userId="3c60a3631c0db8ad" providerId="LiveId" clId="{96C70E18-9F47-49DE-AD51-FD7A6D02E131}" dt="2023-01-18T11:09:58.727" v="32" actId="1076"/>
          <ac:spMkLst>
            <pc:docMk/>
            <pc:sldMk cId="3894174290" sldId="465"/>
            <ac:spMk id="7" creationId="{7860FAFA-F069-8D92-04B2-B466C0C54C08}"/>
          </ac:spMkLst>
        </pc:spChg>
      </pc:sldChg>
      <pc:sldChg chg="addSp delSp modSp mod modTransition modAnim">
        <pc:chgData name="Alfred Smith" userId="3c60a3631c0db8ad" providerId="LiveId" clId="{96C70E18-9F47-49DE-AD51-FD7A6D02E131}" dt="2023-01-18T11:11:39.177" v="70"/>
        <pc:sldMkLst>
          <pc:docMk/>
          <pc:sldMk cId="581074576" sldId="466"/>
        </pc:sldMkLst>
        <pc:spChg chg="add mod">
          <ac:chgData name="Alfred Smith" userId="3c60a3631c0db8ad" providerId="LiveId" clId="{96C70E18-9F47-49DE-AD51-FD7A6D02E131}" dt="2023-01-18T11:11:39.177" v="70"/>
          <ac:spMkLst>
            <pc:docMk/>
            <pc:sldMk cId="581074576" sldId="466"/>
            <ac:spMk id="3" creationId="{E5C748EE-56B1-68E6-4360-9C2143AC527F}"/>
          </ac:spMkLst>
        </pc:spChg>
        <pc:spChg chg="del">
          <ac:chgData name="Alfred Smith" userId="3c60a3631c0db8ad" providerId="LiveId" clId="{96C70E18-9F47-49DE-AD51-FD7A6D02E131}" dt="2023-01-18T11:10:41.267" v="41" actId="478"/>
          <ac:spMkLst>
            <pc:docMk/>
            <pc:sldMk cId="581074576" sldId="466"/>
            <ac:spMk id="6" creationId="{416C064E-628E-47C0-A712-DB178FE9901E}"/>
          </ac:spMkLst>
        </pc:spChg>
        <pc:picChg chg="del">
          <ac:chgData name="Alfred Smith" userId="3c60a3631c0db8ad" providerId="LiveId" clId="{96C70E18-9F47-49DE-AD51-FD7A6D02E131}" dt="2023-01-18T11:10:28.316" v="37"/>
          <ac:picMkLst>
            <pc:docMk/>
            <pc:sldMk cId="581074576" sldId="466"/>
            <ac:picMk id="2" creationId="{5869708B-8003-3405-DC5D-7F2F5E762854}"/>
          </ac:picMkLst>
        </pc:picChg>
      </pc:sldChg>
      <pc:sldChg chg="modSp mod modTransition">
        <pc:chgData name="Alfred Smith" userId="3c60a3631c0db8ad" providerId="LiveId" clId="{96C70E18-9F47-49DE-AD51-FD7A6D02E131}" dt="2023-01-18T11:10:28.316" v="37"/>
        <pc:sldMkLst>
          <pc:docMk/>
          <pc:sldMk cId="2711152741" sldId="467"/>
        </pc:sldMkLst>
        <pc:spChg chg="mod">
          <ac:chgData name="Alfred Smith" userId="3c60a3631c0db8ad" providerId="LiveId" clId="{96C70E18-9F47-49DE-AD51-FD7A6D02E131}" dt="2023-01-18T11:10:02.487" v="33"/>
          <ac:spMkLst>
            <pc:docMk/>
            <pc:sldMk cId="2711152741" sldId="467"/>
            <ac:spMk id="5" creationId="{7A4048CD-FE10-EF2B-B6A7-5D1BAC463A67}"/>
          </ac:spMkLst>
        </pc:spChg>
      </pc:sldChg>
      <pc:sldChg chg="delSp modTransition modAnim">
        <pc:chgData name="Alfred Smith" userId="3c60a3631c0db8ad" providerId="LiveId" clId="{96C70E18-9F47-49DE-AD51-FD7A6D02E131}" dt="2023-01-18T11:10:28.316" v="37"/>
        <pc:sldMkLst>
          <pc:docMk/>
          <pc:sldMk cId="3596600315" sldId="468"/>
        </pc:sldMkLst>
        <pc:picChg chg="del">
          <ac:chgData name="Alfred Smith" userId="3c60a3631c0db8ad" providerId="LiveId" clId="{96C70E18-9F47-49DE-AD51-FD7A6D02E131}" dt="2023-01-18T11:10:28.316" v="37"/>
          <ac:picMkLst>
            <pc:docMk/>
            <pc:sldMk cId="3596600315" sldId="468"/>
            <ac:picMk id="4" creationId="{3915D196-81BB-4A54-8672-030A14CA851D}"/>
          </ac:picMkLst>
        </pc:picChg>
      </pc:sldChg>
      <pc:sldChg chg="addSp delSp modSp mod modTransition modAnim">
        <pc:chgData name="Alfred Smith" userId="3c60a3631c0db8ad" providerId="LiveId" clId="{96C70E18-9F47-49DE-AD51-FD7A6D02E131}" dt="2023-01-18T11:11:40.814" v="71"/>
        <pc:sldMkLst>
          <pc:docMk/>
          <pc:sldMk cId="3665601240" sldId="469"/>
        </pc:sldMkLst>
        <pc:spChg chg="add mod">
          <ac:chgData name="Alfred Smith" userId="3c60a3631c0db8ad" providerId="LiveId" clId="{96C70E18-9F47-49DE-AD51-FD7A6D02E131}" dt="2023-01-18T11:11:40.814" v="71"/>
          <ac:spMkLst>
            <pc:docMk/>
            <pc:sldMk cId="3665601240" sldId="469"/>
            <ac:spMk id="2" creationId="{22F786D3-7E3E-AB90-41C7-E2D2C50C5B14}"/>
          </ac:spMkLst>
        </pc:spChg>
        <pc:spChg chg="del">
          <ac:chgData name="Alfred Smith" userId="3c60a3631c0db8ad" providerId="LiveId" clId="{96C70E18-9F47-49DE-AD51-FD7A6D02E131}" dt="2023-01-18T11:10:39.505" v="40" actId="478"/>
          <ac:spMkLst>
            <pc:docMk/>
            <pc:sldMk cId="3665601240" sldId="469"/>
            <ac:spMk id="6" creationId="{416C064E-628E-47C0-A712-DB178FE9901E}"/>
          </ac:spMkLst>
        </pc:spChg>
        <pc:picChg chg="del">
          <ac:chgData name="Alfred Smith" userId="3c60a3631c0db8ad" providerId="LiveId" clId="{96C70E18-9F47-49DE-AD51-FD7A6D02E131}" dt="2023-01-18T11:10:28.316" v="37"/>
          <ac:picMkLst>
            <pc:docMk/>
            <pc:sldMk cId="3665601240" sldId="469"/>
            <ac:picMk id="7" creationId="{4F5072BC-EB6D-530A-262E-AF1324128678}"/>
          </ac:picMkLst>
        </pc:picChg>
      </pc:sldChg>
      <pc:sldChg chg="addSp delSp modSp mod modTransition modAnim">
        <pc:chgData name="Alfred Smith" userId="3c60a3631c0db8ad" providerId="LiveId" clId="{96C70E18-9F47-49DE-AD51-FD7A6D02E131}" dt="2023-01-18T11:11:42.172" v="72"/>
        <pc:sldMkLst>
          <pc:docMk/>
          <pc:sldMk cId="2162376334" sldId="473"/>
        </pc:sldMkLst>
        <pc:spChg chg="add mod">
          <ac:chgData name="Alfred Smith" userId="3c60a3631c0db8ad" providerId="LiveId" clId="{96C70E18-9F47-49DE-AD51-FD7A6D02E131}" dt="2023-01-18T11:11:42.172" v="72"/>
          <ac:spMkLst>
            <pc:docMk/>
            <pc:sldMk cId="2162376334" sldId="473"/>
            <ac:spMk id="3" creationId="{74514AA7-A737-DB46-0B71-2D62CA1D27B4}"/>
          </ac:spMkLst>
        </pc:spChg>
        <pc:spChg chg="del">
          <ac:chgData name="Alfred Smith" userId="3c60a3631c0db8ad" providerId="LiveId" clId="{96C70E18-9F47-49DE-AD51-FD7A6D02E131}" dt="2023-01-18T11:10:36.656" v="39" actId="478"/>
          <ac:spMkLst>
            <pc:docMk/>
            <pc:sldMk cId="2162376334" sldId="473"/>
            <ac:spMk id="6" creationId="{416C064E-628E-47C0-A712-DB178FE9901E}"/>
          </ac:spMkLst>
        </pc:spChg>
        <pc:picChg chg="del">
          <ac:chgData name="Alfred Smith" userId="3c60a3631c0db8ad" providerId="LiveId" clId="{96C70E18-9F47-49DE-AD51-FD7A6D02E131}" dt="2023-01-18T11:10:28.316" v="37"/>
          <ac:picMkLst>
            <pc:docMk/>
            <pc:sldMk cId="2162376334" sldId="473"/>
            <ac:picMk id="2" creationId="{3A191DDA-04BE-19C2-AA62-AC9A68C9A648}"/>
          </ac:picMkLst>
        </pc:picChg>
      </pc:sldChg>
      <pc:sldChg chg="modSp mod modTransition">
        <pc:chgData name="Alfred Smith" userId="3c60a3631c0db8ad" providerId="LiveId" clId="{96C70E18-9F47-49DE-AD51-FD7A6D02E131}" dt="2023-01-18T11:10:28.316" v="37"/>
        <pc:sldMkLst>
          <pc:docMk/>
          <pc:sldMk cId="2151588700" sldId="474"/>
        </pc:sldMkLst>
        <pc:spChg chg="mod">
          <ac:chgData name="Alfred Smith" userId="3c60a3631c0db8ad" providerId="LiveId" clId="{96C70E18-9F47-49DE-AD51-FD7A6D02E131}" dt="2023-01-18T11:10:09.142" v="35"/>
          <ac:spMkLst>
            <pc:docMk/>
            <pc:sldMk cId="2151588700" sldId="474"/>
            <ac:spMk id="7" creationId="{5B453CDE-F298-F6CD-E91D-14D00583BDF7}"/>
          </ac:spMkLst>
        </pc:spChg>
      </pc:sldChg>
      <pc:sldChg chg="addSp delSp modSp mod modTransition modAnim">
        <pc:chgData name="Alfred Smith" userId="3c60a3631c0db8ad" providerId="LiveId" clId="{96C70E18-9F47-49DE-AD51-FD7A6D02E131}" dt="2023-01-18T11:11:43.584" v="73"/>
        <pc:sldMkLst>
          <pc:docMk/>
          <pc:sldMk cId="173328674" sldId="475"/>
        </pc:sldMkLst>
        <pc:spChg chg="add mod">
          <ac:chgData name="Alfred Smith" userId="3c60a3631c0db8ad" providerId="LiveId" clId="{96C70E18-9F47-49DE-AD51-FD7A6D02E131}" dt="2023-01-18T11:11:43.584" v="73"/>
          <ac:spMkLst>
            <pc:docMk/>
            <pc:sldMk cId="173328674" sldId="475"/>
            <ac:spMk id="2" creationId="{64DB07CA-B38C-D38F-F521-71F191605000}"/>
          </ac:spMkLst>
        </pc:spChg>
        <pc:spChg chg="del">
          <ac:chgData name="Alfred Smith" userId="3c60a3631c0db8ad" providerId="LiveId" clId="{96C70E18-9F47-49DE-AD51-FD7A6D02E131}" dt="2023-01-18T11:10:35.138" v="38" actId="478"/>
          <ac:spMkLst>
            <pc:docMk/>
            <pc:sldMk cId="173328674" sldId="475"/>
            <ac:spMk id="6" creationId="{416C064E-628E-47C0-A712-DB178FE9901E}"/>
          </ac:spMkLst>
        </pc:spChg>
        <pc:picChg chg="del">
          <ac:chgData name="Alfred Smith" userId="3c60a3631c0db8ad" providerId="LiveId" clId="{96C70E18-9F47-49DE-AD51-FD7A6D02E131}" dt="2023-01-18T11:10:28.316" v="37"/>
          <ac:picMkLst>
            <pc:docMk/>
            <pc:sldMk cId="173328674" sldId="475"/>
            <ac:picMk id="3" creationId="{DC6AFEAA-431D-DBD2-ABA3-44FEA6DB736C}"/>
          </ac:picMkLst>
        </pc:picChg>
      </pc:sldChg>
      <pc:sldChg chg="addSp delSp modSp mod modTransition">
        <pc:chgData name="Alfred Smith" userId="3c60a3631c0db8ad" providerId="LiveId" clId="{96C70E18-9F47-49DE-AD51-FD7A6D02E131}" dt="2023-01-18T11:10:28.316" v="37"/>
        <pc:sldMkLst>
          <pc:docMk/>
          <pc:sldMk cId="3321620338" sldId="477"/>
        </pc:sldMkLst>
        <pc:spChg chg="add mod">
          <ac:chgData name="Alfred Smith" userId="3c60a3631c0db8ad" providerId="LiveId" clId="{96C70E18-9F47-49DE-AD51-FD7A6D02E131}" dt="2023-01-18T11:08:58.453" v="15" actId="21"/>
          <ac:spMkLst>
            <pc:docMk/>
            <pc:sldMk cId="3321620338" sldId="477"/>
            <ac:spMk id="2" creationId="{73F49F21-73C3-EE3A-AA6A-D92F5D258FD7}"/>
          </ac:spMkLst>
        </pc:spChg>
        <pc:spChg chg="del">
          <ac:chgData name="Alfred Smith" userId="3c60a3631c0db8ad" providerId="LiveId" clId="{96C70E18-9F47-49DE-AD51-FD7A6D02E131}" dt="2023-01-18T11:08:21.683" v="12" actId="478"/>
          <ac:spMkLst>
            <pc:docMk/>
            <pc:sldMk cId="3321620338" sldId="477"/>
            <ac:spMk id="5" creationId="{6232E31E-3236-708E-0323-96F1022BCED9}"/>
          </ac:spMkLst>
        </pc:spChg>
      </pc:sldChg>
      <pc:sldChg chg="modSp mod modTransition">
        <pc:chgData name="Alfred Smith" userId="3c60a3631c0db8ad" providerId="LiveId" clId="{96C70E18-9F47-49DE-AD51-FD7A6D02E131}" dt="2023-01-18T11:10:28.316" v="37"/>
        <pc:sldMkLst>
          <pc:docMk/>
          <pc:sldMk cId="2417991430" sldId="478"/>
        </pc:sldMkLst>
        <pc:spChg chg="mod">
          <ac:chgData name="Alfred Smith" userId="3c60a3631c0db8ad" providerId="LiveId" clId="{96C70E18-9F47-49DE-AD51-FD7A6D02E131}" dt="2023-01-18T11:09:41.985" v="28"/>
          <ac:spMkLst>
            <pc:docMk/>
            <pc:sldMk cId="2417991430" sldId="478"/>
            <ac:spMk id="5" creationId="{2DD29B50-6BD5-33FD-66D3-9128AE212F0A}"/>
          </ac:spMkLst>
        </pc:spChg>
      </pc:sldChg>
      <pc:sldChg chg="modSp mod modTransition">
        <pc:chgData name="Alfred Smith" userId="3c60a3631c0db8ad" providerId="LiveId" clId="{96C70E18-9F47-49DE-AD51-FD7A6D02E131}" dt="2023-01-18T11:10:28.316" v="37"/>
        <pc:sldMkLst>
          <pc:docMk/>
          <pc:sldMk cId="3283442537" sldId="479"/>
        </pc:sldMkLst>
        <pc:spChg chg="mod">
          <ac:chgData name="Alfred Smith" userId="3c60a3631c0db8ad" providerId="LiveId" clId="{96C70E18-9F47-49DE-AD51-FD7A6D02E131}" dt="2023-01-18T11:10:06.024" v="34"/>
          <ac:spMkLst>
            <pc:docMk/>
            <pc:sldMk cId="3283442537" sldId="479"/>
            <ac:spMk id="5" creationId="{0F9BD5C5-D008-BD5C-C116-BC6381D8D4AC}"/>
          </ac:spMkLst>
        </pc:spChg>
      </pc:sldChg>
      <pc:sldChg chg="modSp mod modTransition">
        <pc:chgData name="Alfred Smith" userId="3c60a3631c0db8ad" providerId="LiveId" clId="{96C70E18-9F47-49DE-AD51-FD7A6D02E131}" dt="2023-01-18T11:10:28.316" v="37"/>
        <pc:sldMkLst>
          <pc:docMk/>
          <pc:sldMk cId="204050733" sldId="480"/>
        </pc:sldMkLst>
        <pc:spChg chg="mod">
          <ac:chgData name="Alfred Smith" userId="3c60a3631c0db8ad" providerId="LiveId" clId="{96C70E18-9F47-49DE-AD51-FD7A6D02E131}" dt="2023-01-18T11:10:12.685" v="36"/>
          <ac:spMkLst>
            <pc:docMk/>
            <pc:sldMk cId="204050733" sldId="480"/>
            <ac:spMk id="5" creationId="{12B18EB5-AB93-C348-819C-D23058D854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28 </a:t>
            </a:r>
            <a:r>
              <a:rPr lang="en-IN" sz="1200" b="1" i="0" u="none" strike="noStrike" baseline="0" dirty="0">
                <a:latin typeface="TimesNewRomanPS-BoldMT"/>
              </a:rPr>
              <a:t>Esther</a:t>
            </a:r>
          </a:p>
          <a:p>
            <a:pPr algn="l"/>
            <a:r>
              <a:rPr lang="en-US" sz="1200" b="0" i="0" u="none" strike="noStrike" baseline="0" dirty="0">
                <a:latin typeface="TimesNewRomanPSMT"/>
              </a:rPr>
              <a:t>1. Queen Vashti’s refuses King - 1:1-22 (Left Bottom Room in Palace)</a:t>
            </a:r>
          </a:p>
          <a:p>
            <a:pPr algn="l"/>
            <a:r>
              <a:rPr lang="en-US" sz="1200" b="0" i="0" u="none" strike="noStrike" baseline="0" dirty="0">
                <a:latin typeface="TimesNewRomanPSMT"/>
              </a:rPr>
              <a:t>2. Esther’s coronation banquet - 2:1-20 (Right Bottom Room in Palace)</a:t>
            </a:r>
          </a:p>
          <a:p>
            <a:pPr algn="l"/>
            <a:r>
              <a:rPr lang="en-US" sz="1200" b="0" i="0" u="none" strike="noStrike" baseline="0" dirty="0">
                <a:latin typeface="TimesNewRomanPSMT"/>
              </a:rPr>
              <a:t>3. Guards Plot against King - 2:21-23 (At Palace Gate)</a:t>
            </a:r>
          </a:p>
          <a:p>
            <a:pPr algn="l"/>
            <a:r>
              <a:rPr lang="en-US" sz="1200" b="0" i="0" u="none" strike="noStrike" baseline="0" dirty="0">
                <a:latin typeface="TimesNewRomanPSMT"/>
              </a:rPr>
              <a:t>4. Mordecai won’t bow to Haman - 3:1-6 (Right side of Palace Gate)</a:t>
            </a:r>
          </a:p>
          <a:p>
            <a:pPr algn="l"/>
            <a:r>
              <a:rPr lang="en-US" sz="1200" b="0" i="0" u="none" strike="noStrike" baseline="0" dirty="0">
                <a:latin typeface="TimesNewRomanPSMT"/>
              </a:rPr>
              <a:t>5. Haman Plots to kill the Jews - 3:7 – 4:17 (On Palace Roof and Top Left)</a:t>
            </a:r>
          </a:p>
          <a:p>
            <a:pPr algn="l"/>
            <a:r>
              <a:rPr lang="en-US" sz="1200" b="0" i="0" u="none" strike="noStrike" baseline="0" dirty="0">
                <a:latin typeface="TimesNewRomanPSMT"/>
              </a:rPr>
              <a:t>6. Esther enters the Throne Room - 5:1-8 (Palace Center)</a:t>
            </a:r>
          </a:p>
          <a:p>
            <a:pPr algn="l"/>
            <a:r>
              <a:rPr lang="en-US" sz="1200" b="0" i="0" u="none" strike="noStrike" baseline="0" dirty="0">
                <a:latin typeface="TimesNewRomanPSMT"/>
              </a:rPr>
              <a:t>7. Haman builds gallows - 5:9-14 (Right Top)</a:t>
            </a:r>
          </a:p>
          <a:p>
            <a:pPr algn="l"/>
            <a:r>
              <a:rPr lang="en-US" sz="1200" b="0" i="0" u="none" strike="noStrike" baseline="0" dirty="0">
                <a:latin typeface="TimesNewRomanPSMT"/>
              </a:rPr>
              <a:t>8. The King asks Haman what should be done- 6:1-9 (Left Top Room in Palace)</a:t>
            </a:r>
          </a:p>
          <a:p>
            <a:pPr algn="l"/>
            <a:r>
              <a:rPr lang="en-US" sz="1200" b="0" i="0" u="none" strike="noStrike" baseline="0" dirty="0">
                <a:latin typeface="TimesNewRomanPSMT"/>
              </a:rPr>
              <a:t>9. Haman leads Mordecai on King’s Horse - 6:10-14 (Right Bottom)</a:t>
            </a:r>
          </a:p>
          <a:p>
            <a:pPr algn="l"/>
            <a:r>
              <a:rPr lang="en-US" sz="1200" b="0" i="0" u="none" strike="noStrike" baseline="0" dirty="0">
                <a:latin typeface="TimesNewRomanPSMT"/>
              </a:rPr>
              <a:t>10. Esther exposes Haman - 7:1-10 (Right Top Room in Palace)</a:t>
            </a:r>
          </a:p>
          <a:p>
            <a:pPr algn="l"/>
            <a:r>
              <a:rPr lang="en-US" sz="1200" b="0" i="0" u="none" strike="noStrike" baseline="0" dirty="0">
                <a:latin typeface="TimesNewRomanPSMT"/>
              </a:rPr>
              <a:t>11. Mordecai raised up - 8:1 – 10:3 (Left Bottom)</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2023/01/18</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2023/01/18</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28-2</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1F084022-DAE6-10B2-4C21-84CD03361430}"/>
              </a:ext>
            </a:extLst>
          </p:cNvPr>
          <p:cNvPicPr>
            <a:picLocks noChangeAspect="1"/>
          </p:cNvPicPr>
          <p:nvPr/>
        </p:nvPicPr>
        <p:blipFill>
          <a:blip r:embed="rId2"/>
          <a:stretch>
            <a:fillRect/>
          </a:stretch>
        </p:blipFill>
        <p:spPr>
          <a:xfrm>
            <a:off x="0" y="-395468"/>
            <a:ext cx="12191999" cy="7253468"/>
          </a:xfrm>
          <a:prstGeom prst="rect">
            <a:avLst/>
          </a:prstGeom>
        </p:spPr>
      </p:pic>
      <p:sp>
        <p:nvSpPr>
          <p:cNvPr id="5" name="TextBox 4">
            <a:extLst>
              <a:ext uri="{FF2B5EF4-FFF2-40B4-BE49-F238E27FC236}">
                <a16:creationId xmlns:a16="http://schemas.microsoft.com/office/drawing/2014/main" id="{E9B386A3-25CF-BCA1-AC0A-6D019F90FBD5}"/>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66098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4and let the maiden who pleases the king be queen instead of Vashti.” The thing pleased the king, and he did so.</a:t>
            </a:r>
            <a:endParaRPr lang="en-ZA" dirty="0"/>
          </a:p>
        </p:txBody>
      </p:sp>
      <p:sp>
        <p:nvSpPr>
          <p:cNvPr id="2" name="TextBox 1">
            <a:extLst>
              <a:ext uri="{FF2B5EF4-FFF2-40B4-BE49-F238E27FC236}">
                <a16:creationId xmlns:a16="http://schemas.microsoft.com/office/drawing/2014/main" id="{4236709E-3ADA-9B8A-4DF4-E56E59B36ED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8436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sz="40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3DB0FC84-52F5-4457-E0DB-DA3A233DF008}"/>
              </a:ext>
            </a:extLst>
          </p:cNvPr>
          <p:cNvPicPr>
            <a:picLocks noChangeAspect="1"/>
          </p:cNvPicPr>
          <p:nvPr/>
        </p:nvPicPr>
        <p:blipFill>
          <a:blip r:embed="rId2"/>
          <a:stretch>
            <a:fillRect/>
          </a:stretch>
        </p:blipFill>
        <p:spPr>
          <a:xfrm>
            <a:off x="-1347129" y="-50109"/>
            <a:ext cx="13816219" cy="6908110"/>
          </a:xfrm>
          <a:prstGeom prst="rect">
            <a:avLst/>
          </a:prstGeom>
        </p:spPr>
      </p:pic>
      <p:sp>
        <p:nvSpPr>
          <p:cNvPr id="5" name="TextBox 4">
            <a:extLst>
              <a:ext uri="{FF2B5EF4-FFF2-40B4-BE49-F238E27FC236}">
                <a16:creationId xmlns:a16="http://schemas.microsoft.com/office/drawing/2014/main" id="{915F9334-EACC-8C12-33A2-E7021467F7A8}"/>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5There was a certain Jew in the citadel of Susa whose name was Mordecai, the son of Jair, the son of Shimei, the son of Kish, a Benjamite, </a:t>
            </a:r>
            <a:endParaRPr lang="en-ZA" dirty="0"/>
          </a:p>
        </p:txBody>
      </p:sp>
      <p:sp>
        <p:nvSpPr>
          <p:cNvPr id="2" name="TextBox 1">
            <a:extLst>
              <a:ext uri="{FF2B5EF4-FFF2-40B4-BE49-F238E27FC236}">
                <a16:creationId xmlns:a16="http://schemas.microsoft.com/office/drawing/2014/main" id="{6E03F8A7-E32A-2C31-BC16-1DFC35C353C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42272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549FDB1-D29A-8CE6-DD88-669CA7ED8DA9}"/>
              </a:ext>
            </a:extLst>
          </p:cNvPr>
          <p:cNvPicPr>
            <a:picLocks noChangeAspect="1"/>
          </p:cNvPicPr>
          <p:nvPr/>
        </p:nvPicPr>
        <p:blipFill rotWithShape="1">
          <a:blip r:embed="rId2"/>
          <a:srcRect b="90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B03FE1D-690F-5AA2-CD37-D6E20D8362B7}"/>
              </a:ext>
            </a:extLst>
          </p:cNvPr>
          <p:cNvSpPr txBox="1"/>
          <p:nvPr/>
        </p:nvSpPr>
        <p:spPr>
          <a:xfrm>
            <a:off x="1580306"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16044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 6who had been carried away from Jerusalem with the captives who had been carried away with Jeconiah king of Judah, whom Nebuchadnezzar the king of Babylon had carried away.</a:t>
            </a:r>
            <a:endParaRPr lang="en-ZA" dirty="0"/>
          </a:p>
        </p:txBody>
      </p:sp>
      <p:sp>
        <p:nvSpPr>
          <p:cNvPr id="3" name="TextBox 2">
            <a:extLst>
              <a:ext uri="{FF2B5EF4-FFF2-40B4-BE49-F238E27FC236}">
                <a16:creationId xmlns:a16="http://schemas.microsoft.com/office/drawing/2014/main" id="{05194DD4-E0C6-FBCD-D825-5DC884C359A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53805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916C032-A955-C75C-6830-E128B89E178F}"/>
              </a:ext>
            </a:extLst>
          </p:cNvPr>
          <p:cNvPicPr>
            <a:picLocks noChangeAspect="1"/>
          </p:cNvPicPr>
          <p:nvPr/>
        </p:nvPicPr>
        <p:blipFill rotWithShape="1">
          <a:blip r:embed="rId2"/>
          <a:srcRect b="2192"/>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43640FE4-F2DA-C617-A10D-0BCB5423ECDB}"/>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38634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7He brought up Hadassah, that is, Esther, his uncle’s daughter; for she had neither father nor mother. The maiden was fair and beautiful; and when her father and mother were dead, Mordecai took her for his own daughter.</a:t>
            </a:r>
            <a:endParaRPr lang="en-ZA" dirty="0"/>
          </a:p>
        </p:txBody>
      </p:sp>
      <p:sp>
        <p:nvSpPr>
          <p:cNvPr id="2" name="TextBox 1">
            <a:extLst>
              <a:ext uri="{FF2B5EF4-FFF2-40B4-BE49-F238E27FC236}">
                <a16:creationId xmlns:a16="http://schemas.microsoft.com/office/drawing/2014/main" id="{E5E99807-A023-7C22-5413-BC2E2C04BE9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0294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CFE8EC3-96AC-979F-7D43-A4B103741FA2}"/>
              </a:ext>
            </a:extLst>
          </p:cNvPr>
          <p:cNvPicPr>
            <a:picLocks noChangeAspect="1"/>
          </p:cNvPicPr>
          <p:nvPr/>
        </p:nvPicPr>
        <p:blipFill>
          <a:blip r:embed="rId2"/>
          <a:stretch>
            <a:fillRect/>
          </a:stretch>
        </p:blipFill>
        <p:spPr>
          <a:xfrm>
            <a:off x="0" y="-75153"/>
            <a:ext cx="12818853" cy="6933154"/>
          </a:xfrm>
          <a:prstGeom prst="rect">
            <a:avLst/>
          </a:prstGeom>
        </p:spPr>
      </p:pic>
      <p:sp>
        <p:nvSpPr>
          <p:cNvPr id="5" name="TextBox 4">
            <a:extLst>
              <a:ext uri="{FF2B5EF4-FFF2-40B4-BE49-F238E27FC236}">
                <a16:creationId xmlns:a16="http://schemas.microsoft.com/office/drawing/2014/main" id="{60F1EAF4-B60A-41CB-8618-447A10B43F39}"/>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8333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8So, when the king’s commandment and his decree was heard, and when many maidens were gathered together to the citadel of Susa, to the custody of </a:t>
            </a:r>
            <a:r>
              <a:rPr lang="en-US" sz="3600" b="0" i="0" dirty="0" err="1">
                <a:solidFill>
                  <a:srgbClr val="121212"/>
                </a:solidFill>
                <a:effectLst/>
                <a:latin typeface="ArialMT"/>
              </a:rPr>
              <a:t>Hegai</a:t>
            </a:r>
            <a:r>
              <a:rPr lang="en-US" sz="3600" b="0" i="0" dirty="0">
                <a:solidFill>
                  <a:srgbClr val="121212"/>
                </a:solidFill>
                <a:effectLst/>
                <a:latin typeface="ArialMT"/>
              </a:rPr>
              <a:t>, Esther was taken into the king’s house, to the custody of </a:t>
            </a:r>
            <a:r>
              <a:rPr lang="en-US" sz="3600" b="0" i="0" dirty="0" err="1">
                <a:solidFill>
                  <a:srgbClr val="121212"/>
                </a:solidFill>
                <a:effectLst/>
                <a:latin typeface="ArialMT"/>
              </a:rPr>
              <a:t>Hegai</a:t>
            </a:r>
            <a:r>
              <a:rPr lang="en-US" sz="3600" b="0" i="0" dirty="0">
                <a:solidFill>
                  <a:srgbClr val="121212"/>
                </a:solidFill>
                <a:effectLst/>
                <a:latin typeface="ArialMT"/>
              </a:rPr>
              <a:t>, keeper of the women. </a:t>
            </a:r>
            <a:endParaRPr lang="en-ZA" dirty="0"/>
          </a:p>
        </p:txBody>
      </p:sp>
      <p:sp>
        <p:nvSpPr>
          <p:cNvPr id="3" name="TextBox 2">
            <a:extLst>
              <a:ext uri="{FF2B5EF4-FFF2-40B4-BE49-F238E27FC236}">
                <a16:creationId xmlns:a16="http://schemas.microsoft.com/office/drawing/2014/main" id="{4E624EC1-B601-28A2-3100-1DC12A23A80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51156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176586B-28E6-5D0C-BB90-EE02E923D6C8}"/>
              </a:ext>
            </a:extLst>
          </p:cNvPr>
          <p:cNvPicPr>
            <a:picLocks noChangeAspect="1"/>
          </p:cNvPicPr>
          <p:nvPr/>
        </p:nvPicPr>
        <p:blipFill rotWithShape="1">
          <a:blip r:embed="rId2"/>
          <a:srcRect t="372" b="308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117074B-5DC8-6C29-54CE-952674F70B39}"/>
              </a:ext>
            </a:extLst>
          </p:cNvPr>
          <p:cNvSpPr txBox="1"/>
          <p:nvPr/>
        </p:nvSpPr>
        <p:spPr>
          <a:xfrm>
            <a:off x="257912" y="3429000"/>
            <a:ext cx="5975129" cy="3851564"/>
          </a:xfrm>
          <a:prstGeom prst="rect">
            <a:avLst/>
          </a:prstGeom>
          <a:noFill/>
        </p:spPr>
        <p:txBody>
          <a:bodyPr wrap="square" rtlCol="0">
            <a:noAutofit/>
          </a:bodyPr>
          <a:lstStyle/>
          <a:p>
            <a:r>
              <a:rPr lang="en-US" sz="6000" i="0" dirty="0">
                <a:solidFill>
                  <a:schemeClr val="bg1"/>
                </a:solidFill>
                <a:effectLst/>
                <a:latin typeface="Times New Roman" panose="02020603050405020304" pitchFamily="18" charset="0"/>
                <a:cs typeface="Times New Roman" panose="02020603050405020304" pitchFamily="18" charset="0"/>
              </a:rPr>
              <a:t>Esther Becomes Queen of Persia</a:t>
            </a:r>
            <a:r>
              <a:rPr lang="en-US" sz="6000" i="0" u="none" strike="noStrike" baseline="0" dirty="0">
                <a:solidFill>
                  <a:schemeClr val="bg1"/>
                </a:solidFill>
                <a:latin typeface="Times New Roman" panose="02020603050405020304" pitchFamily="18" charset="0"/>
                <a:cs typeface="Times New Roman" panose="02020603050405020304" pitchFamily="18" charset="0"/>
              </a:rPr>
              <a:t>- Esther </a:t>
            </a:r>
            <a:r>
              <a:rPr lang="en-US" sz="6000" b="0" i="0" u="none" strike="noStrike" baseline="0" dirty="0">
                <a:solidFill>
                  <a:schemeClr val="bg1"/>
                </a:solidFill>
                <a:latin typeface="TimesNewRomanPSMT"/>
              </a:rPr>
              <a:t>2:1-20</a:t>
            </a:r>
            <a:endParaRPr lang="en-ZA" sz="6000" dirty="0">
              <a:solidFill>
                <a:schemeClr val="bg1"/>
              </a:solidFill>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5297954-2F61-53A2-696E-B9655FD38A14}"/>
              </a:ext>
            </a:extLst>
          </p:cNvPr>
          <p:cNvPicPr>
            <a:picLocks noChangeAspect="1"/>
          </p:cNvPicPr>
          <p:nvPr/>
        </p:nvPicPr>
        <p:blipFill rotWithShape="1">
          <a:blip r:embed="rId2"/>
          <a:srcRect r="1315"/>
          <a:stretch/>
        </p:blipFill>
        <p:spPr>
          <a:xfrm>
            <a:off x="20" y="-120770"/>
            <a:ext cx="12409002" cy="6978770"/>
          </a:xfrm>
          <a:prstGeom prst="rect">
            <a:avLst/>
          </a:prstGeom>
        </p:spPr>
      </p:pic>
      <p:sp>
        <p:nvSpPr>
          <p:cNvPr id="7" name="TextBox 6">
            <a:extLst>
              <a:ext uri="{FF2B5EF4-FFF2-40B4-BE49-F238E27FC236}">
                <a16:creationId xmlns:a16="http://schemas.microsoft.com/office/drawing/2014/main" id="{4A53979B-1AC9-578B-11E6-35824637EB43}"/>
              </a:ext>
            </a:extLst>
          </p:cNvPr>
          <p:cNvSpPr txBox="1"/>
          <p:nvPr/>
        </p:nvSpPr>
        <p:spPr>
          <a:xfrm>
            <a:off x="3506665" y="445004"/>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99939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 9The maiden pleased him, and she obtained kindness from him. He quickly gave her cosmetics and her portions of food, and the seven choice maidens who were to be given her out of the king’s house. He moved her and her maidens to the best place in the women’s house. </a:t>
            </a:r>
            <a:endParaRPr lang="en-ZA" dirty="0"/>
          </a:p>
        </p:txBody>
      </p:sp>
      <p:sp>
        <p:nvSpPr>
          <p:cNvPr id="2" name="TextBox 1">
            <a:extLst>
              <a:ext uri="{FF2B5EF4-FFF2-40B4-BE49-F238E27FC236}">
                <a16:creationId xmlns:a16="http://schemas.microsoft.com/office/drawing/2014/main" id="{35474E02-FB5A-4E7D-CE1C-456CE5ADD229}"/>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404969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at a table with food&#10;&#10;Description automatically generated with medium confidence">
            <a:extLst>
              <a:ext uri="{FF2B5EF4-FFF2-40B4-BE49-F238E27FC236}">
                <a16:creationId xmlns:a16="http://schemas.microsoft.com/office/drawing/2014/main" id="{B4622A2E-4416-EA4C-CED0-71D94E1D5CD6}"/>
              </a:ext>
            </a:extLst>
          </p:cNvPr>
          <p:cNvPicPr>
            <a:picLocks noChangeAspect="1"/>
          </p:cNvPicPr>
          <p:nvPr/>
        </p:nvPicPr>
        <p:blipFill rotWithShape="1">
          <a:blip r:embed="rId2"/>
          <a:srcRect r="7982"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C770EC5-7101-DE99-64DF-5C414BB26763}"/>
              </a:ext>
            </a:extLst>
          </p:cNvPr>
          <p:cNvSpPr txBox="1"/>
          <p:nvPr/>
        </p:nvSpPr>
        <p:spPr>
          <a:xfrm>
            <a:off x="1910952" y="361877"/>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8351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10Esther had not made known her people nor her relatives, because Mordecai had instructed her that she should not make it known. </a:t>
            </a:r>
            <a:endParaRPr lang="en-ZA" dirty="0"/>
          </a:p>
        </p:txBody>
      </p:sp>
      <p:sp>
        <p:nvSpPr>
          <p:cNvPr id="3" name="TextBox 2">
            <a:extLst>
              <a:ext uri="{FF2B5EF4-FFF2-40B4-BE49-F238E27FC236}">
                <a16:creationId xmlns:a16="http://schemas.microsoft.com/office/drawing/2014/main" id="{9B8B4223-5999-F225-4422-BEB942E6D570}"/>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78998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CFE8EC3-96AC-979F-7D43-A4B103741FA2}"/>
              </a:ext>
            </a:extLst>
          </p:cNvPr>
          <p:cNvPicPr>
            <a:picLocks noChangeAspect="1"/>
          </p:cNvPicPr>
          <p:nvPr/>
        </p:nvPicPr>
        <p:blipFill>
          <a:blip r:embed="rId2"/>
          <a:stretch>
            <a:fillRect/>
          </a:stretch>
        </p:blipFill>
        <p:spPr>
          <a:xfrm flipH="1">
            <a:off x="0" y="-75153"/>
            <a:ext cx="12818853" cy="6933154"/>
          </a:xfrm>
          <a:prstGeom prst="rect">
            <a:avLst/>
          </a:prstGeom>
        </p:spPr>
      </p:pic>
      <p:sp>
        <p:nvSpPr>
          <p:cNvPr id="5" name="TextBox 4">
            <a:extLst>
              <a:ext uri="{FF2B5EF4-FFF2-40B4-BE49-F238E27FC236}">
                <a16:creationId xmlns:a16="http://schemas.microsoft.com/office/drawing/2014/main" id="{2DD29B50-6BD5-33FD-66D3-9128AE212F0A}"/>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2:10</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417991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11Mordecai walked every day in front of the court of the women’s house, to find out how Esther was doing, and what would become of her.</a:t>
            </a:r>
            <a:endParaRPr lang="en-ZA" dirty="0"/>
          </a:p>
        </p:txBody>
      </p:sp>
      <p:sp>
        <p:nvSpPr>
          <p:cNvPr id="2" name="TextBox 1">
            <a:extLst>
              <a:ext uri="{FF2B5EF4-FFF2-40B4-BE49-F238E27FC236}">
                <a16:creationId xmlns:a16="http://schemas.microsoft.com/office/drawing/2014/main" id="{7644A4AE-565D-E548-67E5-3C66FE1F509E}"/>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69143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EA663B1-4E97-895E-454F-8195CF827D0D}"/>
              </a:ext>
            </a:extLst>
          </p:cNvPr>
          <p:cNvPicPr>
            <a:picLocks noChangeAspect="1"/>
          </p:cNvPicPr>
          <p:nvPr/>
        </p:nvPicPr>
        <p:blipFill rotWithShape="1">
          <a:blip r:embed="rId2"/>
          <a:srcRect r="664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991107E1-7E56-D304-9C4B-F2D368404A35}"/>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6825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12Each young woman’s turn came to go in to King Ahasuerus after her purification for twelve months (for so were the days of their purification accomplished, six months with oil of myrrh, and six months with sweet fragrances and with preparations for beautifying women). </a:t>
            </a:r>
            <a:endParaRPr lang="en-ZA" dirty="0"/>
          </a:p>
        </p:txBody>
      </p:sp>
      <p:sp>
        <p:nvSpPr>
          <p:cNvPr id="2" name="TextBox 1">
            <a:extLst>
              <a:ext uri="{FF2B5EF4-FFF2-40B4-BE49-F238E27FC236}">
                <a16:creationId xmlns:a16="http://schemas.microsoft.com/office/drawing/2014/main" id="{DE9CFE70-1893-0D0B-BFF0-1060150A5D81}"/>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941201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47E01F6-51C8-27EB-BBEE-79CBCA567789}"/>
              </a:ext>
            </a:extLst>
          </p:cNvPr>
          <p:cNvPicPr>
            <a:picLocks noChangeAspect="1"/>
          </p:cNvPicPr>
          <p:nvPr/>
        </p:nvPicPr>
        <p:blipFill rotWithShape="1">
          <a:blip r:embed="rId2"/>
          <a:srcRect l="12704" r="3726"/>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20F5215E-D357-2CEF-50A1-1A79C4D1D81C}"/>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982327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 </a:t>
            </a:r>
            <a:r>
              <a:rPr lang="en-US" sz="4400" b="0" i="0" dirty="0">
                <a:solidFill>
                  <a:srgbClr val="121212"/>
                </a:solidFill>
                <a:effectLst/>
                <a:latin typeface="ArialMT"/>
              </a:rPr>
              <a:t>13The young woman then came to the king like this: whatever she desired was given her to go with her out of the women’s house to the king’s house. </a:t>
            </a:r>
            <a:endParaRPr lang="en-ZA" dirty="0"/>
          </a:p>
        </p:txBody>
      </p:sp>
      <p:sp>
        <p:nvSpPr>
          <p:cNvPr id="3" name="TextBox 2">
            <a:extLst>
              <a:ext uri="{FF2B5EF4-FFF2-40B4-BE49-F238E27FC236}">
                <a16:creationId xmlns:a16="http://schemas.microsoft.com/office/drawing/2014/main" id="{4739BC00-AB99-ED2E-71FA-8C053EAD4BD8}"/>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47146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2. </a:t>
            </a:r>
            <a:r>
              <a:rPr lang="en-US" sz="5400" i="0" dirty="0">
                <a:solidFill>
                  <a:srgbClr val="121212"/>
                </a:solidFill>
                <a:effectLst/>
                <a:latin typeface="Times New Roman" panose="02020603050405020304" pitchFamily="18" charset="0"/>
                <a:cs typeface="Times New Roman" panose="02020603050405020304" pitchFamily="18" charset="0"/>
              </a:rPr>
              <a:t>Esther Becomes Queen of Persia</a:t>
            </a:r>
            <a:r>
              <a:rPr lang="en-US" sz="5400" i="0" u="none" strike="noStrike" baseline="0" dirty="0">
                <a:latin typeface="Times New Roman" panose="02020603050405020304" pitchFamily="18" charset="0"/>
                <a:cs typeface="Times New Roman" panose="02020603050405020304" pitchFamily="18" charset="0"/>
              </a:rPr>
              <a:t>- Esther </a:t>
            </a:r>
            <a:r>
              <a:rPr lang="en-US" sz="5400" b="0" i="0" u="none" strike="noStrike" baseline="0" dirty="0">
                <a:latin typeface="TimesNewRomanPSMT"/>
              </a:rPr>
              <a:t>2:1-20 (Right Bottom Room in Palace)</a:t>
            </a:r>
          </a:p>
        </p:txBody>
      </p:sp>
      <p:sp>
        <p:nvSpPr>
          <p:cNvPr id="2" name="TextBox 1">
            <a:extLst>
              <a:ext uri="{FF2B5EF4-FFF2-40B4-BE49-F238E27FC236}">
                <a16:creationId xmlns:a16="http://schemas.microsoft.com/office/drawing/2014/main" id="{ED872140-3CBF-C315-3852-DB52D11E2FF6}"/>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75922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D56418D-F39B-8E80-5D2F-C4CF827479FD}"/>
              </a:ext>
            </a:extLst>
          </p:cNvPr>
          <p:cNvPicPr>
            <a:picLocks noChangeAspect="1"/>
          </p:cNvPicPr>
          <p:nvPr/>
        </p:nvPicPr>
        <p:blipFill rotWithShape="1">
          <a:blip r:embed="rId2"/>
          <a:srcRect r="176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7860FAFA-F069-8D92-04B2-B466C0C54C08}"/>
              </a:ext>
            </a:extLst>
          </p:cNvPr>
          <p:cNvSpPr txBox="1"/>
          <p:nvPr/>
        </p:nvSpPr>
        <p:spPr>
          <a:xfrm>
            <a:off x="3386547" y="400362"/>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94174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14In the evening she went, and on the next day she returned into the second women’s house, to the custody of </a:t>
            </a:r>
            <a:r>
              <a:rPr lang="en-US" sz="3600" b="0" i="0" dirty="0" err="1">
                <a:solidFill>
                  <a:srgbClr val="121212"/>
                </a:solidFill>
                <a:effectLst/>
                <a:latin typeface="ArialMT"/>
              </a:rPr>
              <a:t>Shaashgaz</a:t>
            </a:r>
            <a:r>
              <a:rPr lang="en-US" sz="3600" b="0" i="0" dirty="0">
                <a:solidFill>
                  <a:srgbClr val="121212"/>
                </a:solidFill>
                <a:effectLst/>
                <a:latin typeface="ArialMT"/>
              </a:rPr>
              <a:t>, the king’s eunuch, who kept the concubines. She came in to the king no more, unless the king delighted in her, and she was called by name.</a:t>
            </a:r>
            <a:endParaRPr lang="en-ZA" sz="2000" dirty="0"/>
          </a:p>
        </p:txBody>
      </p:sp>
      <p:sp>
        <p:nvSpPr>
          <p:cNvPr id="3" name="TextBox 2">
            <a:extLst>
              <a:ext uri="{FF2B5EF4-FFF2-40B4-BE49-F238E27FC236}">
                <a16:creationId xmlns:a16="http://schemas.microsoft.com/office/drawing/2014/main" id="{E5C748EE-56B1-68E6-4360-9C2143AC527F}"/>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58107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E810CAD7-2559-77AD-3702-E966E033034E}"/>
              </a:ext>
            </a:extLst>
          </p:cNvPr>
          <p:cNvPicPr>
            <a:picLocks noChangeAspect="1"/>
          </p:cNvPicPr>
          <p:nvPr/>
        </p:nvPicPr>
        <p:blipFill>
          <a:blip r:embed="rId2"/>
          <a:stretch>
            <a:fillRect/>
          </a:stretch>
        </p:blipFill>
        <p:spPr>
          <a:xfrm>
            <a:off x="0" y="-510725"/>
            <a:ext cx="12715336" cy="7368726"/>
          </a:xfrm>
          <a:prstGeom prst="rect">
            <a:avLst/>
          </a:prstGeom>
        </p:spPr>
      </p:pic>
      <p:sp>
        <p:nvSpPr>
          <p:cNvPr id="5" name="TextBox 4">
            <a:extLst>
              <a:ext uri="{FF2B5EF4-FFF2-40B4-BE49-F238E27FC236}">
                <a16:creationId xmlns:a16="http://schemas.microsoft.com/office/drawing/2014/main" id="{7A4048CD-FE10-EF2B-B6A7-5D1BAC463A67}"/>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11152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15Now when the turn of Esther, the daughter of </a:t>
            </a:r>
            <a:r>
              <a:rPr lang="en-US" sz="3600" b="0" i="0" dirty="0" err="1">
                <a:solidFill>
                  <a:srgbClr val="121212"/>
                </a:solidFill>
                <a:effectLst/>
                <a:latin typeface="ArialMT"/>
              </a:rPr>
              <a:t>Abihail</a:t>
            </a:r>
            <a:r>
              <a:rPr lang="en-US" sz="3600" b="0" i="0" dirty="0">
                <a:solidFill>
                  <a:srgbClr val="121212"/>
                </a:solidFill>
                <a:effectLst/>
                <a:latin typeface="ArialMT"/>
              </a:rPr>
              <a:t> the uncle of Mordecai, who had taken her for his daughter, came to go in to the king, she required nothing but what </a:t>
            </a:r>
            <a:r>
              <a:rPr lang="en-US" sz="3600" b="0" i="0" dirty="0" err="1">
                <a:solidFill>
                  <a:srgbClr val="121212"/>
                </a:solidFill>
                <a:effectLst/>
                <a:latin typeface="ArialMT"/>
              </a:rPr>
              <a:t>Hegai</a:t>
            </a:r>
            <a:r>
              <a:rPr lang="en-US" sz="3600" b="0" i="0" dirty="0">
                <a:solidFill>
                  <a:srgbClr val="121212"/>
                </a:solidFill>
                <a:effectLst/>
                <a:latin typeface="ArialMT"/>
              </a:rPr>
              <a:t> the king’s eunuch, the keeper of the women, advised. Esther obtained favor in the sight of all those who looked at her.</a:t>
            </a:r>
            <a:endParaRPr lang="en-ZA" dirty="0"/>
          </a:p>
        </p:txBody>
      </p:sp>
      <p:sp>
        <p:nvSpPr>
          <p:cNvPr id="2" name="TextBox 1">
            <a:extLst>
              <a:ext uri="{FF2B5EF4-FFF2-40B4-BE49-F238E27FC236}">
                <a16:creationId xmlns:a16="http://schemas.microsoft.com/office/drawing/2014/main" id="{22F786D3-7E3E-AB90-41C7-E2D2C50C5B1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3665601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CFE8EC3-96AC-979F-7D43-A4B103741FA2}"/>
              </a:ext>
            </a:extLst>
          </p:cNvPr>
          <p:cNvPicPr>
            <a:picLocks noChangeAspect="1"/>
          </p:cNvPicPr>
          <p:nvPr/>
        </p:nvPicPr>
        <p:blipFill>
          <a:blip r:embed="rId2"/>
          <a:stretch>
            <a:fillRect/>
          </a:stretch>
        </p:blipFill>
        <p:spPr>
          <a:xfrm flipH="1">
            <a:off x="0" y="-75153"/>
            <a:ext cx="12818853" cy="6933154"/>
          </a:xfrm>
          <a:prstGeom prst="rect">
            <a:avLst/>
          </a:prstGeom>
        </p:spPr>
      </p:pic>
      <p:sp>
        <p:nvSpPr>
          <p:cNvPr id="5" name="TextBox 4">
            <a:extLst>
              <a:ext uri="{FF2B5EF4-FFF2-40B4-BE49-F238E27FC236}">
                <a16:creationId xmlns:a16="http://schemas.microsoft.com/office/drawing/2014/main" id="{0F9BD5C5-D008-BD5C-C116-BC6381D8D4AC}"/>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2:15</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283442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121212"/>
                </a:solidFill>
                <a:effectLst/>
                <a:latin typeface="ArialMT"/>
              </a:rPr>
              <a:t>16So Esther was taken to King Ahasuerus into his royal house… 17The king loved Esther more than all the women, and she obtained favor and kindness in his sight more than all the virgins; so that he set the royal crown on her head, and made her queen instead of Vashti.</a:t>
            </a:r>
            <a:endParaRPr lang="en-ZA" sz="1600" dirty="0"/>
          </a:p>
        </p:txBody>
      </p:sp>
      <p:sp>
        <p:nvSpPr>
          <p:cNvPr id="3" name="TextBox 2">
            <a:extLst>
              <a:ext uri="{FF2B5EF4-FFF2-40B4-BE49-F238E27FC236}">
                <a16:creationId xmlns:a16="http://schemas.microsoft.com/office/drawing/2014/main" id="{74514AA7-A737-DB46-0B71-2D62CA1D27B4}"/>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62376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3B6E8F0-7C5C-C45D-B89E-A584348D6F5B}"/>
              </a:ext>
            </a:extLst>
          </p:cNvPr>
          <p:cNvPicPr>
            <a:picLocks noChangeAspect="1"/>
          </p:cNvPicPr>
          <p:nvPr/>
        </p:nvPicPr>
        <p:blipFill rotWithShape="1">
          <a:blip r:embed="rId2"/>
          <a:srcRect l="871" r="1" b="1"/>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5B453CDE-F298-F6CD-E91D-14D00583BDF7}"/>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2:17</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5158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18Then the king made a great feast for all his princes and his servants, even Esther’s feast; and he proclaimed a holiday in the provinces, and gave gifts according to the king’s bounty.</a:t>
            </a:r>
            <a:endParaRPr lang="en-ZA" dirty="0"/>
          </a:p>
        </p:txBody>
      </p:sp>
      <p:sp>
        <p:nvSpPr>
          <p:cNvPr id="2" name="TextBox 1">
            <a:extLst>
              <a:ext uri="{FF2B5EF4-FFF2-40B4-BE49-F238E27FC236}">
                <a16:creationId xmlns:a16="http://schemas.microsoft.com/office/drawing/2014/main" id="{64DB07CA-B38C-D38F-F521-71F191605000}"/>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3328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6586B-28E6-5D0C-BB90-EE02E923D6C8}"/>
              </a:ext>
            </a:extLst>
          </p:cNvPr>
          <p:cNvPicPr>
            <a:picLocks noChangeAspect="1"/>
          </p:cNvPicPr>
          <p:nvPr/>
        </p:nvPicPr>
        <p:blipFill rotWithShape="1">
          <a:blip r:embed="rId2"/>
          <a:srcRect t="372" b="3080"/>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12B18EB5-AB93-C348-819C-D23058D854FC}"/>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0405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76586B-28E6-5D0C-BB90-EE02E923D6C8}"/>
              </a:ext>
            </a:extLst>
          </p:cNvPr>
          <p:cNvPicPr>
            <a:picLocks noChangeAspect="1"/>
          </p:cNvPicPr>
          <p:nvPr/>
        </p:nvPicPr>
        <p:blipFill rotWithShape="1">
          <a:blip r:embed="rId2"/>
          <a:srcRect t="372" b="3080"/>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73F49F21-73C3-EE3A-AA6A-D92F5D258FD7}"/>
              </a:ext>
            </a:extLst>
          </p:cNvPr>
          <p:cNvSpPr txBox="1"/>
          <p:nvPr/>
        </p:nvSpPr>
        <p:spPr>
          <a:xfrm>
            <a:off x="257912" y="3429000"/>
            <a:ext cx="5975129" cy="3851564"/>
          </a:xfrm>
          <a:prstGeom prst="rect">
            <a:avLst/>
          </a:prstGeom>
          <a:noFill/>
        </p:spPr>
        <p:txBody>
          <a:bodyPr wrap="square" rtlCol="0">
            <a:noAutofit/>
          </a:bodyPr>
          <a:lstStyle/>
          <a:p>
            <a:r>
              <a:rPr lang="en-US" sz="6000" i="0" dirty="0">
                <a:solidFill>
                  <a:schemeClr val="bg1"/>
                </a:solidFill>
                <a:effectLst/>
                <a:latin typeface="Times New Roman" panose="02020603050405020304" pitchFamily="18" charset="0"/>
                <a:cs typeface="Times New Roman" panose="02020603050405020304" pitchFamily="18" charset="0"/>
              </a:rPr>
              <a:t>Esther Becomes Queen of Persia</a:t>
            </a:r>
            <a:r>
              <a:rPr lang="en-US" sz="6000" i="0" u="none" strike="noStrike" baseline="0" dirty="0">
                <a:solidFill>
                  <a:schemeClr val="bg1"/>
                </a:solidFill>
                <a:latin typeface="Times New Roman" panose="02020603050405020304" pitchFamily="18" charset="0"/>
                <a:cs typeface="Times New Roman" panose="02020603050405020304" pitchFamily="18" charset="0"/>
              </a:rPr>
              <a:t>- Esther </a:t>
            </a:r>
            <a:r>
              <a:rPr lang="en-US" sz="6000" b="0" i="0" u="none" strike="noStrike" baseline="0" dirty="0">
                <a:solidFill>
                  <a:schemeClr val="bg1"/>
                </a:solidFill>
                <a:latin typeface="TimesNewRomanPSMT"/>
              </a:rPr>
              <a:t>2:1-20</a:t>
            </a:r>
            <a:endParaRPr lang="en-ZA" sz="6000" dirty="0">
              <a:solidFill>
                <a:schemeClr val="bg1"/>
              </a:solidFill>
            </a:endParaRPr>
          </a:p>
        </p:txBody>
      </p:sp>
    </p:spTree>
    <p:extLst>
      <p:ext uri="{BB962C8B-B14F-4D97-AF65-F5344CB8AC3E}">
        <p14:creationId xmlns:p14="http://schemas.microsoft.com/office/powerpoint/2010/main" val="332162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Esther 2:1After these things, when the wrath of King Ahasuerus was pacified, he remembered Vashti, and what she had done, and what was decreed against her. </a:t>
            </a:r>
            <a:endParaRPr lang="en-ZA" dirty="0"/>
          </a:p>
        </p:txBody>
      </p:sp>
      <p:sp>
        <p:nvSpPr>
          <p:cNvPr id="3" name="TextBox 2">
            <a:extLst>
              <a:ext uri="{FF2B5EF4-FFF2-40B4-BE49-F238E27FC236}">
                <a16:creationId xmlns:a16="http://schemas.microsoft.com/office/drawing/2014/main" id="{B6B6E809-54BA-DDD2-A042-809EB7CB8A2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92386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25026B62-D477-5C7F-161C-BB3BDCBA2311}"/>
              </a:ext>
            </a:extLst>
          </p:cNvPr>
          <p:cNvPicPr>
            <a:picLocks noChangeAspect="1"/>
          </p:cNvPicPr>
          <p:nvPr/>
        </p:nvPicPr>
        <p:blipFill rotWithShape="1">
          <a:blip r:embed="rId2"/>
          <a:srcRect b="2192"/>
          <a:stretch/>
        </p:blipFill>
        <p:spPr>
          <a:xfrm>
            <a:off x="-950430" y="-266195"/>
            <a:ext cx="13140906" cy="7390390"/>
          </a:xfrm>
          <a:prstGeom prst="rect">
            <a:avLst/>
          </a:prstGeom>
        </p:spPr>
      </p:pic>
      <p:sp>
        <p:nvSpPr>
          <p:cNvPr id="5" name="TextBox 4">
            <a:extLst>
              <a:ext uri="{FF2B5EF4-FFF2-40B4-BE49-F238E27FC236}">
                <a16:creationId xmlns:a16="http://schemas.microsoft.com/office/drawing/2014/main" id="{8E366099-7E2E-5D0F-63AB-A71AA9B98CED}"/>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2Then the king’s servants who served him said, “Let beautiful young virgins be sought for the king.</a:t>
            </a:r>
            <a:endParaRPr lang="en-ZA" dirty="0"/>
          </a:p>
        </p:txBody>
      </p:sp>
      <p:sp>
        <p:nvSpPr>
          <p:cNvPr id="2" name="TextBox 1">
            <a:extLst>
              <a:ext uri="{FF2B5EF4-FFF2-40B4-BE49-F238E27FC236}">
                <a16:creationId xmlns:a16="http://schemas.microsoft.com/office/drawing/2014/main" id="{DD36B718-E297-2086-D85A-9C432CAD0AA8}"/>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218022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AEEFAB4-56B3-ECF0-31EE-E98DA8949576}"/>
              </a:ext>
            </a:extLst>
          </p:cNvPr>
          <p:cNvPicPr>
            <a:picLocks noChangeAspect="1"/>
          </p:cNvPicPr>
          <p:nvPr/>
        </p:nvPicPr>
        <p:blipFill rotWithShape="1">
          <a:blip r:embed="rId2"/>
          <a:srcRect b="7692"/>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E26286E9-7DE9-1694-FF9F-7663680AB4E6}"/>
              </a:ext>
            </a:extLst>
          </p:cNvPr>
          <p:cNvSpPr txBox="1"/>
          <p:nvPr/>
        </p:nvSpPr>
        <p:spPr>
          <a:xfrm>
            <a:off x="394973" y="417295"/>
            <a:ext cx="2709453" cy="584775"/>
          </a:xfrm>
          <a:prstGeom prst="rect">
            <a:avLst/>
          </a:prstGeom>
          <a:noFill/>
        </p:spPr>
        <p:txBody>
          <a:bodyPr wrap="square" rtlCol="0">
            <a:spAutoFit/>
          </a:bodyPr>
          <a:lstStyle/>
          <a:p>
            <a:r>
              <a:rPr lang="en-US" sz="3200" i="0" u="none" strike="noStrike" baseline="0" dirty="0">
                <a:solidFill>
                  <a:schemeClr val="bg1"/>
                </a:solidFill>
                <a:latin typeface="Times New Roman" panose="02020603050405020304" pitchFamily="18" charset="0"/>
                <a:cs typeface="Times New Roman" panose="02020603050405020304" pitchFamily="18" charset="0"/>
              </a:rPr>
              <a:t>Esther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09590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120869" y="-24063"/>
            <a:ext cx="5975131" cy="6858000"/>
          </a:xfrm>
          <a:prstGeom prst="rect">
            <a:avLst/>
          </a:prstGeom>
          <a:noFill/>
        </p:spPr>
        <p:txBody>
          <a:bodyPr wrap="square" rtlCol="0">
            <a:noAutofit/>
          </a:bodyPr>
          <a:lstStyle/>
          <a:p>
            <a:r>
              <a:rPr lang="en-US" sz="3200" b="0" i="0" dirty="0">
                <a:solidFill>
                  <a:srgbClr val="121212"/>
                </a:solidFill>
                <a:effectLst/>
                <a:latin typeface="ArialMT"/>
              </a:rPr>
              <a:t>3Let the king appoint officers in all the provinces of his kingdom, that they may gather together all the beautiful young virgins to the citadel of Susa, to the women’s house, to the custody of </a:t>
            </a:r>
            <a:r>
              <a:rPr lang="en-US" sz="3200" b="0" i="0" dirty="0" err="1">
                <a:solidFill>
                  <a:srgbClr val="121212"/>
                </a:solidFill>
                <a:effectLst/>
                <a:latin typeface="ArialMT"/>
              </a:rPr>
              <a:t>Hegai</a:t>
            </a:r>
            <a:r>
              <a:rPr lang="en-US" sz="3200" b="0" i="0" dirty="0">
                <a:solidFill>
                  <a:srgbClr val="121212"/>
                </a:solidFill>
                <a:effectLst/>
                <a:latin typeface="ArialMT"/>
              </a:rPr>
              <a:t> the king’s eunuch, keeper of the women. Let cosmetics be given them;</a:t>
            </a:r>
            <a:endParaRPr lang="en-ZA" dirty="0"/>
          </a:p>
        </p:txBody>
      </p:sp>
      <p:sp>
        <p:nvSpPr>
          <p:cNvPr id="3" name="TextBox 2">
            <a:extLst>
              <a:ext uri="{FF2B5EF4-FFF2-40B4-BE49-F238E27FC236}">
                <a16:creationId xmlns:a16="http://schemas.microsoft.com/office/drawing/2014/main" id="{50A8A83F-84B7-83EC-9EC8-07876C58E01D}"/>
              </a:ext>
            </a:extLst>
          </p:cNvPr>
          <p:cNvSpPr txBox="1"/>
          <p:nvPr/>
        </p:nvSpPr>
        <p:spPr>
          <a:xfrm>
            <a:off x="6096000" y="166255"/>
            <a:ext cx="6096000" cy="6558101"/>
          </a:xfrm>
          <a:prstGeom prst="rect">
            <a:avLst/>
          </a:prstGeom>
          <a:noFill/>
        </p:spPr>
        <p:txBody>
          <a:bodyPr wrap="square" rtlCol="0">
            <a:noAutofit/>
          </a:bodyPr>
          <a:lstStyle/>
          <a:p>
            <a:r>
              <a:rPr lang="en-IN" dirty="0"/>
              <a:t> </a:t>
            </a:r>
            <a:r>
              <a:rPr lang="en-US" sz="1800" dirty="0">
                <a:solidFill>
                  <a:schemeClr val="bg1"/>
                </a:solidFill>
                <a:latin typeface="TimesNewRomanPSMT"/>
              </a:rPr>
              <a:t>John</a:t>
            </a:r>
            <a:endParaRPr lang="en-IN" dirty="0"/>
          </a:p>
        </p:txBody>
      </p:sp>
    </p:spTree>
    <p:extLst>
      <p:ext uri="{BB962C8B-B14F-4D97-AF65-F5344CB8AC3E}">
        <p14:creationId xmlns:p14="http://schemas.microsoft.com/office/powerpoint/2010/main" val="1718612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1002</Words>
  <Application>Microsoft Office PowerPoint</Application>
  <PresentationFormat>Widescreen</PresentationFormat>
  <Paragraphs>73</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ArialMT</vt:lpstr>
      <vt:lpstr>Calibri</vt:lpstr>
      <vt:lpstr>Calibri Light</vt:lpstr>
      <vt:lpstr>Microsoft Himalaya</vt:lpstr>
      <vt:lpstr>Times New Roman</vt:lpstr>
      <vt:lpstr>TimesNewRomanPS-BoldMT</vt:lpstr>
      <vt:lpstr>TimesNewRomanPSMT</vt:lpstr>
      <vt:lpstr>Office Theme</vt:lpstr>
      <vt:lpstr>28-2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2023-01-18T11:11:47Z</dcterms:modified>
</cp:coreProperties>
</file>