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8A7B6-87E6-4228-A1DF-07192EDF7827}" v="13" dt="2023-01-18T11:46:08.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29" autoAdjust="0"/>
    <p:restoredTop sz="94951" autoAdjust="0"/>
  </p:normalViewPr>
  <p:slideViewPr>
    <p:cSldViewPr snapToGrid="0">
      <p:cViewPr varScale="1">
        <p:scale>
          <a:sx n="54" d="100"/>
          <a:sy n="54" d="100"/>
        </p:scale>
        <p:origin x="96" y="1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D78A7B6-87E6-4228-A1DF-07192EDF7827}"/>
    <pc:docChg chg="undo custSel modSld">
      <pc:chgData name="Alfred Smith" userId="3c60a3631c0db8ad" providerId="LiveId" clId="{4D78A7B6-87E6-4228-A1DF-07192EDF7827}" dt="2023-01-18T11:46:08.803" v="49"/>
      <pc:docMkLst>
        <pc:docMk/>
      </pc:docMkLst>
      <pc:sldChg chg="modSp mod modTransition">
        <pc:chgData name="Alfred Smith" userId="3c60a3631c0db8ad" providerId="LiveId" clId="{4D78A7B6-87E6-4228-A1DF-07192EDF7827}" dt="2023-01-18T11:44:43.083" v="24"/>
        <pc:sldMkLst>
          <pc:docMk/>
          <pc:sldMk cId="3261377596" sldId="438"/>
        </pc:sldMkLst>
        <pc:spChg chg="mod">
          <ac:chgData name="Alfred Smith" userId="3c60a3631c0db8ad" providerId="LiveId" clId="{4D78A7B6-87E6-4228-A1DF-07192EDF7827}" dt="2023-01-18T11:41:46.887" v="4" actId="20577"/>
          <ac:spMkLst>
            <pc:docMk/>
            <pc:sldMk cId="3261377596" sldId="438"/>
            <ac:spMk id="2" creationId="{EDC2B99F-6AB6-8747-7B1F-087013DD97A0}"/>
          </ac:spMkLst>
        </pc:spChg>
        <pc:picChg chg="mod">
          <ac:chgData name="Alfred Smith" userId="3c60a3631c0db8ad" providerId="LiveId" clId="{4D78A7B6-87E6-4228-A1DF-07192EDF7827}" dt="2023-01-18T11:41:58.144" v="5" actId="1076"/>
          <ac:picMkLst>
            <pc:docMk/>
            <pc:sldMk cId="3261377596" sldId="438"/>
            <ac:picMk id="3" creationId="{F6848A83-8E67-A743-456B-BCEBFDCA7EFB}"/>
          </ac:picMkLst>
        </pc:picChg>
      </pc:sldChg>
      <pc:sldChg chg="addSp delSp modSp mod modTransition modAnim">
        <pc:chgData name="Alfred Smith" userId="3c60a3631c0db8ad" providerId="LiveId" clId="{4D78A7B6-87E6-4228-A1DF-07192EDF7827}" dt="2023-01-18T11:45:50.648" v="39"/>
        <pc:sldMkLst>
          <pc:docMk/>
          <pc:sldMk cId="3759221820" sldId="439"/>
        </pc:sldMkLst>
        <pc:spChg chg="add del">
          <ac:chgData name="Alfred Smith" userId="3c60a3631c0db8ad" providerId="LiveId" clId="{4D78A7B6-87E6-4228-A1DF-07192EDF7827}" dt="2023-01-18T11:45:39.461" v="38" actId="22"/>
          <ac:spMkLst>
            <pc:docMk/>
            <pc:sldMk cId="3759221820" sldId="439"/>
            <ac:spMk id="5" creationId="{C2350239-58B2-E19F-BB2E-4F405239C68E}"/>
          </ac:spMkLst>
        </pc:spChg>
        <pc:spChg chg="del">
          <ac:chgData name="Alfred Smith" userId="3c60a3631c0db8ad" providerId="LiveId" clId="{4D78A7B6-87E6-4228-A1DF-07192EDF7827}" dt="2023-01-18T11:45:18.409" v="35" actId="478"/>
          <ac:spMkLst>
            <pc:docMk/>
            <pc:sldMk cId="3759221820" sldId="439"/>
            <ac:spMk id="6" creationId="{416C064E-628E-47C0-A712-DB178FE9901E}"/>
          </ac:spMkLst>
        </pc:spChg>
        <pc:spChg chg="add mod">
          <ac:chgData name="Alfred Smith" userId="3c60a3631c0db8ad" providerId="LiveId" clId="{4D78A7B6-87E6-4228-A1DF-07192EDF7827}" dt="2023-01-18T11:45:50.648" v="39"/>
          <ac:spMkLst>
            <pc:docMk/>
            <pc:sldMk cId="3759221820" sldId="439"/>
            <ac:spMk id="7" creationId="{FBC5A729-AE91-F71A-298A-CE4A5787E6A5}"/>
          </ac:spMkLst>
        </pc:spChg>
        <pc:picChg chg="del">
          <ac:chgData name="Alfred Smith" userId="3c60a3631c0db8ad" providerId="LiveId" clId="{4D78A7B6-87E6-4228-A1DF-07192EDF7827}" dt="2023-01-18T11:44:43.083" v="24"/>
          <ac:picMkLst>
            <pc:docMk/>
            <pc:sldMk cId="3759221820" sldId="439"/>
            <ac:picMk id="2" creationId="{0E5BB4D8-8D06-FBC2-630A-566F671306E2}"/>
          </ac:picMkLst>
        </pc:picChg>
      </pc:sldChg>
      <pc:sldChg chg="addSp delSp modSp mod modTransition modAnim">
        <pc:chgData name="Alfred Smith" userId="3c60a3631c0db8ad" providerId="LiveId" clId="{4D78A7B6-87E6-4228-A1DF-07192EDF7827}" dt="2023-01-18T11:45:52.600" v="40"/>
        <pc:sldMkLst>
          <pc:docMk/>
          <pc:sldMk cId="3676245138" sldId="441"/>
        </pc:sldMkLst>
        <pc:spChg chg="add mod">
          <ac:chgData name="Alfred Smith" userId="3c60a3631c0db8ad" providerId="LiveId" clId="{4D78A7B6-87E6-4228-A1DF-07192EDF7827}" dt="2023-01-18T11:45:52.600" v="40"/>
          <ac:spMkLst>
            <pc:docMk/>
            <pc:sldMk cId="3676245138" sldId="441"/>
            <ac:spMk id="3" creationId="{C148E261-B692-9FE2-4774-6435EB0C255F}"/>
          </ac:spMkLst>
        </pc:spChg>
        <pc:spChg chg="del">
          <ac:chgData name="Alfred Smith" userId="3c60a3631c0db8ad" providerId="LiveId" clId="{4D78A7B6-87E6-4228-A1DF-07192EDF7827}" dt="2023-01-18T11:45:16.498" v="34" actId="478"/>
          <ac:spMkLst>
            <pc:docMk/>
            <pc:sldMk cId="3676245138" sldId="441"/>
            <ac:spMk id="6" creationId="{416C064E-628E-47C0-A712-DB178FE9901E}"/>
          </ac:spMkLst>
        </pc:spChg>
        <pc:picChg chg="del">
          <ac:chgData name="Alfred Smith" userId="3c60a3631c0db8ad" providerId="LiveId" clId="{4D78A7B6-87E6-4228-A1DF-07192EDF7827}" dt="2023-01-18T11:44:43.083" v="24"/>
          <ac:picMkLst>
            <pc:docMk/>
            <pc:sldMk cId="3676245138" sldId="441"/>
            <ac:picMk id="2" creationId="{ACD22B52-3985-0DB5-ED12-36DBB48A7B33}"/>
          </ac:picMkLst>
        </pc:picChg>
      </pc:sldChg>
      <pc:sldChg chg="modSp mod modTransition">
        <pc:chgData name="Alfred Smith" userId="3c60a3631c0db8ad" providerId="LiveId" clId="{4D78A7B6-87E6-4228-A1DF-07192EDF7827}" dt="2023-01-18T11:44:43.083" v="24"/>
        <pc:sldMkLst>
          <pc:docMk/>
          <pc:sldMk cId="2180228365" sldId="442"/>
        </pc:sldMkLst>
        <pc:spChg chg="mod">
          <ac:chgData name="Alfred Smith" userId="3c60a3631c0db8ad" providerId="LiveId" clId="{4D78A7B6-87E6-4228-A1DF-07192EDF7827}" dt="2023-01-18T11:42:32.947" v="8"/>
          <ac:spMkLst>
            <pc:docMk/>
            <pc:sldMk cId="2180228365" sldId="442"/>
            <ac:spMk id="2" creationId="{DE3EA0E2-0F91-BCBD-6C2F-CFCBA3069E1C}"/>
          </ac:spMkLst>
        </pc:spChg>
      </pc:sldChg>
      <pc:sldChg chg="addSp delSp modSp mod modTransition modAnim">
        <pc:chgData name="Alfred Smith" userId="3c60a3631c0db8ad" providerId="LiveId" clId="{4D78A7B6-87E6-4228-A1DF-07192EDF7827}" dt="2023-01-18T11:45:54.411" v="41"/>
        <pc:sldMkLst>
          <pc:docMk/>
          <pc:sldMk cId="3095902142" sldId="443"/>
        </pc:sldMkLst>
        <pc:spChg chg="add mod">
          <ac:chgData name="Alfred Smith" userId="3c60a3631c0db8ad" providerId="LiveId" clId="{4D78A7B6-87E6-4228-A1DF-07192EDF7827}" dt="2023-01-18T11:45:54.411" v="41"/>
          <ac:spMkLst>
            <pc:docMk/>
            <pc:sldMk cId="3095902142" sldId="443"/>
            <ac:spMk id="2" creationId="{4D0B0A4F-9F8D-8B7F-EB56-F9B8DAF63580}"/>
          </ac:spMkLst>
        </pc:spChg>
        <pc:spChg chg="del">
          <ac:chgData name="Alfred Smith" userId="3c60a3631c0db8ad" providerId="LiveId" clId="{4D78A7B6-87E6-4228-A1DF-07192EDF7827}" dt="2023-01-18T11:45:14.626" v="33" actId="478"/>
          <ac:spMkLst>
            <pc:docMk/>
            <pc:sldMk cId="3095902142" sldId="443"/>
            <ac:spMk id="6" creationId="{416C064E-628E-47C0-A712-DB178FE9901E}"/>
          </ac:spMkLst>
        </pc:spChg>
        <pc:picChg chg="del">
          <ac:chgData name="Alfred Smith" userId="3c60a3631c0db8ad" providerId="LiveId" clId="{4D78A7B6-87E6-4228-A1DF-07192EDF7827}" dt="2023-01-18T11:44:43.083" v="24"/>
          <ac:picMkLst>
            <pc:docMk/>
            <pc:sldMk cId="3095902142" sldId="443"/>
            <ac:picMk id="3" creationId="{5691FCEC-9ECE-FA4E-187E-13A4D71C8D3A}"/>
          </ac:picMkLst>
        </pc:picChg>
      </pc:sldChg>
      <pc:sldChg chg="modSp mod modTransition">
        <pc:chgData name="Alfred Smith" userId="3c60a3631c0db8ad" providerId="LiveId" clId="{4D78A7B6-87E6-4228-A1DF-07192EDF7827}" dt="2023-01-18T11:44:43.083" v="24"/>
        <pc:sldMkLst>
          <pc:docMk/>
          <pc:sldMk cId="1718612039" sldId="444"/>
        </pc:sldMkLst>
        <pc:spChg chg="mod">
          <ac:chgData name="Alfred Smith" userId="3c60a3631c0db8ad" providerId="LiveId" clId="{4D78A7B6-87E6-4228-A1DF-07192EDF7827}" dt="2023-01-18T11:42:35.945" v="9"/>
          <ac:spMkLst>
            <pc:docMk/>
            <pc:sldMk cId="1718612039" sldId="444"/>
            <ac:spMk id="2" creationId="{06ADFCDE-31B8-AC9B-CD1B-9E1758B5DC60}"/>
          </ac:spMkLst>
        </pc:spChg>
      </pc:sldChg>
      <pc:sldChg chg="addSp delSp modSp mod modTransition modAnim">
        <pc:chgData name="Alfred Smith" userId="3c60a3631c0db8ad" providerId="LiveId" clId="{4D78A7B6-87E6-4228-A1DF-07192EDF7827}" dt="2023-01-18T11:45:56.404" v="42"/>
        <pc:sldMkLst>
          <pc:docMk/>
          <pc:sldMk cId="2166098122" sldId="445"/>
        </pc:sldMkLst>
        <pc:spChg chg="add mod">
          <ac:chgData name="Alfred Smith" userId="3c60a3631c0db8ad" providerId="LiveId" clId="{4D78A7B6-87E6-4228-A1DF-07192EDF7827}" dt="2023-01-18T11:45:56.404" v="42"/>
          <ac:spMkLst>
            <pc:docMk/>
            <pc:sldMk cId="2166098122" sldId="445"/>
            <ac:spMk id="2" creationId="{B511E01C-CE0F-0C4D-6D2C-F45CDB45F0DF}"/>
          </ac:spMkLst>
        </pc:spChg>
        <pc:spChg chg="del">
          <ac:chgData name="Alfred Smith" userId="3c60a3631c0db8ad" providerId="LiveId" clId="{4D78A7B6-87E6-4228-A1DF-07192EDF7827}" dt="2023-01-18T11:45:12.902" v="32" actId="478"/>
          <ac:spMkLst>
            <pc:docMk/>
            <pc:sldMk cId="2166098122" sldId="445"/>
            <ac:spMk id="6" creationId="{416C064E-628E-47C0-A712-DB178FE9901E}"/>
          </ac:spMkLst>
        </pc:spChg>
        <pc:picChg chg="del">
          <ac:chgData name="Alfred Smith" userId="3c60a3631c0db8ad" providerId="LiveId" clId="{4D78A7B6-87E6-4228-A1DF-07192EDF7827}" dt="2023-01-18T11:44:43.083" v="24"/>
          <ac:picMkLst>
            <pc:docMk/>
            <pc:sldMk cId="2166098122" sldId="445"/>
            <ac:picMk id="11" creationId="{E8CC92C2-4DA8-1582-0FE4-99A84337D562}"/>
          </ac:picMkLst>
        </pc:picChg>
      </pc:sldChg>
      <pc:sldChg chg="modSp mod modTransition">
        <pc:chgData name="Alfred Smith" userId="3c60a3631c0db8ad" providerId="LiveId" clId="{4D78A7B6-87E6-4228-A1DF-07192EDF7827}" dt="2023-01-18T11:44:43.083" v="24"/>
        <pc:sldMkLst>
          <pc:docMk/>
          <pc:sldMk cId="665805102" sldId="446"/>
        </pc:sldMkLst>
        <pc:spChg chg="mod">
          <ac:chgData name="Alfred Smith" userId="3c60a3631c0db8ad" providerId="LiveId" clId="{4D78A7B6-87E6-4228-A1DF-07192EDF7827}" dt="2023-01-18T11:42:39.205" v="10"/>
          <ac:spMkLst>
            <pc:docMk/>
            <pc:sldMk cId="665805102" sldId="446"/>
            <ac:spMk id="2" creationId="{6940EE49-0EFD-9AF1-2B68-515A84816459}"/>
          </ac:spMkLst>
        </pc:spChg>
      </pc:sldChg>
      <pc:sldChg chg="addSp delSp modSp mod modTransition modAnim">
        <pc:chgData name="Alfred Smith" userId="3c60a3631c0db8ad" providerId="LiveId" clId="{4D78A7B6-87E6-4228-A1DF-07192EDF7827}" dt="2023-01-18T11:45:58.299" v="43"/>
        <pc:sldMkLst>
          <pc:docMk/>
          <pc:sldMk cId="2422728137" sldId="447"/>
        </pc:sldMkLst>
        <pc:spChg chg="add mod">
          <ac:chgData name="Alfred Smith" userId="3c60a3631c0db8ad" providerId="LiveId" clId="{4D78A7B6-87E6-4228-A1DF-07192EDF7827}" dt="2023-01-18T11:45:58.299" v="43"/>
          <ac:spMkLst>
            <pc:docMk/>
            <pc:sldMk cId="2422728137" sldId="447"/>
            <ac:spMk id="2" creationId="{9509DDE1-868B-2A94-D743-0B0C73D403DF}"/>
          </ac:spMkLst>
        </pc:spChg>
        <pc:spChg chg="del">
          <ac:chgData name="Alfred Smith" userId="3c60a3631c0db8ad" providerId="LiveId" clId="{4D78A7B6-87E6-4228-A1DF-07192EDF7827}" dt="2023-01-18T11:45:11.123" v="31" actId="478"/>
          <ac:spMkLst>
            <pc:docMk/>
            <pc:sldMk cId="2422728137" sldId="447"/>
            <ac:spMk id="6" creationId="{416C064E-628E-47C0-A712-DB178FE9901E}"/>
          </ac:spMkLst>
        </pc:spChg>
        <pc:picChg chg="del">
          <ac:chgData name="Alfred Smith" userId="3c60a3631c0db8ad" providerId="LiveId" clId="{4D78A7B6-87E6-4228-A1DF-07192EDF7827}" dt="2023-01-18T11:44:43.083" v="24"/>
          <ac:picMkLst>
            <pc:docMk/>
            <pc:sldMk cId="2422728137" sldId="447"/>
            <ac:picMk id="7" creationId="{C25CC332-46AC-5162-AAF0-6AF9B7B3B8F7}"/>
          </ac:picMkLst>
        </pc:picChg>
      </pc:sldChg>
      <pc:sldChg chg="modSp mod modTransition">
        <pc:chgData name="Alfred Smith" userId="3c60a3631c0db8ad" providerId="LiveId" clId="{4D78A7B6-87E6-4228-A1DF-07192EDF7827}" dt="2023-01-18T11:44:43.083" v="24"/>
        <pc:sldMkLst>
          <pc:docMk/>
          <pc:sldMk cId="843663555" sldId="448"/>
        </pc:sldMkLst>
        <pc:spChg chg="mod">
          <ac:chgData name="Alfred Smith" userId="3c60a3631c0db8ad" providerId="LiveId" clId="{4D78A7B6-87E6-4228-A1DF-07192EDF7827}" dt="2023-01-18T11:42:42.477" v="11"/>
          <ac:spMkLst>
            <pc:docMk/>
            <pc:sldMk cId="843663555" sldId="448"/>
            <ac:spMk id="2" creationId="{861F7695-8AC8-8930-5141-32D5719F8F4B}"/>
          </ac:spMkLst>
        </pc:spChg>
      </pc:sldChg>
      <pc:sldChg chg="addSp delSp modSp mod modTransition modAnim">
        <pc:chgData name="Alfred Smith" userId="3c60a3631c0db8ad" providerId="LiveId" clId="{4D78A7B6-87E6-4228-A1DF-07192EDF7827}" dt="2023-01-18T11:46:00.008" v="44"/>
        <pc:sldMkLst>
          <pc:docMk/>
          <pc:sldMk cId="4160448636" sldId="449"/>
        </pc:sldMkLst>
        <pc:spChg chg="add mod">
          <ac:chgData name="Alfred Smith" userId="3c60a3631c0db8ad" providerId="LiveId" clId="{4D78A7B6-87E6-4228-A1DF-07192EDF7827}" dt="2023-01-18T11:46:00.008" v="44"/>
          <ac:spMkLst>
            <pc:docMk/>
            <pc:sldMk cId="4160448636" sldId="449"/>
            <ac:spMk id="2" creationId="{ABB8E8B5-CFF5-388E-C224-F9FC369B8D2D}"/>
          </ac:spMkLst>
        </pc:spChg>
        <pc:spChg chg="mod">
          <ac:chgData name="Alfred Smith" userId="3c60a3631c0db8ad" providerId="LiveId" clId="{4D78A7B6-87E6-4228-A1DF-07192EDF7827}" dt="2023-01-18T11:43:07.691" v="17"/>
          <ac:spMkLst>
            <pc:docMk/>
            <pc:sldMk cId="4160448636" sldId="449"/>
            <ac:spMk id="4" creationId="{9A13E2D8-2F59-44C1-B1D2-79C300C26DD4}"/>
          </ac:spMkLst>
        </pc:spChg>
        <pc:spChg chg="del">
          <ac:chgData name="Alfred Smith" userId="3c60a3631c0db8ad" providerId="LiveId" clId="{4D78A7B6-87E6-4228-A1DF-07192EDF7827}" dt="2023-01-18T11:45:08.274" v="30" actId="478"/>
          <ac:spMkLst>
            <pc:docMk/>
            <pc:sldMk cId="4160448636" sldId="449"/>
            <ac:spMk id="6" creationId="{416C064E-628E-47C0-A712-DB178FE9901E}"/>
          </ac:spMkLst>
        </pc:spChg>
        <pc:picChg chg="del">
          <ac:chgData name="Alfred Smith" userId="3c60a3631c0db8ad" providerId="LiveId" clId="{4D78A7B6-87E6-4228-A1DF-07192EDF7827}" dt="2023-01-18T11:44:43.083" v="24"/>
          <ac:picMkLst>
            <pc:docMk/>
            <pc:sldMk cId="4160448636" sldId="449"/>
            <ac:picMk id="3" creationId="{6854A433-DE6C-75A6-BC88-1ED75718D635}"/>
          </ac:picMkLst>
        </pc:picChg>
      </pc:sldChg>
      <pc:sldChg chg="modSp mod modTransition">
        <pc:chgData name="Alfred Smith" userId="3c60a3631c0db8ad" providerId="LiveId" clId="{4D78A7B6-87E6-4228-A1DF-07192EDF7827}" dt="2023-01-18T11:44:43.083" v="24"/>
        <pc:sldMkLst>
          <pc:docMk/>
          <pc:sldMk cId="538051216" sldId="450"/>
        </pc:sldMkLst>
        <pc:spChg chg="mod">
          <ac:chgData name="Alfred Smith" userId="3c60a3631c0db8ad" providerId="LiveId" clId="{4D78A7B6-87E6-4228-A1DF-07192EDF7827}" dt="2023-01-18T11:43:18.470" v="18"/>
          <ac:spMkLst>
            <pc:docMk/>
            <pc:sldMk cId="538051216" sldId="450"/>
            <ac:spMk id="2" creationId="{56A8808C-0DE8-7988-F250-BEF837C02E99}"/>
          </ac:spMkLst>
        </pc:spChg>
      </pc:sldChg>
      <pc:sldChg chg="addSp delSp modSp mod modTransition modAnim">
        <pc:chgData name="Alfred Smith" userId="3c60a3631c0db8ad" providerId="LiveId" clId="{4D78A7B6-87E6-4228-A1DF-07192EDF7827}" dt="2023-01-18T11:46:01.761" v="45"/>
        <pc:sldMkLst>
          <pc:docMk/>
          <pc:sldMk cId="3386340796" sldId="451"/>
        </pc:sldMkLst>
        <pc:spChg chg="add mod">
          <ac:chgData name="Alfred Smith" userId="3c60a3631c0db8ad" providerId="LiveId" clId="{4D78A7B6-87E6-4228-A1DF-07192EDF7827}" dt="2023-01-18T11:46:01.761" v="45"/>
          <ac:spMkLst>
            <pc:docMk/>
            <pc:sldMk cId="3386340796" sldId="451"/>
            <ac:spMk id="2" creationId="{EDCE7445-190F-CBD5-D723-C47536BDA14D}"/>
          </ac:spMkLst>
        </pc:spChg>
        <pc:spChg chg="del">
          <ac:chgData name="Alfred Smith" userId="3c60a3631c0db8ad" providerId="LiveId" clId="{4D78A7B6-87E6-4228-A1DF-07192EDF7827}" dt="2023-01-18T11:45:06.608" v="29" actId="478"/>
          <ac:spMkLst>
            <pc:docMk/>
            <pc:sldMk cId="3386340796" sldId="451"/>
            <ac:spMk id="6" creationId="{416C064E-628E-47C0-A712-DB178FE9901E}"/>
          </ac:spMkLst>
        </pc:spChg>
        <pc:picChg chg="del">
          <ac:chgData name="Alfred Smith" userId="3c60a3631c0db8ad" providerId="LiveId" clId="{4D78A7B6-87E6-4228-A1DF-07192EDF7827}" dt="2023-01-18T11:44:43.083" v="24"/>
          <ac:picMkLst>
            <pc:docMk/>
            <pc:sldMk cId="3386340796" sldId="451"/>
            <ac:picMk id="8" creationId="{53B33EA5-8A8C-EF11-7670-28470C305A23}"/>
          </ac:picMkLst>
        </pc:picChg>
      </pc:sldChg>
      <pc:sldChg chg="modSp mod modTransition">
        <pc:chgData name="Alfred Smith" userId="3c60a3631c0db8ad" providerId="LiveId" clId="{4D78A7B6-87E6-4228-A1DF-07192EDF7827}" dt="2023-01-18T11:44:43.083" v="24"/>
        <pc:sldMkLst>
          <pc:docMk/>
          <pc:sldMk cId="4002949039" sldId="452"/>
        </pc:sldMkLst>
        <pc:spChg chg="mod">
          <ac:chgData name="Alfred Smith" userId="3c60a3631c0db8ad" providerId="LiveId" clId="{4D78A7B6-87E6-4228-A1DF-07192EDF7827}" dt="2023-01-18T11:43:26.239" v="19"/>
          <ac:spMkLst>
            <pc:docMk/>
            <pc:sldMk cId="4002949039" sldId="452"/>
            <ac:spMk id="2" creationId="{22204F33-745A-DD4C-48B6-96CACE5C2718}"/>
          </ac:spMkLst>
        </pc:spChg>
      </pc:sldChg>
      <pc:sldChg chg="addSp delSp modSp mod modTransition modAnim">
        <pc:chgData name="Alfred Smith" userId="3c60a3631c0db8ad" providerId="LiveId" clId="{4D78A7B6-87E6-4228-A1DF-07192EDF7827}" dt="2023-01-18T11:46:03.316" v="46"/>
        <pc:sldMkLst>
          <pc:docMk/>
          <pc:sldMk cId="283334129" sldId="453"/>
        </pc:sldMkLst>
        <pc:spChg chg="add mod">
          <ac:chgData name="Alfred Smith" userId="3c60a3631c0db8ad" providerId="LiveId" clId="{4D78A7B6-87E6-4228-A1DF-07192EDF7827}" dt="2023-01-18T11:46:03.316" v="46"/>
          <ac:spMkLst>
            <pc:docMk/>
            <pc:sldMk cId="283334129" sldId="453"/>
            <ac:spMk id="2" creationId="{BA60E2B8-F50D-BFBE-E996-FC42F8BEB817}"/>
          </ac:spMkLst>
        </pc:spChg>
        <pc:spChg chg="del">
          <ac:chgData name="Alfred Smith" userId="3c60a3631c0db8ad" providerId="LiveId" clId="{4D78A7B6-87E6-4228-A1DF-07192EDF7827}" dt="2023-01-18T11:45:04.971" v="28" actId="478"/>
          <ac:spMkLst>
            <pc:docMk/>
            <pc:sldMk cId="283334129" sldId="453"/>
            <ac:spMk id="6" creationId="{416C064E-628E-47C0-A712-DB178FE9901E}"/>
          </ac:spMkLst>
        </pc:spChg>
        <pc:picChg chg="del">
          <ac:chgData name="Alfred Smith" userId="3c60a3631c0db8ad" providerId="LiveId" clId="{4D78A7B6-87E6-4228-A1DF-07192EDF7827}" dt="2023-01-18T11:44:43.083" v="24"/>
          <ac:picMkLst>
            <pc:docMk/>
            <pc:sldMk cId="283334129" sldId="453"/>
            <ac:picMk id="5" creationId="{ED935D1E-728F-F90B-A1B8-8A5FDFF85935}"/>
          </ac:picMkLst>
        </pc:picChg>
      </pc:sldChg>
      <pc:sldChg chg="modSp mod modTransition">
        <pc:chgData name="Alfred Smith" userId="3c60a3631c0db8ad" providerId="LiveId" clId="{4D78A7B6-87E6-4228-A1DF-07192EDF7827}" dt="2023-01-18T11:44:43.083" v="24"/>
        <pc:sldMkLst>
          <pc:docMk/>
          <pc:sldMk cId="2511564658" sldId="454"/>
        </pc:sldMkLst>
        <pc:spChg chg="mod">
          <ac:chgData name="Alfred Smith" userId="3c60a3631c0db8ad" providerId="LiveId" clId="{4D78A7B6-87E6-4228-A1DF-07192EDF7827}" dt="2023-01-18T11:43:30.027" v="20"/>
          <ac:spMkLst>
            <pc:docMk/>
            <pc:sldMk cId="2511564658" sldId="454"/>
            <ac:spMk id="2" creationId="{FFCD5FD6-8D46-B4B1-4C75-F81CFFB41F3A}"/>
          </ac:spMkLst>
        </pc:spChg>
      </pc:sldChg>
      <pc:sldChg chg="addSp delSp modSp mod modTransition modAnim">
        <pc:chgData name="Alfred Smith" userId="3c60a3631c0db8ad" providerId="LiveId" clId="{4D78A7B6-87E6-4228-A1DF-07192EDF7827}" dt="2023-01-18T11:46:05.104" v="47"/>
        <pc:sldMkLst>
          <pc:docMk/>
          <pc:sldMk cId="1799939013" sldId="455"/>
        </pc:sldMkLst>
        <pc:spChg chg="add mod">
          <ac:chgData name="Alfred Smith" userId="3c60a3631c0db8ad" providerId="LiveId" clId="{4D78A7B6-87E6-4228-A1DF-07192EDF7827}" dt="2023-01-18T11:46:05.104" v="47"/>
          <ac:spMkLst>
            <pc:docMk/>
            <pc:sldMk cId="1799939013" sldId="455"/>
            <ac:spMk id="2" creationId="{75FA1CB8-0F47-5F1B-2A60-8D9D460700D8}"/>
          </ac:spMkLst>
        </pc:spChg>
        <pc:spChg chg="del">
          <ac:chgData name="Alfred Smith" userId="3c60a3631c0db8ad" providerId="LiveId" clId="{4D78A7B6-87E6-4228-A1DF-07192EDF7827}" dt="2023-01-18T11:45:03.190" v="27" actId="478"/>
          <ac:spMkLst>
            <pc:docMk/>
            <pc:sldMk cId="1799939013" sldId="455"/>
            <ac:spMk id="6" creationId="{416C064E-628E-47C0-A712-DB178FE9901E}"/>
          </ac:spMkLst>
        </pc:spChg>
        <pc:picChg chg="del">
          <ac:chgData name="Alfred Smith" userId="3c60a3631c0db8ad" providerId="LiveId" clId="{4D78A7B6-87E6-4228-A1DF-07192EDF7827}" dt="2023-01-18T11:44:43.083" v="24"/>
          <ac:picMkLst>
            <pc:docMk/>
            <pc:sldMk cId="1799939013" sldId="455"/>
            <ac:picMk id="8" creationId="{7E143D4A-070B-9372-0DDA-21A9B12C8D45}"/>
          </ac:picMkLst>
        </pc:picChg>
      </pc:sldChg>
      <pc:sldChg chg="modSp mod modTransition">
        <pc:chgData name="Alfred Smith" userId="3c60a3631c0db8ad" providerId="LiveId" clId="{4D78A7B6-87E6-4228-A1DF-07192EDF7827}" dt="2023-01-18T11:44:43.083" v="24"/>
        <pc:sldMkLst>
          <pc:docMk/>
          <pc:sldMk cId="4049696417" sldId="456"/>
        </pc:sldMkLst>
        <pc:spChg chg="mod">
          <ac:chgData name="Alfred Smith" userId="3c60a3631c0db8ad" providerId="LiveId" clId="{4D78A7B6-87E6-4228-A1DF-07192EDF7827}" dt="2023-01-18T11:43:33.384" v="21"/>
          <ac:spMkLst>
            <pc:docMk/>
            <pc:sldMk cId="4049696417" sldId="456"/>
            <ac:spMk id="2" creationId="{20116AB5-A725-3441-85EF-6D47C44B51EB}"/>
          </ac:spMkLst>
        </pc:spChg>
      </pc:sldChg>
      <pc:sldChg chg="addSp delSp modSp mod modTransition modAnim">
        <pc:chgData name="Alfred Smith" userId="3c60a3631c0db8ad" providerId="LiveId" clId="{4D78A7B6-87E6-4228-A1DF-07192EDF7827}" dt="2023-01-18T11:46:07.078" v="48"/>
        <pc:sldMkLst>
          <pc:docMk/>
          <pc:sldMk cId="2618424304" sldId="457"/>
        </pc:sldMkLst>
        <pc:spChg chg="add mod">
          <ac:chgData name="Alfred Smith" userId="3c60a3631c0db8ad" providerId="LiveId" clId="{4D78A7B6-87E6-4228-A1DF-07192EDF7827}" dt="2023-01-18T11:46:07.078" v="48"/>
          <ac:spMkLst>
            <pc:docMk/>
            <pc:sldMk cId="2618424304" sldId="457"/>
            <ac:spMk id="3" creationId="{1C335676-22AF-77A5-33E1-05B746471BE3}"/>
          </ac:spMkLst>
        </pc:spChg>
        <pc:spChg chg="del">
          <ac:chgData name="Alfred Smith" userId="3c60a3631c0db8ad" providerId="LiveId" clId="{4D78A7B6-87E6-4228-A1DF-07192EDF7827}" dt="2023-01-18T11:44:59.552" v="26" actId="478"/>
          <ac:spMkLst>
            <pc:docMk/>
            <pc:sldMk cId="2618424304" sldId="457"/>
            <ac:spMk id="6" creationId="{416C064E-628E-47C0-A712-DB178FE9901E}"/>
          </ac:spMkLst>
        </pc:spChg>
        <pc:picChg chg="del">
          <ac:chgData name="Alfred Smith" userId="3c60a3631c0db8ad" providerId="LiveId" clId="{4D78A7B6-87E6-4228-A1DF-07192EDF7827}" dt="2023-01-18T11:44:43.083" v="24"/>
          <ac:picMkLst>
            <pc:docMk/>
            <pc:sldMk cId="2618424304" sldId="457"/>
            <ac:picMk id="2" creationId="{6308D22B-CF3F-3D38-2737-4561094746A9}"/>
          </ac:picMkLst>
        </pc:picChg>
      </pc:sldChg>
      <pc:sldChg chg="modSp mod modTransition">
        <pc:chgData name="Alfred Smith" userId="3c60a3631c0db8ad" providerId="LiveId" clId="{4D78A7B6-87E6-4228-A1DF-07192EDF7827}" dt="2023-01-18T11:44:43.083" v="24"/>
        <pc:sldMkLst>
          <pc:docMk/>
          <pc:sldMk cId="2789980734" sldId="458"/>
        </pc:sldMkLst>
        <pc:spChg chg="mod">
          <ac:chgData name="Alfred Smith" userId="3c60a3631c0db8ad" providerId="LiveId" clId="{4D78A7B6-87E6-4228-A1DF-07192EDF7827}" dt="2023-01-18T11:43:38.085" v="22"/>
          <ac:spMkLst>
            <pc:docMk/>
            <pc:sldMk cId="2789980734" sldId="458"/>
            <ac:spMk id="2" creationId="{89472476-E488-DDD2-65D4-CA4CD369B95B}"/>
          </ac:spMkLst>
        </pc:spChg>
      </pc:sldChg>
      <pc:sldChg chg="addSp delSp modSp mod modTransition modAnim">
        <pc:chgData name="Alfred Smith" userId="3c60a3631c0db8ad" providerId="LiveId" clId="{4D78A7B6-87E6-4228-A1DF-07192EDF7827}" dt="2023-01-18T11:46:08.803" v="49"/>
        <pc:sldMkLst>
          <pc:docMk/>
          <pc:sldMk cId="783514268" sldId="459"/>
        </pc:sldMkLst>
        <pc:spChg chg="add mod">
          <ac:chgData name="Alfred Smith" userId="3c60a3631c0db8ad" providerId="LiveId" clId="{4D78A7B6-87E6-4228-A1DF-07192EDF7827}" dt="2023-01-18T11:46:08.803" v="49"/>
          <ac:spMkLst>
            <pc:docMk/>
            <pc:sldMk cId="783514268" sldId="459"/>
            <ac:spMk id="3" creationId="{30730B9A-EC05-86FB-76A6-DAD7090E3DDD}"/>
          </ac:spMkLst>
        </pc:spChg>
        <pc:spChg chg="del">
          <ac:chgData name="Alfred Smith" userId="3c60a3631c0db8ad" providerId="LiveId" clId="{4D78A7B6-87E6-4228-A1DF-07192EDF7827}" dt="2023-01-18T11:44:55.899" v="25" actId="478"/>
          <ac:spMkLst>
            <pc:docMk/>
            <pc:sldMk cId="783514268" sldId="459"/>
            <ac:spMk id="6" creationId="{416C064E-628E-47C0-A712-DB178FE9901E}"/>
          </ac:spMkLst>
        </pc:spChg>
        <pc:picChg chg="del">
          <ac:chgData name="Alfred Smith" userId="3c60a3631c0db8ad" providerId="LiveId" clId="{4D78A7B6-87E6-4228-A1DF-07192EDF7827}" dt="2023-01-18T11:44:43.083" v="24"/>
          <ac:picMkLst>
            <pc:docMk/>
            <pc:sldMk cId="783514268" sldId="459"/>
            <ac:picMk id="2" creationId="{B6F94155-4EB6-6BEC-CF13-907D5EB035FF}"/>
          </ac:picMkLst>
        </pc:picChg>
      </pc:sldChg>
      <pc:sldChg chg="delSp modSp mod modTransition modAnim">
        <pc:chgData name="Alfred Smith" userId="3c60a3631c0db8ad" providerId="LiveId" clId="{4D78A7B6-87E6-4228-A1DF-07192EDF7827}" dt="2023-01-18T11:45:30.985" v="36"/>
        <pc:sldMkLst>
          <pc:docMk/>
          <pc:sldMk cId="3596600315" sldId="468"/>
        </pc:sldMkLst>
        <pc:spChg chg="mod">
          <ac:chgData name="Alfred Smith" userId="3c60a3631c0db8ad" providerId="LiveId" clId="{4D78A7B6-87E6-4228-A1DF-07192EDF7827}" dt="2023-01-18T11:45:30.985" v="36"/>
          <ac:spMkLst>
            <pc:docMk/>
            <pc:sldMk cId="3596600315" sldId="468"/>
            <ac:spMk id="3" creationId="{0162BEE1-134B-8B70-2BB8-9226F1DF1614}"/>
          </ac:spMkLst>
        </pc:spChg>
        <pc:picChg chg="del">
          <ac:chgData name="Alfred Smith" userId="3c60a3631c0db8ad" providerId="LiveId" clId="{4D78A7B6-87E6-4228-A1DF-07192EDF7827}" dt="2023-01-18T11:44:43.083" v="24"/>
          <ac:picMkLst>
            <pc:docMk/>
            <pc:sldMk cId="3596600315" sldId="468"/>
            <ac:picMk id="4" creationId="{8D32B6A6-6D9F-7C28-8434-2ED65CA690F9}"/>
          </ac:picMkLst>
        </pc:picChg>
      </pc:sldChg>
      <pc:sldChg chg="addSp delSp modSp mod modTransition">
        <pc:chgData name="Alfred Smith" userId="3c60a3631c0db8ad" providerId="LiveId" clId="{4D78A7B6-87E6-4228-A1DF-07192EDF7827}" dt="2023-01-18T11:44:43.083" v="24"/>
        <pc:sldMkLst>
          <pc:docMk/>
          <pc:sldMk cId="1716397521" sldId="469"/>
        </pc:sldMkLst>
        <pc:spChg chg="del">
          <ac:chgData name="Alfred Smith" userId="3c60a3631c0db8ad" providerId="LiveId" clId="{4D78A7B6-87E6-4228-A1DF-07192EDF7827}" dt="2023-01-18T11:42:05.394" v="6" actId="478"/>
          <ac:spMkLst>
            <pc:docMk/>
            <pc:sldMk cId="1716397521" sldId="469"/>
            <ac:spMk id="2" creationId="{6DCE61E1-18D2-344F-6E15-5F422F5F24AB}"/>
          </ac:spMkLst>
        </pc:spChg>
        <pc:spChg chg="add mod">
          <ac:chgData name="Alfred Smith" userId="3c60a3631c0db8ad" providerId="LiveId" clId="{4D78A7B6-87E6-4228-A1DF-07192EDF7827}" dt="2023-01-18T11:42:06.348" v="7"/>
          <ac:spMkLst>
            <pc:docMk/>
            <pc:sldMk cId="1716397521" sldId="469"/>
            <ac:spMk id="5" creationId="{A1D923BE-509B-8678-5773-02078C1116C6}"/>
          </ac:spMkLst>
        </pc:spChg>
      </pc:sldChg>
      <pc:sldChg chg="modSp mod modTransition">
        <pc:chgData name="Alfred Smith" userId="3c60a3631c0db8ad" providerId="LiveId" clId="{4D78A7B6-87E6-4228-A1DF-07192EDF7827}" dt="2023-01-18T11:44:43.083" v="24"/>
        <pc:sldMkLst>
          <pc:docMk/>
          <pc:sldMk cId="2378742087" sldId="470"/>
        </pc:sldMkLst>
        <pc:spChg chg="mod">
          <ac:chgData name="Alfred Smith" userId="3c60a3631c0db8ad" providerId="LiveId" clId="{4D78A7B6-87E6-4228-A1DF-07192EDF7827}" dt="2023-01-18T11:43:42.218" v="23"/>
          <ac:spMkLst>
            <pc:docMk/>
            <pc:sldMk cId="2378742087" sldId="470"/>
            <ac:spMk id="2" creationId="{93256C5A-63FE-C3CD-2E36-7C7CDF069D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2A1577-3445-3163-8443-8114FBECA52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940EE49-0EFD-9AF1-2B68-515A8481645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a:t>
            </a:r>
            <a:r>
              <a:rPr lang="en-US" sz="4400" b="0" i="0" dirty="0">
                <a:solidFill>
                  <a:srgbClr val="121212"/>
                </a:solidFill>
                <a:effectLst/>
                <a:latin typeface="ArialMT"/>
              </a:rPr>
              <a:t>23When this matter was investigated, and it was found to be so, they were both hanged on a gallows; and it was written in the book of the chronicles in the king’s presence.</a:t>
            </a:r>
            <a:endParaRPr lang="en-ZA" dirty="0"/>
          </a:p>
        </p:txBody>
      </p:sp>
      <p:sp>
        <p:nvSpPr>
          <p:cNvPr id="2" name="TextBox 1">
            <a:extLst>
              <a:ext uri="{FF2B5EF4-FFF2-40B4-BE49-F238E27FC236}">
                <a16:creationId xmlns:a16="http://schemas.microsoft.com/office/drawing/2014/main" id="{9509DDE1-868B-2A94-D743-0B0C73D403D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D3DB00-AA2A-9E04-3761-47C082A75B16}"/>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61F7695-8AC8-8930-5141-32D5719F8F4B}"/>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3:1After these things King Ahasuerus promoted Haman the son of </a:t>
            </a:r>
            <a:r>
              <a:rPr lang="en-US" sz="3600" b="0" i="0" dirty="0" err="1">
                <a:solidFill>
                  <a:srgbClr val="121212"/>
                </a:solidFill>
                <a:effectLst/>
                <a:latin typeface="ArialMT"/>
              </a:rPr>
              <a:t>Hammedatha</a:t>
            </a:r>
            <a:r>
              <a:rPr lang="en-US" sz="3600" b="0" i="0" dirty="0">
                <a:solidFill>
                  <a:srgbClr val="121212"/>
                </a:solidFill>
                <a:effectLst/>
                <a:latin typeface="ArialMT"/>
              </a:rPr>
              <a:t> the </a:t>
            </a:r>
            <a:r>
              <a:rPr lang="en-US" sz="3600" b="0" i="0" dirty="0" err="1">
                <a:solidFill>
                  <a:srgbClr val="121212"/>
                </a:solidFill>
                <a:effectLst/>
                <a:latin typeface="ArialMT"/>
              </a:rPr>
              <a:t>Agagite</a:t>
            </a:r>
            <a:r>
              <a:rPr lang="en-US" sz="3600" b="0" i="0" dirty="0">
                <a:solidFill>
                  <a:srgbClr val="121212"/>
                </a:solidFill>
                <a:effectLst/>
                <a:latin typeface="ArialMT"/>
              </a:rPr>
              <a:t>, and advanced him, and set his seat above all the princes who were with him. </a:t>
            </a:r>
            <a:endParaRPr lang="en-ZA" dirty="0"/>
          </a:p>
        </p:txBody>
      </p:sp>
      <p:sp>
        <p:nvSpPr>
          <p:cNvPr id="2" name="TextBox 1">
            <a:extLst>
              <a:ext uri="{FF2B5EF4-FFF2-40B4-BE49-F238E27FC236}">
                <a16:creationId xmlns:a16="http://schemas.microsoft.com/office/drawing/2014/main" id="{ABB8E8B5-CFF5-388E-C224-F9FC369B8D2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4B9BCC-C759-5F8C-6CA0-27FFB1144FBF}"/>
              </a:ext>
            </a:extLst>
          </p:cNvPr>
          <p:cNvPicPr>
            <a:picLocks noChangeAspect="1"/>
          </p:cNvPicPr>
          <p:nvPr/>
        </p:nvPicPr>
        <p:blipFill rotWithShape="1">
          <a:blip r:embed="rId2"/>
          <a:srcRect l="3019" r="452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A8808C-0DE8-7988-F250-BEF837C02E99}"/>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2All the king’s servants who were in the king’s gate bowed down and paid homage to Haman, for the king had so commanded concerning him. But Mordecai didn’t bow down or pay him homage.</a:t>
            </a:r>
            <a:endParaRPr lang="en-ZA" dirty="0"/>
          </a:p>
        </p:txBody>
      </p:sp>
      <p:sp>
        <p:nvSpPr>
          <p:cNvPr id="2" name="TextBox 1">
            <a:extLst>
              <a:ext uri="{FF2B5EF4-FFF2-40B4-BE49-F238E27FC236}">
                <a16:creationId xmlns:a16="http://schemas.microsoft.com/office/drawing/2014/main" id="{EDCE7445-190F-CBD5-D723-C47536BDA14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87594-C683-222D-0BF8-1E4CBD3802AA}"/>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2204F33-745A-DD4C-48B6-96CACE5C2718}"/>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3Then the king’s servants who were in the king’s gate said to Mordecai, “Why do you disobey the king’s commandment?” </a:t>
            </a:r>
            <a:endParaRPr lang="en-ZA" dirty="0"/>
          </a:p>
        </p:txBody>
      </p:sp>
      <p:sp>
        <p:nvSpPr>
          <p:cNvPr id="2" name="TextBox 1">
            <a:extLst>
              <a:ext uri="{FF2B5EF4-FFF2-40B4-BE49-F238E27FC236}">
                <a16:creationId xmlns:a16="http://schemas.microsoft.com/office/drawing/2014/main" id="{BA60E2B8-F50D-BFBE-E996-FC42F8BEB81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E9BFF-A90E-A325-A593-470476E85C2C}"/>
              </a:ext>
            </a:extLst>
          </p:cNvPr>
          <p:cNvPicPr>
            <a:picLocks noChangeAspect="1"/>
          </p:cNvPicPr>
          <p:nvPr/>
        </p:nvPicPr>
        <p:blipFill rotWithShape="1">
          <a:blip r:embed="rId2"/>
          <a:srcRect t="4325" b="115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CD5FD6-8D46-B4B1-4C75-F81CFFB41F3A}"/>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4Now it came to pass, when they spoke daily to him, and he didn’t listen to them, that they told Haman, to see whether Mordecai’s reason would stand; for he had told them that he was a Jew. </a:t>
            </a:r>
            <a:endParaRPr lang="en-ZA" dirty="0"/>
          </a:p>
        </p:txBody>
      </p:sp>
      <p:sp>
        <p:nvSpPr>
          <p:cNvPr id="2" name="TextBox 1">
            <a:extLst>
              <a:ext uri="{FF2B5EF4-FFF2-40B4-BE49-F238E27FC236}">
                <a16:creationId xmlns:a16="http://schemas.microsoft.com/office/drawing/2014/main" id="{75FA1CB8-0F47-5F1B-2A60-8D9D460700D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1504" y="0"/>
            <a:ext cx="12191980" cy="6856718"/>
          </a:xfrm>
          <a:prstGeom prst="rect">
            <a:avLst/>
          </a:prstGeom>
        </p:spPr>
      </p:pic>
      <p:sp>
        <p:nvSpPr>
          <p:cNvPr id="2" name="TextBox 1">
            <a:extLst>
              <a:ext uri="{FF2B5EF4-FFF2-40B4-BE49-F238E27FC236}">
                <a16:creationId xmlns:a16="http://schemas.microsoft.com/office/drawing/2014/main" id="{EDC2B99F-6AB6-8747-7B1F-087013DD97A0}"/>
              </a:ext>
            </a:extLst>
          </p:cNvPr>
          <p:cNvSpPr txBox="1"/>
          <p:nvPr/>
        </p:nvSpPr>
        <p:spPr>
          <a:xfrm>
            <a:off x="4906852" y="152400"/>
            <a:ext cx="7437548" cy="3962400"/>
          </a:xfrm>
          <a:prstGeom prst="rect">
            <a:avLst/>
          </a:prstGeom>
          <a:noFill/>
        </p:spPr>
        <p:txBody>
          <a:bodyPr wrap="square" rtlCol="0">
            <a:noAutofit/>
          </a:bodyPr>
          <a:lstStyle/>
          <a:p>
            <a:r>
              <a:rPr lang="en-US" sz="6000" b="0" i="0" u="none" strike="noStrike" baseline="0" dirty="0">
                <a:solidFill>
                  <a:schemeClr val="bg1"/>
                </a:solidFill>
                <a:latin typeface="TimesNewRomanPSMT"/>
              </a:rPr>
              <a:t>Mordecai won’t bow to Haman – </a:t>
            </a:r>
          </a:p>
          <a:p>
            <a:r>
              <a:rPr lang="en-US" sz="6000" b="0" i="0" u="none" strike="noStrike" baseline="0" dirty="0">
                <a:solidFill>
                  <a:schemeClr val="bg1"/>
                </a:solidFill>
                <a:latin typeface="TimesNewRomanPSMT"/>
              </a:rPr>
              <a:t>Esther 2:20-23, 3:1-6</a:t>
            </a:r>
            <a:endParaRPr lang="bo-CN" sz="6000" b="1" dirty="0">
              <a:solidFill>
                <a:schemeClr val="bg1"/>
              </a:solidFill>
              <a:latin typeface="ArialM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1E5EDD-5720-A318-E2F3-864AC6F4503A}"/>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0116AB5-A725-3441-85EF-6D47C44B51EB}"/>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5When Haman saw that Mordecai didn’t bow down nor pay him homage, Haman was full of wrath. </a:t>
            </a:r>
            <a:endParaRPr lang="en-ZA" dirty="0"/>
          </a:p>
        </p:txBody>
      </p:sp>
      <p:sp>
        <p:nvSpPr>
          <p:cNvPr id="3" name="TextBox 2">
            <a:extLst>
              <a:ext uri="{FF2B5EF4-FFF2-40B4-BE49-F238E27FC236}">
                <a16:creationId xmlns:a16="http://schemas.microsoft.com/office/drawing/2014/main" id="{1C335676-22AF-77A5-33E1-05B746471BE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6E38EE-8BF4-3D27-4CBE-00E2996BC777}"/>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9472476-E488-DDD2-65D4-CA4CD369B95B}"/>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6But he scorned the thought of laying hands on Mordecai alone, for they had made known to him Mordecai’s people. Therefore Haman sought to destroy all the Jews who were throughout the whole kingdom of Ahasuerus, even Mordecai’s people.</a:t>
            </a:r>
            <a:endParaRPr lang="en-ZA" dirty="0"/>
          </a:p>
        </p:txBody>
      </p:sp>
      <p:sp>
        <p:nvSpPr>
          <p:cNvPr id="3" name="TextBox 2">
            <a:extLst>
              <a:ext uri="{FF2B5EF4-FFF2-40B4-BE49-F238E27FC236}">
                <a16:creationId xmlns:a16="http://schemas.microsoft.com/office/drawing/2014/main" id="{30730B9A-EC05-86FB-76A6-DAD7090E3DD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256C5A-63FE-C3CD-2E36-7C7CDF069DEA}"/>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874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3. Mordecai won’t bow to Haman – Esther 2:20-23, 3:1-6  (At Palace Gate)</a:t>
            </a:r>
          </a:p>
        </p:txBody>
      </p:sp>
      <p:sp>
        <p:nvSpPr>
          <p:cNvPr id="7" name="TextBox 6">
            <a:extLst>
              <a:ext uri="{FF2B5EF4-FFF2-40B4-BE49-F238E27FC236}">
                <a16:creationId xmlns:a16="http://schemas.microsoft.com/office/drawing/2014/main" id="{FBC5A729-AE91-F71A-298A-CE4A5787E6A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1D923BE-509B-8678-5773-02078C1116C6}"/>
              </a:ext>
            </a:extLst>
          </p:cNvPr>
          <p:cNvSpPr txBox="1"/>
          <p:nvPr/>
        </p:nvSpPr>
        <p:spPr>
          <a:xfrm>
            <a:off x="4906852" y="152400"/>
            <a:ext cx="7437548" cy="3962400"/>
          </a:xfrm>
          <a:prstGeom prst="rect">
            <a:avLst/>
          </a:prstGeom>
          <a:noFill/>
        </p:spPr>
        <p:txBody>
          <a:bodyPr wrap="square" rtlCol="0">
            <a:noAutofit/>
          </a:bodyPr>
          <a:lstStyle/>
          <a:p>
            <a:r>
              <a:rPr lang="en-US" sz="6000" b="0" i="0" u="none" strike="noStrike" baseline="0" dirty="0">
                <a:solidFill>
                  <a:schemeClr val="bg1"/>
                </a:solidFill>
                <a:latin typeface="TimesNewRomanPSMT"/>
              </a:rPr>
              <a:t>Mordecai won’t bow to Haman – </a:t>
            </a:r>
          </a:p>
          <a:p>
            <a:r>
              <a:rPr lang="en-US" sz="6000" b="0" i="0" u="none" strike="noStrike" baseline="0" dirty="0">
                <a:solidFill>
                  <a:schemeClr val="bg1"/>
                </a:solidFill>
                <a:latin typeface="TimesNewRomanPSMT"/>
              </a:rPr>
              <a:t>Esther 2:20-23, 3:1-6</a:t>
            </a:r>
            <a:endParaRPr lang="bo-CN" sz="6000" b="1" dirty="0">
              <a:solidFill>
                <a:schemeClr val="bg1"/>
              </a:solidFill>
              <a:latin typeface="ArialMT"/>
            </a:endParaRPr>
          </a:p>
        </p:txBody>
      </p:sp>
    </p:spTree>
    <p:extLst>
      <p:ext uri="{BB962C8B-B14F-4D97-AF65-F5344CB8AC3E}">
        <p14:creationId xmlns:p14="http://schemas.microsoft.com/office/powerpoint/2010/main" val="171639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a:t>
            </a:r>
            <a:r>
              <a:rPr lang="en-US" sz="4000" b="0" i="0" dirty="0">
                <a:solidFill>
                  <a:srgbClr val="121212"/>
                </a:solidFill>
                <a:effectLst/>
                <a:latin typeface="ArialMT"/>
              </a:rPr>
              <a:t>20Esther had not yet made known her relatives nor her people, as Mordecai had commanded her; for Esther obeyed Mordecai, like she did when she was brought up by him. </a:t>
            </a:r>
            <a:endParaRPr lang="en-ZA" dirty="0"/>
          </a:p>
        </p:txBody>
      </p:sp>
      <p:sp>
        <p:nvSpPr>
          <p:cNvPr id="3" name="TextBox 2">
            <a:extLst>
              <a:ext uri="{FF2B5EF4-FFF2-40B4-BE49-F238E27FC236}">
                <a16:creationId xmlns:a16="http://schemas.microsoft.com/office/drawing/2014/main" id="{C148E261-B692-9FE2-4774-6435EB0C255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6D0209-DCA0-4D54-5522-D70B64692738}"/>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E3EA0E2-0F91-BCBD-6C2F-CFCBA3069E1C}"/>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21In those days, while Mordecai was sitting in the king’s gate, two of the king’s eunuchs, </a:t>
            </a:r>
            <a:r>
              <a:rPr lang="en-US" sz="3600" b="0" i="0" dirty="0" err="1">
                <a:solidFill>
                  <a:srgbClr val="121212"/>
                </a:solidFill>
                <a:effectLst/>
                <a:latin typeface="ArialMT"/>
              </a:rPr>
              <a:t>Bigthan</a:t>
            </a:r>
            <a:r>
              <a:rPr lang="en-US" sz="3600" b="0" i="0" dirty="0">
                <a:solidFill>
                  <a:srgbClr val="121212"/>
                </a:solidFill>
                <a:effectLst/>
                <a:latin typeface="ArialMT"/>
              </a:rPr>
              <a:t> and </a:t>
            </a:r>
            <a:r>
              <a:rPr lang="en-US" sz="3600" b="0" i="0" dirty="0" err="1">
                <a:solidFill>
                  <a:srgbClr val="121212"/>
                </a:solidFill>
                <a:effectLst/>
                <a:latin typeface="ArialMT"/>
              </a:rPr>
              <a:t>Teresh</a:t>
            </a:r>
            <a:r>
              <a:rPr lang="en-US" sz="3600" b="0" i="0" dirty="0">
                <a:solidFill>
                  <a:srgbClr val="121212"/>
                </a:solidFill>
                <a:effectLst/>
                <a:latin typeface="ArialMT"/>
              </a:rPr>
              <a:t>, who were doorkeepers, were angry, and sought to lay hands on the King Ahasuerus. </a:t>
            </a:r>
            <a:endParaRPr lang="en-ZA" dirty="0"/>
          </a:p>
        </p:txBody>
      </p:sp>
      <p:sp>
        <p:nvSpPr>
          <p:cNvPr id="2" name="TextBox 1">
            <a:extLst>
              <a:ext uri="{FF2B5EF4-FFF2-40B4-BE49-F238E27FC236}">
                <a16:creationId xmlns:a16="http://schemas.microsoft.com/office/drawing/2014/main" id="{4D0B0A4F-9F8D-8B7F-EB56-F9B8DAF6358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7671F2-FE21-EB53-B028-B6B1D5EED520}"/>
              </a:ext>
            </a:extLst>
          </p:cNvPr>
          <p:cNvPicPr>
            <a:picLocks noChangeAspect="1"/>
          </p:cNvPicPr>
          <p:nvPr/>
        </p:nvPicPr>
        <p:blipFill rotWithShape="1">
          <a:blip r:embed="rId2"/>
          <a:srcRect l="97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6ADFCDE-31B8-AC9B-CD1B-9E1758B5DC60}"/>
              </a:ext>
            </a:extLst>
          </p:cNvPr>
          <p:cNvSpPr txBox="1"/>
          <p:nvPr/>
        </p:nvSpPr>
        <p:spPr>
          <a:xfrm>
            <a:off x="394973" y="417295"/>
            <a:ext cx="2709453"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Esther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22This thing became known to Mordecai, who informed Esther the queen; and Esther informed the king in Mordecai’s name. </a:t>
            </a:r>
            <a:endParaRPr lang="en-ZA" dirty="0"/>
          </a:p>
        </p:txBody>
      </p:sp>
      <p:sp>
        <p:nvSpPr>
          <p:cNvPr id="2" name="TextBox 1">
            <a:extLst>
              <a:ext uri="{FF2B5EF4-FFF2-40B4-BE49-F238E27FC236}">
                <a16:creationId xmlns:a16="http://schemas.microsoft.com/office/drawing/2014/main" id="{B511E01C-CE0F-0C4D-6D2C-F45CDB45F0D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610</Words>
  <Application>Microsoft Office PowerPoint</Application>
  <PresentationFormat>Widescreen</PresentationFormat>
  <Paragraphs>53</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ArialMT</vt:lpstr>
      <vt:lpstr>Calibri</vt:lpstr>
      <vt:lpstr>Calibri Light</vt:lpstr>
      <vt:lpstr>Microsoft Himalaya</vt:lpstr>
      <vt:lpstr>TimesNewRomanPS-BoldMT</vt:lpstr>
      <vt:lpstr>TimesNewRomanPSMT</vt:lpstr>
      <vt:lpstr>Office Theme</vt:lpstr>
      <vt:lpstr>28-3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2023-01-18T11:46:17Z</dcterms:modified>
</cp:coreProperties>
</file>