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68" r:id="rId2"/>
    <p:sldId id="438" r:id="rId3"/>
    <p:sldId id="439" r:id="rId4"/>
    <p:sldId id="487" r:id="rId5"/>
    <p:sldId id="440" r:id="rId6"/>
    <p:sldId id="441" r:id="rId7"/>
    <p:sldId id="442" r:id="rId8"/>
    <p:sldId id="443" r:id="rId9"/>
    <p:sldId id="444" r:id="rId10"/>
    <p:sldId id="445" r:id="rId11"/>
    <p:sldId id="446" r:id="rId12"/>
    <p:sldId id="447" r:id="rId13"/>
    <p:sldId id="448" r:id="rId14"/>
    <p:sldId id="488" r:id="rId15"/>
    <p:sldId id="450" r:id="rId16"/>
    <p:sldId id="451" r:id="rId17"/>
    <p:sldId id="452" r:id="rId18"/>
    <p:sldId id="453" r:id="rId19"/>
    <p:sldId id="454" r:id="rId20"/>
    <p:sldId id="455" r:id="rId21"/>
    <p:sldId id="456" r:id="rId22"/>
    <p:sldId id="457" r:id="rId23"/>
    <p:sldId id="458" r:id="rId24"/>
    <p:sldId id="459" r:id="rId25"/>
    <p:sldId id="462" r:id="rId26"/>
    <p:sldId id="463" r:id="rId27"/>
    <p:sldId id="464" r:id="rId28"/>
    <p:sldId id="465" r:id="rId29"/>
    <p:sldId id="466" r:id="rId30"/>
    <p:sldId id="467" r:id="rId31"/>
    <p:sldId id="469" r:id="rId32"/>
    <p:sldId id="470" r:id="rId33"/>
    <p:sldId id="471" r:id="rId34"/>
    <p:sldId id="472" r:id="rId35"/>
    <p:sldId id="473" r:id="rId36"/>
    <p:sldId id="474" r:id="rId37"/>
    <p:sldId id="475" r:id="rId38"/>
    <p:sldId id="476" r:id="rId39"/>
    <p:sldId id="477" r:id="rId40"/>
    <p:sldId id="478" r:id="rId41"/>
    <p:sldId id="479" r:id="rId42"/>
    <p:sldId id="480" r:id="rId43"/>
    <p:sldId id="481" r:id="rId44"/>
    <p:sldId id="482" r:id="rId45"/>
    <p:sldId id="483" r:id="rId46"/>
    <p:sldId id="48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57B540-B8E6-436C-8F15-75B0E7C1B3BD}" v="24" dt="2023-01-18T12:02:29.1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88" autoAdjust="0"/>
    <p:restoredTop sz="83852" autoAdjust="0"/>
  </p:normalViewPr>
  <p:slideViewPr>
    <p:cSldViewPr snapToGrid="0">
      <p:cViewPr varScale="1">
        <p:scale>
          <a:sx n="54" d="100"/>
          <a:sy n="54" d="100"/>
        </p:scale>
        <p:origin x="108" y="10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357B540-B8E6-436C-8F15-75B0E7C1B3BD}"/>
    <pc:docChg chg="custSel modSld">
      <pc:chgData name="Alfred Smith" userId="3c60a3631c0db8ad" providerId="LiveId" clId="{1357B540-B8E6-436C-8F15-75B0E7C1B3BD}" dt="2023-01-18T12:02:29.125" v="80"/>
      <pc:docMkLst>
        <pc:docMk/>
      </pc:docMkLst>
      <pc:sldChg chg="modSp mod modTransition">
        <pc:chgData name="Alfred Smith" userId="3c60a3631c0db8ad" providerId="LiveId" clId="{1357B540-B8E6-436C-8F15-75B0E7C1B3BD}" dt="2023-01-18T12:00:58.942" v="36"/>
        <pc:sldMkLst>
          <pc:docMk/>
          <pc:sldMk cId="3261377596" sldId="438"/>
        </pc:sldMkLst>
        <pc:spChg chg="mod">
          <ac:chgData name="Alfred Smith" userId="3c60a3631c0db8ad" providerId="LiveId" clId="{1357B540-B8E6-436C-8F15-75B0E7C1B3BD}" dt="2023-01-18T11:59:14.482" v="12" actId="1076"/>
          <ac:spMkLst>
            <pc:docMk/>
            <pc:sldMk cId="3261377596" sldId="438"/>
            <ac:spMk id="2" creationId="{FBC1D9F1-5B07-39B1-A42D-2A1C90EFCE2E}"/>
          </ac:spMkLst>
        </pc:spChg>
      </pc:sldChg>
      <pc:sldChg chg="addSp delSp modSp mod modTransition modAnim">
        <pc:chgData name="Alfred Smith" userId="3c60a3631c0db8ad" providerId="LiveId" clId="{1357B540-B8E6-436C-8F15-75B0E7C1B3BD}" dt="2023-01-18T12:01:53.970" v="59"/>
        <pc:sldMkLst>
          <pc:docMk/>
          <pc:sldMk cId="3759221820" sldId="439"/>
        </pc:sldMkLst>
        <pc:spChg chg="add mod">
          <ac:chgData name="Alfred Smith" userId="3c60a3631c0db8ad" providerId="LiveId" clId="{1357B540-B8E6-436C-8F15-75B0E7C1B3BD}" dt="2023-01-18T12:01:53.970" v="59"/>
          <ac:spMkLst>
            <pc:docMk/>
            <pc:sldMk cId="3759221820" sldId="439"/>
            <ac:spMk id="2" creationId="{9F01A3C5-2A66-57E9-9E8D-FC69DDB65806}"/>
          </ac:spMkLst>
        </pc:spChg>
        <pc:spChg chg="mod">
          <ac:chgData name="Alfred Smith" userId="3c60a3631c0db8ad" providerId="LiveId" clId="{1357B540-B8E6-436C-8F15-75B0E7C1B3BD}" dt="2023-01-18T11:58:04.432" v="7" actId="5793"/>
          <ac:spMkLst>
            <pc:docMk/>
            <pc:sldMk cId="3759221820" sldId="439"/>
            <ac:spMk id="4" creationId="{9A13E2D8-2F59-44C1-B1D2-79C300C26DD4}"/>
          </ac:spMkLst>
        </pc:spChg>
        <pc:spChg chg="del">
          <ac:chgData name="Alfred Smith" userId="3c60a3631c0db8ad" providerId="LiveId" clId="{1357B540-B8E6-436C-8F15-75B0E7C1B3BD}" dt="2023-01-18T12:01:43.602" v="58" actId="478"/>
          <ac:spMkLst>
            <pc:docMk/>
            <pc:sldMk cId="3759221820" sldId="439"/>
            <ac:spMk id="6" creationId="{416C064E-628E-47C0-A712-DB178FE9901E}"/>
          </ac:spMkLst>
        </pc:spChg>
        <pc:picChg chg="del">
          <ac:chgData name="Alfred Smith" userId="3c60a3631c0db8ad" providerId="LiveId" clId="{1357B540-B8E6-436C-8F15-75B0E7C1B3BD}" dt="2023-01-18T12:00:58.942" v="36"/>
          <ac:picMkLst>
            <pc:docMk/>
            <pc:sldMk cId="3759221820" sldId="439"/>
            <ac:picMk id="7" creationId="{FC2AADA0-C339-BBFA-9110-D24F7523319B}"/>
          </ac:picMkLst>
        </pc:picChg>
      </pc:sldChg>
      <pc:sldChg chg="addSp delSp modSp mod modTransition modAnim">
        <pc:chgData name="Alfred Smith" userId="3c60a3631c0db8ad" providerId="LiveId" clId="{1357B540-B8E6-436C-8F15-75B0E7C1B3BD}" dt="2023-01-18T12:01:56.014" v="60"/>
        <pc:sldMkLst>
          <pc:docMk/>
          <pc:sldMk cId="923867738" sldId="440"/>
        </pc:sldMkLst>
        <pc:spChg chg="add mod">
          <ac:chgData name="Alfred Smith" userId="3c60a3631c0db8ad" providerId="LiveId" clId="{1357B540-B8E6-436C-8F15-75B0E7C1B3BD}" dt="2023-01-18T12:01:56.014" v="60"/>
          <ac:spMkLst>
            <pc:docMk/>
            <pc:sldMk cId="923867738" sldId="440"/>
            <ac:spMk id="2" creationId="{483D7B47-280C-7777-6180-66DF552E9445}"/>
          </ac:spMkLst>
        </pc:spChg>
        <pc:spChg chg="del">
          <ac:chgData name="Alfred Smith" userId="3c60a3631c0db8ad" providerId="LiveId" clId="{1357B540-B8E6-436C-8F15-75B0E7C1B3BD}" dt="2023-01-18T12:01:41.455" v="57" actId="478"/>
          <ac:spMkLst>
            <pc:docMk/>
            <pc:sldMk cId="923867738" sldId="440"/>
            <ac:spMk id="6" creationId="{416C064E-628E-47C0-A712-DB178FE9901E}"/>
          </ac:spMkLst>
        </pc:spChg>
        <pc:picChg chg="del">
          <ac:chgData name="Alfred Smith" userId="3c60a3631c0db8ad" providerId="LiveId" clId="{1357B540-B8E6-436C-8F15-75B0E7C1B3BD}" dt="2023-01-18T12:00:58.942" v="36"/>
          <ac:picMkLst>
            <pc:docMk/>
            <pc:sldMk cId="923867738" sldId="440"/>
            <ac:picMk id="5" creationId="{0248A0CF-2508-FE11-277D-F188A499D652}"/>
          </ac:picMkLst>
        </pc:picChg>
      </pc:sldChg>
      <pc:sldChg chg="modSp mod modTransition">
        <pc:chgData name="Alfred Smith" userId="3c60a3631c0db8ad" providerId="LiveId" clId="{1357B540-B8E6-436C-8F15-75B0E7C1B3BD}" dt="2023-01-18T12:00:58.942" v="36"/>
        <pc:sldMkLst>
          <pc:docMk/>
          <pc:sldMk cId="3676245138" sldId="441"/>
        </pc:sldMkLst>
        <pc:spChg chg="mod">
          <ac:chgData name="Alfred Smith" userId="3c60a3631c0db8ad" providerId="LiveId" clId="{1357B540-B8E6-436C-8F15-75B0E7C1B3BD}" dt="2023-01-18T11:59:36.769" v="15"/>
          <ac:spMkLst>
            <pc:docMk/>
            <pc:sldMk cId="3676245138" sldId="441"/>
            <ac:spMk id="2" creationId="{756399E8-58F9-473B-90CE-53845D78D8EE}"/>
          </ac:spMkLst>
        </pc:spChg>
      </pc:sldChg>
      <pc:sldChg chg="addSp delSp modSp mod modTransition modAnim">
        <pc:chgData name="Alfred Smith" userId="3c60a3631c0db8ad" providerId="LiveId" clId="{1357B540-B8E6-436C-8F15-75B0E7C1B3BD}" dt="2023-01-18T12:01:57.581" v="61"/>
        <pc:sldMkLst>
          <pc:docMk/>
          <pc:sldMk cId="2180228365" sldId="442"/>
        </pc:sldMkLst>
        <pc:spChg chg="add mod">
          <ac:chgData name="Alfred Smith" userId="3c60a3631c0db8ad" providerId="LiveId" clId="{1357B540-B8E6-436C-8F15-75B0E7C1B3BD}" dt="2023-01-18T12:01:57.581" v="61"/>
          <ac:spMkLst>
            <pc:docMk/>
            <pc:sldMk cId="2180228365" sldId="442"/>
            <ac:spMk id="2" creationId="{BA295F63-3FC1-3939-AE1E-AC410717CB03}"/>
          </ac:spMkLst>
        </pc:spChg>
        <pc:spChg chg="del">
          <ac:chgData name="Alfred Smith" userId="3c60a3631c0db8ad" providerId="LiveId" clId="{1357B540-B8E6-436C-8F15-75B0E7C1B3BD}" dt="2023-01-18T12:01:39.893" v="56" actId="478"/>
          <ac:spMkLst>
            <pc:docMk/>
            <pc:sldMk cId="2180228365" sldId="442"/>
            <ac:spMk id="6" creationId="{416C064E-628E-47C0-A712-DB178FE9901E}"/>
          </ac:spMkLst>
        </pc:spChg>
        <pc:picChg chg="del">
          <ac:chgData name="Alfred Smith" userId="3c60a3631c0db8ad" providerId="LiveId" clId="{1357B540-B8E6-436C-8F15-75B0E7C1B3BD}" dt="2023-01-18T12:00:58.942" v="36"/>
          <ac:picMkLst>
            <pc:docMk/>
            <pc:sldMk cId="2180228365" sldId="442"/>
            <ac:picMk id="3" creationId="{25C88F1F-2E64-1639-2389-2875FD5B8531}"/>
          </ac:picMkLst>
        </pc:picChg>
      </pc:sldChg>
      <pc:sldChg chg="modSp mod modTransition">
        <pc:chgData name="Alfred Smith" userId="3c60a3631c0db8ad" providerId="LiveId" clId="{1357B540-B8E6-436C-8F15-75B0E7C1B3BD}" dt="2023-01-18T12:00:58.942" v="36"/>
        <pc:sldMkLst>
          <pc:docMk/>
          <pc:sldMk cId="3095902142" sldId="443"/>
        </pc:sldMkLst>
        <pc:spChg chg="mod">
          <ac:chgData name="Alfred Smith" userId="3c60a3631c0db8ad" providerId="LiveId" clId="{1357B540-B8E6-436C-8F15-75B0E7C1B3BD}" dt="2023-01-18T11:59:41.022" v="16"/>
          <ac:spMkLst>
            <pc:docMk/>
            <pc:sldMk cId="3095902142" sldId="443"/>
            <ac:spMk id="2" creationId="{3BEB01FD-47AD-A59B-BBA1-B0ADD48FC646}"/>
          </ac:spMkLst>
        </pc:spChg>
      </pc:sldChg>
      <pc:sldChg chg="addSp delSp modSp mod modTransition modAnim">
        <pc:chgData name="Alfred Smith" userId="3c60a3631c0db8ad" providerId="LiveId" clId="{1357B540-B8E6-436C-8F15-75B0E7C1B3BD}" dt="2023-01-18T12:01:59.058" v="62"/>
        <pc:sldMkLst>
          <pc:docMk/>
          <pc:sldMk cId="1718612039" sldId="444"/>
        </pc:sldMkLst>
        <pc:spChg chg="add mod">
          <ac:chgData name="Alfred Smith" userId="3c60a3631c0db8ad" providerId="LiveId" clId="{1357B540-B8E6-436C-8F15-75B0E7C1B3BD}" dt="2023-01-18T12:01:59.058" v="62"/>
          <ac:spMkLst>
            <pc:docMk/>
            <pc:sldMk cId="1718612039" sldId="444"/>
            <ac:spMk id="2" creationId="{E5B72A20-2A29-4C0B-6A23-6308A40FF69F}"/>
          </ac:spMkLst>
        </pc:spChg>
        <pc:spChg chg="del">
          <ac:chgData name="Alfred Smith" userId="3c60a3631c0db8ad" providerId="LiveId" clId="{1357B540-B8E6-436C-8F15-75B0E7C1B3BD}" dt="2023-01-18T12:01:37.854" v="55" actId="478"/>
          <ac:spMkLst>
            <pc:docMk/>
            <pc:sldMk cId="1718612039" sldId="444"/>
            <ac:spMk id="6" creationId="{416C064E-628E-47C0-A712-DB178FE9901E}"/>
          </ac:spMkLst>
        </pc:spChg>
        <pc:picChg chg="del">
          <ac:chgData name="Alfred Smith" userId="3c60a3631c0db8ad" providerId="LiveId" clId="{1357B540-B8E6-436C-8F15-75B0E7C1B3BD}" dt="2023-01-18T12:00:58.942" v="36"/>
          <ac:picMkLst>
            <pc:docMk/>
            <pc:sldMk cId="1718612039" sldId="444"/>
            <ac:picMk id="3" creationId="{47E33E78-4C6E-1DA1-862D-56AF6B3B47D1}"/>
          </ac:picMkLst>
        </pc:picChg>
      </pc:sldChg>
      <pc:sldChg chg="modSp mod modTransition">
        <pc:chgData name="Alfred Smith" userId="3c60a3631c0db8ad" providerId="LiveId" clId="{1357B540-B8E6-436C-8F15-75B0E7C1B3BD}" dt="2023-01-18T12:00:58.942" v="36"/>
        <pc:sldMkLst>
          <pc:docMk/>
          <pc:sldMk cId="2166098122" sldId="445"/>
        </pc:sldMkLst>
        <pc:spChg chg="mod">
          <ac:chgData name="Alfred Smith" userId="3c60a3631c0db8ad" providerId="LiveId" clId="{1357B540-B8E6-436C-8F15-75B0E7C1B3BD}" dt="2023-01-18T11:59:44.439" v="17"/>
          <ac:spMkLst>
            <pc:docMk/>
            <pc:sldMk cId="2166098122" sldId="445"/>
            <ac:spMk id="2" creationId="{D5F58D8E-ECCA-CA29-98A9-7A46AEC6DFAF}"/>
          </ac:spMkLst>
        </pc:spChg>
      </pc:sldChg>
      <pc:sldChg chg="addSp delSp modSp mod modTransition modAnim">
        <pc:chgData name="Alfred Smith" userId="3c60a3631c0db8ad" providerId="LiveId" clId="{1357B540-B8E6-436C-8F15-75B0E7C1B3BD}" dt="2023-01-18T12:02:00.574" v="63"/>
        <pc:sldMkLst>
          <pc:docMk/>
          <pc:sldMk cId="665805102" sldId="446"/>
        </pc:sldMkLst>
        <pc:spChg chg="add mod">
          <ac:chgData name="Alfred Smith" userId="3c60a3631c0db8ad" providerId="LiveId" clId="{1357B540-B8E6-436C-8F15-75B0E7C1B3BD}" dt="2023-01-18T12:02:00.574" v="63"/>
          <ac:spMkLst>
            <pc:docMk/>
            <pc:sldMk cId="665805102" sldId="446"/>
            <ac:spMk id="2" creationId="{7B37972E-EAD3-D9BD-A825-B8669856B793}"/>
          </ac:spMkLst>
        </pc:spChg>
        <pc:spChg chg="del">
          <ac:chgData name="Alfred Smith" userId="3c60a3631c0db8ad" providerId="LiveId" clId="{1357B540-B8E6-436C-8F15-75B0E7C1B3BD}" dt="2023-01-18T12:01:36.074" v="54" actId="478"/>
          <ac:spMkLst>
            <pc:docMk/>
            <pc:sldMk cId="665805102" sldId="446"/>
            <ac:spMk id="6" creationId="{416C064E-628E-47C0-A712-DB178FE9901E}"/>
          </ac:spMkLst>
        </pc:spChg>
        <pc:picChg chg="del">
          <ac:chgData name="Alfred Smith" userId="3c60a3631c0db8ad" providerId="LiveId" clId="{1357B540-B8E6-436C-8F15-75B0E7C1B3BD}" dt="2023-01-18T12:00:58.942" v="36"/>
          <ac:picMkLst>
            <pc:docMk/>
            <pc:sldMk cId="665805102" sldId="446"/>
            <ac:picMk id="3" creationId="{C10B2B6D-AFBA-6285-C443-15649762CA13}"/>
          </ac:picMkLst>
        </pc:picChg>
      </pc:sldChg>
      <pc:sldChg chg="modSp mod modTransition">
        <pc:chgData name="Alfred Smith" userId="3c60a3631c0db8ad" providerId="LiveId" clId="{1357B540-B8E6-436C-8F15-75B0E7C1B3BD}" dt="2023-01-18T12:00:58.942" v="36"/>
        <pc:sldMkLst>
          <pc:docMk/>
          <pc:sldMk cId="2422728137" sldId="447"/>
        </pc:sldMkLst>
        <pc:spChg chg="mod">
          <ac:chgData name="Alfred Smith" userId="3c60a3631c0db8ad" providerId="LiveId" clId="{1357B540-B8E6-436C-8F15-75B0E7C1B3BD}" dt="2023-01-18T11:59:48.347" v="18"/>
          <ac:spMkLst>
            <pc:docMk/>
            <pc:sldMk cId="2422728137" sldId="447"/>
            <ac:spMk id="2" creationId="{69C2EF30-8574-05D0-4EE4-3319E7081BF7}"/>
          </ac:spMkLst>
        </pc:spChg>
      </pc:sldChg>
      <pc:sldChg chg="addSp delSp modSp mod modTransition modAnim">
        <pc:chgData name="Alfred Smith" userId="3c60a3631c0db8ad" providerId="LiveId" clId="{1357B540-B8E6-436C-8F15-75B0E7C1B3BD}" dt="2023-01-18T12:02:02.096" v="64"/>
        <pc:sldMkLst>
          <pc:docMk/>
          <pc:sldMk cId="843663555" sldId="448"/>
        </pc:sldMkLst>
        <pc:spChg chg="add mod">
          <ac:chgData name="Alfred Smith" userId="3c60a3631c0db8ad" providerId="LiveId" clId="{1357B540-B8E6-436C-8F15-75B0E7C1B3BD}" dt="2023-01-18T12:02:02.096" v="64"/>
          <ac:spMkLst>
            <pc:docMk/>
            <pc:sldMk cId="843663555" sldId="448"/>
            <ac:spMk id="2" creationId="{267515D2-D096-4156-66FB-8C5D6B3E35AD}"/>
          </ac:spMkLst>
        </pc:spChg>
        <pc:spChg chg="del">
          <ac:chgData name="Alfred Smith" userId="3c60a3631c0db8ad" providerId="LiveId" clId="{1357B540-B8E6-436C-8F15-75B0E7C1B3BD}" dt="2023-01-18T12:01:32.690" v="53" actId="478"/>
          <ac:spMkLst>
            <pc:docMk/>
            <pc:sldMk cId="843663555" sldId="448"/>
            <ac:spMk id="6" creationId="{416C064E-628E-47C0-A712-DB178FE9901E}"/>
          </ac:spMkLst>
        </pc:spChg>
        <pc:picChg chg="del">
          <ac:chgData name="Alfred Smith" userId="3c60a3631c0db8ad" providerId="LiveId" clId="{1357B540-B8E6-436C-8F15-75B0E7C1B3BD}" dt="2023-01-18T12:00:58.942" v="36"/>
          <ac:picMkLst>
            <pc:docMk/>
            <pc:sldMk cId="843663555" sldId="448"/>
            <ac:picMk id="3" creationId="{A3D90A8A-5177-0775-9EDE-F4A43B26B061}"/>
          </ac:picMkLst>
        </pc:picChg>
      </pc:sldChg>
      <pc:sldChg chg="addSp delSp modSp mod modTransition modAnim">
        <pc:chgData name="Alfred Smith" userId="3c60a3631c0db8ad" providerId="LiveId" clId="{1357B540-B8E6-436C-8F15-75B0E7C1B3BD}" dt="2023-01-18T12:02:03.737" v="65"/>
        <pc:sldMkLst>
          <pc:docMk/>
          <pc:sldMk cId="538051216" sldId="450"/>
        </pc:sldMkLst>
        <pc:spChg chg="add mod">
          <ac:chgData name="Alfred Smith" userId="3c60a3631c0db8ad" providerId="LiveId" clId="{1357B540-B8E6-436C-8F15-75B0E7C1B3BD}" dt="2023-01-18T12:02:03.737" v="65"/>
          <ac:spMkLst>
            <pc:docMk/>
            <pc:sldMk cId="538051216" sldId="450"/>
            <ac:spMk id="2" creationId="{B6A43D14-ACDC-A7FE-DF22-030057910839}"/>
          </ac:spMkLst>
        </pc:spChg>
        <pc:spChg chg="del">
          <ac:chgData name="Alfred Smith" userId="3c60a3631c0db8ad" providerId="LiveId" clId="{1357B540-B8E6-436C-8F15-75B0E7C1B3BD}" dt="2023-01-18T12:01:30.984" v="52" actId="478"/>
          <ac:spMkLst>
            <pc:docMk/>
            <pc:sldMk cId="538051216" sldId="450"/>
            <ac:spMk id="6" creationId="{416C064E-628E-47C0-A712-DB178FE9901E}"/>
          </ac:spMkLst>
        </pc:spChg>
        <pc:picChg chg="del">
          <ac:chgData name="Alfred Smith" userId="3c60a3631c0db8ad" providerId="LiveId" clId="{1357B540-B8E6-436C-8F15-75B0E7C1B3BD}" dt="2023-01-18T12:00:58.942" v="36"/>
          <ac:picMkLst>
            <pc:docMk/>
            <pc:sldMk cId="538051216" sldId="450"/>
            <ac:picMk id="5" creationId="{A6E14D0B-94BB-CF54-5023-ADC8C0535292}"/>
          </ac:picMkLst>
        </pc:picChg>
      </pc:sldChg>
      <pc:sldChg chg="modSp mod modTransition">
        <pc:chgData name="Alfred Smith" userId="3c60a3631c0db8ad" providerId="LiveId" clId="{1357B540-B8E6-436C-8F15-75B0E7C1B3BD}" dt="2023-01-18T12:00:58.942" v="36"/>
        <pc:sldMkLst>
          <pc:docMk/>
          <pc:sldMk cId="3386340796" sldId="451"/>
        </pc:sldMkLst>
        <pc:spChg chg="mod">
          <ac:chgData name="Alfred Smith" userId="3c60a3631c0db8ad" providerId="LiveId" clId="{1357B540-B8E6-436C-8F15-75B0E7C1B3BD}" dt="2023-01-18T11:59:54.984" v="20"/>
          <ac:spMkLst>
            <pc:docMk/>
            <pc:sldMk cId="3386340796" sldId="451"/>
            <ac:spMk id="2" creationId="{AD823EC5-3932-DABE-54A7-D2CC0FA14546}"/>
          </ac:spMkLst>
        </pc:spChg>
      </pc:sldChg>
      <pc:sldChg chg="addSp delSp modSp mod modTransition modAnim">
        <pc:chgData name="Alfred Smith" userId="3c60a3631c0db8ad" providerId="LiveId" clId="{1357B540-B8E6-436C-8F15-75B0E7C1B3BD}" dt="2023-01-18T12:02:05.729" v="66"/>
        <pc:sldMkLst>
          <pc:docMk/>
          <pc:sldMk cId="4002949039" sldId="452"/>
        </pc:sldMkLst>
        <pc:spChg chg="add mod">
          <ac:chgData name="Alfred Smith" userId="3c60a3631c0db8ad" providerId="LiveId" clId="{1357B540-B8E6-436C-8F15-75B0E7C1B3BD}" dt="2023-01-18T12:02:05.729" v="66"/>
          <ac:spMkLst>
            <pc:docMk/>
            <pc:sldMk cId="4002949039" sldId="452"/>
            <ac:spMk id="2" creationId="{373DA670-8F7B-9FC6-12F2-C0D255E0FFD8}"/>
          </ac:spMkLst>
        </pc:spChg>
        <pc:spChg chg="del">
          <ac:chgData name="Alfred Smith" userId="3c60a3631c0db8ad" providerId="LiveId" clId="{1357B540-B8E6-436C-8F15-75B0E7C1B3BD}" dt="2023-01-18T12:01:28.944" v="51" actId="478"/>
          <ac:spMkLst>
            <pc:docMk/>
            <pc:sldMk cId="4002949039" sldId="452"/>
            <ac:spMk id="6" creationId="{416C064E-628E-47C0-A712-DB178FE9901E}"/>
          </ac:spMkLst>
        </pc:spChg>
        <pc:picChg chg="del">
          <ac:chgData name="Alfred Smith" userId="3c60a3631c0db8ad" providerId="LiveId" clId="{1357B540-B8E6-436C-8F15-75B0E7C1B3BD}" dt="2023-01-18T12:00:58.942" v="36"/>
          <ac:picMkLst>
            <pc:docMk/>
            <pc:sldMk cId="4002949039" sldId="452"/>
            <ac:picMk id="7" creationId="{9A0CDDC1-38F5-43C2-7FCC-E0FCDE680108}"/>
          </ac:picMkLst>
        </pc:picChg>
      </pc:sldChg>
      <pc:sldChg chg="modSp mod modTransition">
        <pc:chgData name="Alfred Smith" userId="3c60a3631c0db8ad" providerId="LiveId" clId="{1357B540-B8E6-436C-8F15-75B0E7C1B3BD}" dt="2023-01-18T12:00:58.942" v="36"/>
        <pc:sldMkLst>
          <pc:docMk/>
          <pc:sldMk cId="283334129" sldId="453"/>
        </pc:sldMkLst>
        <pc:spChg chg="mod">
          <ac:chgData name="Alfred Smith" userId="3c60a3631c0db8ad" providerId="LiveId" clId="{1357B540-B8E6-436C-8F15-75B0E7C1B3BD}" dt="2023-01-18T11:59:58.203" v="21"/>
          <ac:spMkLst>
            <pc:docMk/>
            <pc:sldMk cId="283334129" sldId="453"/>
            <ac:spMk id="2" creationId="{45E9754D-0CEB-8478-D2F7-0BC07DE97FB2}"/>
          </ac:spMkLst>
        </pc:spChg>
      </pc:sldChg>
      <pc:sldChg chg="addSp delSp modSp mod modTransition modAnim">
        <pc:chgData name="Alfred Smith" userId="3c60a3631c0db8ad" providerId="LiveId" clId="{1357B540-B8E6-436C-8F15-75B0E7C1B3BD}" dt="2023-01-18T12:02:07.431" v="67"/>
        <pc:sldMkLst>
          <pc:docMk/>
          <pc:sldMk cId="2511564658" sldId="454"/>
        </pc:sldMkLst>
        <pc:spChg chg="add mod">
          <ac:chgData name="Alfred Smith" userId="3c60a3631c0db8ad" providerId="LiveId" clId="{1357B540-B8E6-436C-8F15-75B0E7C1B3BD}" dt="2023-01-18T12:02:07.431" v="67"/>
          <ac:spMkLst>
            <pc:docMk/>
            <pc:sldMk cId="2511564658" sldId="454"/>
            <ac:spMk id="3" creationId="{EA4E4223-2AFE-B2B9-3544-1488402AE688}"/>
          </ac:spMkLst>
        </pc:spChg>
        <pc:spChg chg="del">
          <ac:chgData name="Alfred Smith" userId="3c60a3631c0db8ad" providerId="LiveId" clId="{1357B540-B8E6-436C-8F15-75B0E7C1B3BD}" dt="2023-01-18T12:01:26.855" v="50" actId="478"/>
          <ac:spMkLst>
            <pc:docMk/>
            <pc:sldMk cId="2511564658" sldId="454"/>
            <ac:spMk id="6" creationId="{416C064E-628E-47C0-A712-DB178FE9901E}"/>
          </ac:spMkLst>
        </pc:spChg>
        <pc:picChg chg="del">
          <ac:chgData name="Alfred Smith" userId="3c60a3631c0db8ad" providerId="LiveId" clId="{1357B540-B8E6-436C-8F15-75B0E7C1B3BD}" dt="2023-01-18T12:00:58.942" v="36"/>
          <ac:picMkLst>
            <pc:docMk/>
            <pc:sldMk cId="2511564658" sldId="454"/>
            <ac:picMk id="2" creationId="{FB90CB9C-D601-475B-CA56-1B41FEA89202}"/>
          </ac:picMkLst>
        </pc:picChg>
      </pc:sldChg>
      <pc:sldChg chg="modSp mod modTransition">
        <pc:chgData name="Alfred Smith" userId="3c60a3631c0db8ad" providerId="LiveId" clId="{1357B540-B8E6-436C-8F15-75B0E7C1B3BD}" dt="2023-01-18T12:00:58.942" v="36"/>
        <pc:sldMkLst>
          <pc:docMk/>
          <pc:sldMk cId="1799939013" sldId="455"/>
        </pc:sldMkLst>
        <pc:spChg chg="mod">
          <ac:chgData name="Alfred Smith" userId="3c60a3631c0db8ad" providerId="LiveId" clId="{1357B540-B8E6-436C-8F15-75B0E7C1B3BD}" dt="2023-01-18T12:00:01.477" v="22"/>
          <ac:spMkLst>
            <pc:docMk/>
            <pc:sldMk cId="1799939013" sldId="455"/>
            <ac:spMk id="2" creationId="{328F5EA6-A33D-6C5A-7830-2A76FF54E26D}"/>
          </ac:spMkLst>
        </pc:spChg>
      </pc:sldChg>
      <pc:sldChg chg="addSp delSp modSp mod modTransition modAnim">
        <pc:chgData name="Alfred Smith" userId="3c60a3631c0db8ad" providerId="LiveId" clId="{1357B540-B8E6-436C-8F15-75B0E7C1B3BD}" dt="2023-01-18T12:02:09.082" v="68"/>
        <pc:sldMkLst>
          <pc:docMk/>
          <pc:sldMk cId="4049696417" sldId="456"/>
        </pc:sldMkLst>
        <pc:spChg chg="add mod">
          <ac:chgData name="Alfred Smith" userId="3c60a3631c0db8ad" providerId="LiveId" clId="{1357B540-B8E6-436C-8F15-75B0E7C1B3BD}" dt="2023-01-18T12:02:09.082" v="68"/>
          <ac:spMkLst>
            <pc:docMk/>
            <pc:sldMk cId="4049696417" sldId="456"/>
            <ac:spMk id="2" creationId="{BD5EC12D-D7CF-F9C2-DE2C-DEB2F20F1C28}"/>
          </ac:spMkLst>
        </pc:spChg>
        <pc:spChg chg="del">
          <ac:chgData name="Alfred Smith" userId="3c60a3631c0db8ad" providerId="LiveId" clId="{1357B540-B8E6-436C-8F15-75B0E7C1B3BD}" dt="2023-01-18T12:01:25.267" v="49" actId="478"/>
          <ac:spMkLst>
            <pc:docMk/>
            <pc:sldMk cId="4049696417" sldId="456"/>
            <ac:spMk id="6" creationId="{416C064E-628E-47C0-A712-DB178FE9901E}"/>
          </ac:spMkLst>
        </pc:spChg>
        <pc:picChg chg="del">
          <ac:chgData name="Alfred Smith" userId="3c60a3631c0db8ad" providerId="LiveId" clId="{1357B540-B8E6-436C-8F15-75B0E7C1B3BD}" dt="2023-01-18T12:00:58.942" v="36"/>
          <ac:picMkLst>
            <pc:docMk/>
            <pc:sldMk cId="4049696417" sldId="456"/>
            <ac:picMk id="12" creationId="{4A372E8A-3E1A-5A6D-73AF-F22543AA56E2}"/>
          </ac:picMkLst>
        </pc:picChg>
      </pc:sldChg>
      <pc:sldChg chg="modSp mod modTransition">
        <pc:chgData name="Alfred Smith" userId="3c60a3631c0db8ad" providerId="LiveId" clId="{1357B540-B8E6-436C-8F15-75B0E7C1B3BD}" dt="2023-01-18T12:00:58.942" v="36"/>
        <pc:sldMkLst>
          <pc:docMk/>
          <pc:sldMk cId="2618424304" sldId="457"/>
        </pc:sldMkLst>
        <pc:spChg chg="mod">
          <ac:chgData name="Alfred Smith" userId="3c60a3631c0db8ad" providerId="LiveId" clId="{1357B540-B8E6-436C-8F15-75B0E7C1B3BD}" dt="2023-01-18T12:00:05.874" v="23"/>
          <ac:spMkLst>
            <pc:docMk/>
            <pc:sldMk cId="2618424304" sldId="457"/>
            <ac:spMk id="2" creationId="{35638CAE-5CCB-6E8D-F4DE-7CF9FBDFB100}"/>
          </ac:spMkLst>
        </pc:spChg>
      </pc:sldChg>
      <pc:sldChg chg="addSp delSp modSp mod modTransition modAnim">
        <pc:chgData name="Alfred Smith" userId="3c60a3631c0db8ad" providerId="LiveId" clId="{1357B540-B8E6-436C-8F15-75B0E7C1B3BD}" dt="2023-01-18T12:02:10.647" v="69"/>
        <pc:sldMkLst>
          <pc:docMk/>
          <pc:sldMk cId="2789980734" sldId="458"/>
        </pc:sldMkLst>
        <pc:spChg chg="add mod">
          <ac:chgData name="Alfred Smith" userId="3c60a3631c0db8ad" providerId="LiveId" clId="{1357B540-B8E6-436C-8F15-75B0E7C1B3BD}" dt="2023-01-18T12:02:10.647" v="69"/>
          <ac:spMkLst>
            <pc:docMk/>
            <pc:sldMk cId="2789980734" sldId="458"/>
            <ac:spMk id="3" creationId="{61D1F356-6E9E-E0B6-9B9A-64C20777769D}"/>
          </ac:spMkLst>
        </pc:spChg>
        <pc:spChg chg="del">
          <ac:chgData name="Alfred Smith" userId="3c60a3631c0db8ad" providerId="LiveId" clId="{1357B540-B8E6-436C-8F15-75B0E7C1B3BD}" dt="2023-01-18T12:01:23.690" v="48" actId="478"/>
          <ac:spMkLst>
            <pc:docMk/>
            <pc:sldMk cId="2789980734" sldId="458"/>
            <ac:spMk id="6" creationId="{416C064E-628E-47C0-A712-DB178FE9901E}"/>
          </ac:spMkLst>
        </pc:spChg>
        <pc:picChg chg="del">
          <ac:chgData name="Alfred Smith" userId="3c60a3631c0db8ad" providerId="LiveId" clId="{1357B540-B8E6-436C-8F15-75B0E7C1B3BD}" dt="2023-01-18T12:00:58.942" v="36"/>
          <ac:picMkLst>
            <pc:docMk/>
            <pc:sldMk cId="2789980734" sldId="458"/>
            <ac:picMk id="2" creationId="{6C8E958A-D79F-3071-640D-3AEE9AA8439C}"/>
          </ac:picMkLst>
        </pc:picChg>
      </pc:sldChg>
      <pc:sldChg chg="modSp mod modTransition">
        <pc:chgData name="Alfred Smith" userId="3c60a3631c0db8ad" providerId="LiveId" clId="{1357B540-B8E6-436C-8F15-75B0E7C1B3BD}" dt="2023-01-18T12:00:58.942" v="36"/>
        <pc:sldMkLst>
          <pc:docMk/>
          <pc:sldMk cId="783514268" sldId="459"/>
        </pc:sldMkLst>
        <pc:spChg chg="mod">
          <ac:chgData name="Alfred Smith" userId="3c60a3631c0db8ad" providerId="LiveId" clId="{1357B540-B8E6-436C-8F15-75B0E7C1B3BD}" dt="2023-01-18T12:00:09.987" v="24"/>
          <ac:spMkLst>
            <pc:docMk/>
            <pc:sldMk cId="783514268" sldId="459"/>
            <ac:spMk id="2" creationId="{6142CF3B-0F80-D430-5EF0-8B37041DC88F}"/>
          </ac:spMkLst>
        </pc:spChg>
      </pc:sldChg>
      <pc:sldChg chg="addSp delSp modSp mod modTransition modAnim">
        <pc:chgData name="Alfred Smith" userId="3c60a3631c0db8ad" providerId="LiveId" clId="{1357B540-B8E6-436C-8F15-75B0E7C1B3BD}" dt="2023-01-18T12:02:12.210" v="70"/>
        <pc:sldMkLst>
          <pc:docMk/>
          <pc:sldMk cId="3941201962" sldId="462"/>
        </pc:sldMkLst>
        <pc:spChg chg="add mod">
          <ac:chgData name="Alfred Smith" userId="3c60a3631c0db8ad" providerId="LiveId" clId="{1357B540-B8E6-436C-8F15-75B0E7C1B3BD}" dt="2023-01-18T12:02:12.210" v="70"/>
          <ac:spMkLst>
            <pc:docMk/>
            <pc:sldMk cId="3941201962" sldId="462"/>
            <ac:spMk id="2" creationId="{1C43D6AC-CA6C-AA32-478E-23E6E6413BCF}"/>
          </ac:spMkLst>
        </pc:spChg>
        <pc:spChg chg="del">
          <ac:chgData name="Alfred Smith" userId="3c60a3631c0db8ad" providerId="LiveId" clId="{1357B540-B8E6-436C-8F15-75B0E7C1B3BD}" dt="2023-01-18T12:01:22.200" v="47" actId="478"/>
          <ac:spMkLst>
            <pc:docMk/>
            <pc:sldMk cId="3941201962" sldId="462"/>
            <ac:spMk id="6" creationId="{416C064E-628E-47C0-A712-DB178FE9901E}"/>
          </ac:spMkLst>
        </pc:spChg>
        <pc:picChg chg="del">
          <ac:chgData name="Alfred Smith" userId="3c60a3631c0db8ad" providerId="LiveId" clId="{1357B540-B8E6-436C-8F15-75B0E7C1B3BD}" dt="2023-01-18T12:00:58.942" v="36"/>
          <ac:picMkLst>
            <pc:docMk/>
            <pc:sldMk cId="3941201962" sldId="462"/>
            <ac:picMk id="3" creationId="{353C1C6E-1075-56A6-7CF0-DA1176CF15D8}"/>
          </ac:picMkLst>
        </pc:picChg>
      </pc:sldChg>
      <pc:sldChg chg="modSp mod modTransition">
        <pc:chgData name="Alfred Smith" userId="3c60a3631c0db8ad" providerId="LiveId" clId="{1357B540-B8E6-436C-8F15-75B0E7C1B3BD}" dt="2023-01-18T12:00:58.942" v="36"/>
        <pc:sldMkLst>
          <pc:docMk/>
          <pc:sldMk cId="2982327576" sldId="463"/>
        </pc:sldMkLst>
        <pc:spChg chg="mod">
          <ac:chgData name="Alfred Smith" userId="3c60a3631c0db8ad" providerId="LiveId" clId="{1357B540-B8E6-436C-8F15-75B0E7C1B3BD}" dt="2023-01-18T12:00:13.124" v="25"/>
          <ac:spMkLst>
            <pc:docMk/>
            <pc:sldMk cId="2982327576" sldId="463"/>
            <ac:spMk id="2" creationId="{48AB9CDD-8DAF-C216-2815-B31CEF5E7D21}"/>
          </ac:spMkLst>
        </pc:spChg>
      </pc:sldChg>
      <pc:sldChg chg="addSp delSp modSp mod modTransition modAnim">
        <pc:chgData name="Alfred Smith" userId="3c60a3631c0db8ad" providerId="LiveId" clId="{1357B540-B8E6-436C-8F15-75B0E7C1B3BD}" dt="2023-01-18T12:02:13.771" v="71"/>
        <pc:sldMkLst>
          <pc:docMk/>
          <pc:sldMk cId="3471468068" sldId="464"/>
        </pc:sldMkLst>
        <pc:spChg chg="add mod">
          <ac:chgData name="Alfred Smith" userId="3c60a3631c0db8ad" providerId="LiveId" clId="{1357B540-B8E6-436C-8F15-75B0E7C1B3BD}" dt="2023-01-18T12:02:13.771" v="71"/>
          <ac:spMkLst>
            <pc:docMk/>
            <pc:sldMk cId="3471468068" sldId="464"/>
            <ac:spMk id="2" creationId="{CC648833-3AE1-07E2-278E-D8B08552163E}"/>
          </ac:spMkLst>
        </pc:spChg>
        <pc:spChg chg="del">
          <ac:chgData name="Alfred Smith" userId="3c60a3631c0db8ad" providerId="LiveId" clId="{1357B540-B8E6-436C-8F15-75B0E7C1B3BD}" dt="2023-01-18T12:01:20.526" v="46" actId="478"/>
          <ac:spMkLst>
            <pc:docMk/>
            <pc:sldMk cId="3471468068" sldId="464"/>
            <ac:spMk id="6" creationId="{416C064E-628E-47C0-A712-DB178FE9901E}"/>
          </ac:spMkLst>
        </pc:spChg>
        <pc:picChg chg="del">
          <ac:chgData name="Alfred Smith" userId="3c60a3631c0db8ad" providerId="LiveId" clId="{1357B540-B8E6-436C-8F15-75B0E7C1B3BD}" dt="2023-01-18T12:00:58.942" v="36"/>
          <ac:picMkLst>
            <pc:docMk/>
            <pc:sldMk cId="3471468068" sldId="464"/>
            <ac:picMk id="9" creationId="{F57E4559-03E2-A70B-C1C8-C2C98AF49E30}"/>
          </ac:picMkLst>
        </pc:picChg>
      </pc:sldChg>
      <pc:sldChg chg="modSp mod modTransition">
        <pc:chgData name="Alfred Smith" userId="3c60a3631c0db8ad" providerId="LiveId" clId="{1357B540-B8E6-436C-8F15-75B0E7C1B3BD}" dt="2023-01-18T12:00:58.942" v="36"/>
        <pc:sldMkLst>
          <pc:docMk/>
          <pc:sldMk cId="3894174290" sldId="465"/>
        </pc:sldMkLst>
        <pc:spChg chg="mod">
          <ac:chgData name="Alfred Smith" userId="3c60a3631c0db8ad" providerId="LiveId" clId="{1357B540-B8E6-436C-8F15-75B0E7C1B3BD}" dt="2023-01-18T12:00:16.368" v="26"/>
          <ac:spMkLst>
            <pc:docMk/>
            <pc:sldMk cId="3894174290" sldId="465"/>
            <ac:spMk id="2" creationId="{9C8C1105-DF1D-B281-A6E0-4A495276C501}"/>
          </ac:spMkLst>
        </pc:spChg>
      </pc:sldChg>
      <pc:sldChg chg="addSp delSp modSp mod modTransition modAnim">
        <pc:chgData name="Alfred Smith" userId="3c60a3631c0db8ad" providerId="LiveId" clId="{1357B540-B8E6-436C-8F15-75B0E7C1B3BD}" dt="2023-01-18T12:02:15.428" v="72"/>
        <pc:sldMkLst>
          <pc:docMk/>
          <pc:sldMk cId="581074576" sldId="466"/>
        </pc:sldMkLst>
        <pc:spChg chg="add mod">
          <ac:chgData name="Alfred Smith" userId="3c60a3631c0db8ad" providerId="LiveId" clId="{1357B540-B8E6-436C-8F15-75B0E7C1B3BD}" dt="2023-01-18T12:02:15.428" v="72"/>
          <ac:spMkLst>
            <pc:docMk/>
            <pc:sldMk cId="581074576" sldId="466"/>
            <ac:spMk id="2" creationId="{D6A03DB9-EACF-0AB4-3A21-56FB44EB3B3E}"/>
          </ac:spMkLst>
        </pc:spChg>
        <pc:spChg chg="del">
          <ac:chgData name="Alfred Smith" userId="3c60a3631c0db8ad" providerId="LiveId" clId="{1357B540-B8E6-436C-8F15-75B0E7C1B3BD}" dt="2023-01-18T12:01:18.574" v="45" actId="478"/>
          <ac:spMkLst>
            <pc:docMk/>
            <pc:sldMk cId="581074576" sldId="466"/>
            <ac:spMk id="6" creationId="{416C064E-628E-47C0-A712-DB178FE9901E}"/>
          </ac:spMkLst>
        </pc:spChg>
        <pc:picChg chg="del">
          <ac:chgData name="Alfred Smith" userId="3c60a3631c0db8ad" providerId="LiveId" clId="{1357B540-B8E6-436C-8F15-75B0E7C1B3BD}" dt="2023-01-18T12:00:58.942" v="36"/>
          <ac:picMkLst>
            <pc:docMk/>
            <pc:sldMk cId="581074576" sldId="466"/>
            <ac:picMk id="8" creationId="{22DA5256-6AA6-7228-1E96-6A29938CE640}"/>
          </ac:picMkLst>
        </pc:picChg>
      </pc:sldChg>
      <pc:sldChg chg="modSp mod modTransition">
        <pc:chgData name="Alfred Smith" userId="3c60a3631c0db8ad" providerId="LiveId" clId="{1357B540-B8E6-436C-8F15-75B0E7C1B3BD}" dt="2023-01-18T12:00:58.942" v="36"/>
        <pc:sldMkLst>
          <pc:docMk/>
          <pc:sldMk cId="2711152741" sldId="467"/>
        </pc:sldMkLst>
        <pc:spChg chg="mod">
          <ac:chgData name="Alfred Smith" userId="3c60a3631c0db8ad" providerId="LiveId" clId="{1357B540-B8E6-436C-8F15-75B0E7C1B3BD}" dt="2023-01-18T12:00:19.952" v="27"/>
          <ac:spMkLst>
            <pc:docMk/>
            <pc:sldMk cId="2711152741" sldId="467"/>
            <ac:spMk id="2" creationId="{4806DD84-A4EE-6FF9-F8FE-ED9531827E23}"/>
          </ac:spMkLst>
        </pc:spChg>
      </pc:sldChg>
      <pc:sldChg chg="delSp modTransition modAnim">
        <pc:chgData name="Alfred Smith" userId="3c60a3631c0db8ad" providerId="LiveId" clId="{1357B540-B8E6-436C-8F15-75B0E7C1B3BD}" dt="2023-01-18T12:00:58.942" v="36"/>
        <pc:sldMkLst>
          <pc:docMk/>
          <pc:sldMk cId="3596600315" sldId="468"/>
        </pc:sldMkLst>
        <pc:picChg chg="del">
          <ac:chgData name="Alfred Smith" userId="3c60a3631c0db8ad" providerId="LiveId" clId="{1357B540-B8E6-436C-8F15-75B0E7C1B3BD}" dt="2023-01-18T12:00:58.942" v="36"/>
          <ac:picMkLst>
            <pc:docMk/>
            <pc:sldMk cId="3596600315" sldId="468"/>
            <ac:picMk id="5" creationId="{1B640D44-95A3-0B44-DF8E-1C5876BC1599}"/>
          </ac:picMkLst>
        </pc:picChg>
      </pc:sldChg>
      <pc:sldChg chg="addSp delSp modSp mod modTransition modAnim">
        <pc:chgData name="Alfred Smith" userId="3c60a3631c0db8ad" providerId="LiveId" clId="{1357B540-B8E6-436C-8F15-75B0E7C1B3BD}" dt="2023-01-18T12:02:17.025" v="73"/>
        <pc:sldMkLst>
          <pc:docMk/>
          <pc:sldMk cId="4276833554" sldId="469"/>
        </pc:sldMkLst>
        <pc:spChg chg="add mod">
          <ac:chgData name="Alfred Smith" userId="3c60a3631c0db8ad" providerId="LiveId" clId="{1357B540-B8E6-436C-8F15-75B0E7C1B3BD}" dt="2023-01-18T12:02:17.025" v="73"/>
          <ac:spMkLst>
            <pc:docMk/>
            <pc:sldMk cId="4276833554" sldId="469"/>
            <ac:spMk id="2" creationId="{47BE0636-944E-E66E-D1B5-EC76221580D9}"/>
          </ac:spMkLst>
        </pc:spChg>
        <pc:spChg chg="del">
          <ac:chgData name="Alfred Smith" userId="3c60a3631c0db8ad" providerId="LiveId" clId="{1357B540-B8E6-436C-8F15-75B0E7C1B3BD}" dt="2023-01-18T12:01:17.071" v="44" actId="478"/>
          <ac:spMkLst>
            <pc:docMk/>
            <pc:sldMk cId="4276833554" sldId="469"/>
            <ac:spMk id="6" creationId="{416C064E-628E-47C0-A712-DB178FE9901E}"/>
          </ac:spMkLst>
        </pc:spChg>
        <pc:picChg chg="del">
          <ac:chgData name="Alfred Smith" userId="3c60a3631c0db8ad" providerId="LiveId" clId="{1357B540-B8E6-436C-8F15-75B0E7C1B3BD}" dt="2023-01-18T12:00:58.942" v="36"/>
          <ac:picMkLst>
            <pc:docMk/>
            <pc:sldMk cId="4276833554" sldId="469"/>
            <ac:picMk id="8" creationId="{EF632E0E-6309-00F4-4E03-191821F21FCE}"/>
          </ac:picMkLst>
        </pc:picChg>
      </pc:sldChg>
      <pc:sldChg chg="modSp mod modTransition">
        <pc:chgData name="Alfred Smith" userId="3c60a3631c0db8ad" providerId="LiveId" clId="{1357B540-B8E6-436C-8F15-75B0E7C1B3BD}" dt="2023-01-18T12:00:58.942" v="36"/>
        <pc:sldMkLst>
          <pc:docMk/>
          <pc:sldMk cId="3550430021" sldId="470"/>
        </pc:sldMkLst>
        <pc:spChg chg="mod">
          <ac:chgData name="Alfred Smith" userId="3c60a3631c0db8ad" providerId="LiveId" clId="{1357B540-B8E6-436C-8F15-75B0E7C1B3BD}" dt="2023-01-18T12:00:23.665" v="28"/>
          <ac:spMkLst>
            <pc:docMk/>
            <pc:sldMk cId="3550430021" sldId="470"/>
            <ac:spMk id="2" creationId="{B38EC506-9A22-E7B0-EA0C-0F42500DBA88}"/>
          </ac:spMkLst>
        </pc:spChg>
      </pc:sldChg>
      <pc:sldChg chg="addSp delSp modSp mod modTransition modAnim">
        <pc:chgData name="Alfred Smith" userId="3c60a3631c0db8ad" providerId="LiveId" clId="{1357B540-B8E6-436C-8F15-75B0E7C1B3BD}" dt="2023-01-18T12:02:18.712" v="74"/>
        <pc:sldMkLst>
          <pc:docMk/>
          <pc:sldMk cId="2688511514" sldId="471"/>
        </pc:sldMkLst>
        <pc:spChg chg="add mod">
          <ac:chgData name="Alfred Smith" userId="3c60a3631c0db8ad" providerId="LiveId" clId="{1357B540-B8E6-436C-8F15-75B0E7C1B3BD}" dt="2023-01-18T12:02:18.712" v="74"/>
          <ac:spMkLst>
            <pc:docMk/>
            <pc:sldMk cId="2688511514" sldId="471"/>
            <ac:spMk id="2" creationId="{900AD877-7C90-8B9D-C51C-679194EC180A}"/>
          </ac:spMkLst>
        </pc:spChg>
        <pc:spChg chg="del">
          <ac:chgData name="Alfred Smith" userId="3c60a3631c0db8ad" providerId="LiveId" clId="{1357B540-B8E6-436C-8F15-75B0E7C1B3BD}" dt="2023-01-18T12:01:15.601" v="43" actId="478"/>
          <ac:spMkLst>
            <pc:docMk/>
            <pc:sldMk cId="2688511514" sldId="471"/>
            <ac:spMk id="6" creationId="{416C064E-628E-47C0-A712-DB178FE9901E}"/>
          </ac:spMkLst>
        </pc:spChg>
        <pc:picChg chg="del">
          <ac:chgData name="Alfred Smith" userId="3c60a3631c0db8ad" providerId="LiveId" clId="{1357B540-B8E6-436C-8F15-75B0E7C1B3BD}" dt="2023-01-18T12:00:58.942" v="36"/>
          <ac:picMkLst>
            <pc:docMk/>
            <pc:sldMk cId="2688511514" sldId="471"/>
            <ac:picMk id="3" creationId="{AFCBFFBC-1442-2C2A-9252-AFB23E769569}"/>
          </ac:picMkLst>
        </pc:picChg>
      </pc:sldChg>
      <pc:sldChg chg="modSp mod modTransition">
        <pc:chgData name="Alfred Smith" userId="3c60a3631c0db8ad" providerId="LiveId" clId="{1357B540-B8E6-436C-8F15-75B0E7C1B3BD}" dt="2023-01-18T12:00:58.942" v="36"/>
        <pc:sldMkLst>
          <pc:docMk/>
          <pc:sldMk cId="555363825" sldId="472"/>
        </pc:sldMkLst>
        <pc:spChg chg="mod">
          <ac:chgData name="Alfred Smith" userId="3c60a3631c0db8ad" providerId="LiveId" clId="{1357B540-B8E6-436C-8F15-75B0E7C1B3BD}" dt="2023-01-18T12:00:27.392" v="29"/>
          <ac:spMkLst>
            <pc:docMk/>
            <pc:sldMk cId="555363825" sldId="472"/>
            <ac:spMk id="2" creationId="{FDE71610-CEDD-A79F-42E7-15CDDD5DB596}"/>
          </ac:spMkLst>
        </pc:spChg>
      </pc:sldChg>
      <pc:sldChg chg="addSp delSp modSp mod modTransition modAnim">
        <pc:chgData name="Alfred Smith" userId="3c60a3631c0db8ad" providerId="LiveId" clId="{1357B540-B8E6-436C-8F15-75B0E7C1B3BD}" dt="2023-01-18T12:02:20.438" v="75"/>
        <pc:sldMkLst>
          <pc:docMk/>
          <pc:sldMk cId="739590022" sldId="473"/>
        </pc:sldMkLst>
        <pc:spChg chg="add mod">
          <ac:chgData name="Alfred Smith" userId="3c60a3631c0db8ad" providerId="LiveId" clId="{1357B540-B8E6-436C-8F15-75B0E7C1B3BD}" dt="2023-01-18T12:02:20.438" v="75"/>
          <ac:spMkLst>
            <pc:docMk/>
            <pc:sldMk cId="739590022" sldId="473"/>
            <ac:spMk id="2" creationId="{21B2C6BF-23F0-4510-74FD-F2D34CB6F844}"/>
          </ac:spMkLst>
        </pc:spChg>
        <pc:spChg chg="del">
          <ac:chgData name="Alfred Smith" userId="3c60a3631c0db8ad" providerId="LiveId" clId="{1357B540-B8E6-436C-8F15-75B0E7C1B3BD}" dt="2023-01-18T12:01:14.108" v="42" actId="478"/>
          <ac:spMkLst>
            <pc:docMk/>
            <pc:sldMk cId="739590022" sldId="473"/>
            <ac:spMk id="6" creationId="{416C064E-628E-47C0-A712-DB178FE9901E}"/>
          </ac:spMkLst>
        </pc:spChg>
        <pc:picChg chg="del">
          <ac:chgData name="Alfred Smith" userId="3c60a3631c0db8ad" providerId="LiveId" clId="{1357B540-B8E6-436C-8F15-75B0E7C1B3BD}" dt="2023-01-18T12:00:58.942" v="36"/>
          <ac:picMkLst>
            <pc:docMk/>
            <pc:sldMk cId="739590022" sldId="473"/>
            <ac:picMk id="5" creationId="{6FA03A5F-498D-86E4-D1F1-3B81AE84A0DC}"/>
          </ac:picMkLst>
        </pc:picChg>
      </pc:sldChg>
      <pc:sldChg chg="modSp mod modTransition">
        <pc:chgData name="Alfred Smith" userId="3c60a3631c0db8ad" providerId="LiveId" clId="{1357B540-B8E6-436C-8F15-75B0E7C1B3BD}" dt="2023-01-18T12:00:58.942" v="36"/>
        <pc:sldMkLst>
          <pc:docMk/>
          <pc:sldMk cId="3098697823" sldId="474"/>
        </pc:sldMkLst>
        <pc:spChg chg="mod">
          <ac:chgData name="Alfred Smith" userId="3c60a3631c0db8ad" providerId="LiveId" clId="{1357B540-B8E6-436C-8F15-75B0E7C1B3BD}" dt="2023-01-18T12:00:30.934" v="30"/>
          <ac:spMkLst>
            <pc:docMk/>
            <pc:sldMk cId="3098697823" sldId="474"/>
            <ac:spMk id="2" creationId="{A2D614E2-A756-9493-555F-9EAB0B901D71}"/>
          </ac:spMkLst>
        </pc:spChg>
      </pc:sldChg>
      <pc:sldChg chg="addSp delSp modSp mod modTransition modAnim">
        <pc:chgData name="Alfred Smith" userId="3c60a3631c0db8ad" providerId="LiveId" clId="{1357B540-B8E6-436C-8F15-75B0E7C1B3BD}" dt="2023-01-18T12:02:21.894" v="76"/>
        <pc:sldMkLst>
          <pc:docMk/>
          <pc:sldMk cId="1650328353" sldId="475"/>
        </pc:sldMkLst>
        <pc:spChg chg="add mod">
          <ac:chgData name="Alfred Smith" userId="3c60a3631c0db8ad" providerId="LiveId" clId="{1357B540-B8E6-436C-8F15-75B0E7C1B3BD}" dt="2023-01-18T12:02:21.894" v="76"/>
          <ac:spMkLst>
            <pc:docMk/>
            <pc:sldMk cId="1650328353" sldId="475"/>
            <ac:spMk id="2" creationId="{93C1C3EA-CDB8-42CC-1761-8B25AD37C83A}"/>
          </ac:spMkLst>
        </pc:spChg>
        <pc:spChg chg="del">
          <ac:chgData name="Alfred Smith" userId="3c60a3631c0db8ad" providerId="LiveId" clId="{1357B540-B8E6-436C-8F15-75B0E7C1B3BD}" dt="2023-01-18T12:01:12.537" v="41" actId="478"/>
          <ac:spMkLst>
            <pc:docMk/>
            <pc:sldMk cId="1650328353" sldId="475"/>
            <ac:spMk id="6" creationId="{416C064E-628E-47C0-A712-DB178FE9901E}"/>
          </ac:spMkLst>
        </pc:spChg>
        <pc:picChg chg="del">
          <ac:chgData name="Alfred Smith" userId="3c60a3631c0db8ad" providerId="LiveId" clId="{1357B540-B8E6-436C-8F15-75B0E7C1B3BD}" dt="2023-01-18T12:00:58.942" v="36"/>
          <ac:picMkLst>
            <pc:docMk/>
            <pc:sldMk cId="1650328353" sldId="475"/>
            <ac:picMk id="8" creationId="{6066C916-81D6-AE0B-0297-3AE63025FE59}"/>
          </ac:picMkLst>
        </pc:picChg>
      </pc:sldChg>
      <pc:sldChg chg="modSp mod modTransition">
        <pc:chgData name="Alfred Smith" userId="3c60a3631c0db8ad" providerId="LiveId" clId="{1357B540-B8E6-436C-8F15-75B0E7C1B3BD}" dt="2023-01-18T12:00:58.942" v="36"/>
        <pc:sldMkLst>
          <pc:docMk/>
          <pc:sldMk cId="4171094677" sldId="476"/>
        </pc:sldMkLst>
        <pc:spChg chg="mod">
          <ac:chgData name="Alfred Smith" userId="3c60a3631c0db8ad" providerId="LiveId" clId="{1357B540-B8E6-436C-8F15-75B0E7C1B3BD}" dt="2023-01-18T12:00:35.025" v="31"/>
          <ac:spMkLst>
            <pc:docMk/>
            <pc:sldMk cId="4171094677" sldId="476"/>
            <ac:spMk id="2" creationId="{C02755AB-9DC5-720C-E510-BF5150F9962E}"/>
          </ac:spMkLst>
        </pc:spChg>
      </pc:sldChg>
      <pc:sldChg chg="addSp delSp modSp mod modTransition modAnim">
        <pc:chgData name="Alfred Smith" userId="3c60a3631c0db8ad" providerId="LiveId" clId="{1357B540-B8E6-436C-8F15-75B0E7C1B3BD}" dt="2023-01-18T12:02:23.611" v="77"/>
        <pc:sldMkLst>
          <pc:docMk/>
          <pc:sldMk cId="217557767" sldId="477"/>
        </pc:sldMkLst>
        <pc:spChg chg="add mod">
          <ac:chgData name="Alfred Smith" userId="3c60a3631c0db8ad" providerId="LiveId" clId="{1357B540-B8E6-436C-8F15-75B0E7C1B3BD}" dt="2023-01-18T12:02:23.611" v="77"/>
          <ac:spMkLst>
            <pc:docMk/>
            <pc:sldMk cId="217557767" sldId="477"/>
            <ac:spMk id="3" creationId="{579A901D-7478-6B87-C671-6CCD0EDC5B98}"/>
          </ac:spMkLst>
        </pc:spChg>
        <pc:spChg chg="del">
          <ac:chgData name="Alfred Smith" userId="3c60a3631c0db8ad" providerId="LiveId" clId="{1357B540-B8E6-436C-8F15-75B0E7C1B3BD}" dt="2023-01-18T12:01:09.683" v="40" actId="478"/>
          <ac:spMkLst>
            <pc:docMk/>
            <pc:sldMk cId="217557767" sldId="477"/>
            <ac:spMk id="6" creationId="{416C064E-628E-47C0-A712-DB178FE9901E}"/>
          </ac:spMkLst>
        </pc:spChg>
        <pc:picChg chg="del">
          <ac:chgData name="Alfred Smith" userId="3c60a3631c0db8ad" providerId="LiveId" clId="{1357B540-B8E6-436C-8F15-75B0E7C1B3BD}" dt="2023-01-18T12:00:58.942" v="36"/>
          <ac:picMkLst>
            <pc:docMk/>
            <pc:sldMk cId="217557767" sldId="477"/>
            <ac:picMk id="2" creationId="{10E1519D-27A4-5A6E-805A-A79450BF9B31}"/>
          </ac:picMkLst>
        </pc:picChg>
      </pc:sldChg>
      <pc:sldChg chg="modSp mod modTransition">
        <pc:chgData name="Alfred Smith" userId="3c60a3631c0db8ad" providerId="LiveId" clId="{1357B540-B8E6-436C-8F15-75B0E7C1B3BD}" dt="2023-01-18T12:00:58.942" v="36"/>
        <pc:sldMkLst>
          <pc:docMk/>
          <pc:sldMk cId="3494826739" sldId="478"/>
        </pc:sldMkLst>
        <pc:spChg chg="mod">
          <ac:chgData name="Alfred Smith" userId="3c60a3631c0db8ad" providerId="LiveId" clId="{1357B540-B8E6-436C-8F15-75B0E7C1B3BD}" dt="2023-01-18T12:00:40.238" v="32"/>
          <ac:spMkLst>
            <pc:docMk/>
            <pc:sldMk cId="3494826739" sldId="478"/>
            <ac:spMk id="2" creationId="{224286F6-6EAB-4491-0004-EF54471A3E9C}"/>
          </ac:spMkLst>
        </pc:spChg>
      </pc:sldChg>
      <pc:sldChg chg="addSp delSp modSp mod modTransition modAnim">
        <pc:chgData name="Alfred Smith" userId="3c60a3631c0db8ad" providerId="LiveId" clId="{1357B540-B8E6-436C-8F15-75B0E7C1B3BD}" dt="2023-01-18T12:02:25.166" v="78"/>
        <pc:sldMkLst>
          <pc:docMk/>
          <pc:sldMk cId="1352936301" sldId="479"/>
        </pc:sldMkLst>
        <pc:spChg chg="add mod">
          <ac:chgData name="Alfred Smith" userId="3c60a3631c0db8ad" providerId="LiveId" clId="{1357B540-B8E6-436C-8F15-75B0E7C1B3BD}" dt="2023-01-18T12:02:25.166" v="78"/>
          <ac:spMkLst>
            <pc:docMk/>
            <pc:sldMk cId="1352936301" sldId="479"/>
            <ac:spMk id="2" creationId="{58B6E66D-2A2D-DA8B-F117-F249CC1FE95B}"/>
          </ac:spMkLst>
        </pc:spChg>
        <pc:spChg chg="del">
          <ac:chgData name="Alfred Smith" userId="3c60a3631c0db8ad" providerId="LiveId" clId="{1357B540-B8E6-436C-8F15-75B0E7C1B3BD}" dt="2023-01-18T12:01:07.455" v="39" actId="478"/>
          <ac:spMkLst>
            <pc:docMk/>
            <pc:sldMk cId="1352936301" sldId="479"/>
            <ac:spMk id="6" creationId="{416C064E-628E-47C0-A712-DB178FE9901E}"/>
          </ac:spMkLst>
        </pc:spChg>
        <pc:picChg chg="del">
          <ac:chgData name="Alfred Smith" userId="3c60a3631c0db8ad" providerId="LiveId" clId="{1357B540-B8E6-436C-8F15-75B0E7C1B3BD}" dt="2023-01-18T12:00:58.942" v="36"/>
          <ac:picMkLst>
            <pc:docMk/>
            <pc:sldMk cId="1352936301" sldId="479"/>
            <ac:picMk id="10" creationId="{05513F5B-CD55-CA8F-F23C-704FFAC58011}"/>
          </ac:picMkLst>
        </pc:picChg>
      </pc:sldChg>
      <pc:sldChg chg="modSp mod modTransition">
        <pc:chgData name="Alfred Smith" userId="3c60a3631c0db8ad" providerId="LiveId" clId="{1357B540-B8E6-436C-8F15-75B0E7C1B3BD}" dt="2023-01-18T12:00:58.942" v="36"/>
        <pc:sldMkLst>
          <pc:docMk/>
          <pc:sldMk cId="3586434860" sldId="480"/>
        </pc:sldMkLst>
        <pc:spChg chg="mod">
          <ac:chgData name="Alfred Smith" userId="3c60a3631c0db8ad" providerId="LiveId" clId="{1357B540-B8E6-436C-8F15-75B0E7C1B3BD}" dt="2023-01-18T12:00:43.534" v="33"/>
          <ac:spMkLst>
            <pc:docMk/>
            <pc:sldMk cId="3586434860" sldId="480"/>
            <ac:spMk id="2" creationId="{79C719FC-6C01-9E10-9003-D938D3E06C62}"/>
          </ac:spMkLst>
        </pc:spChg>
      </pc:sldChg>
      <pc:sldChg chg="addSp delSp modSp mod modTransition modAnim">
        <pc:chgData name="Alfred Smith" userId="3c60a3631c0db8ad" providerId="LiveId" clId="{1357B540-B8E6-436C-8F15-75B0E7C1B3BD}" dt="2023-01-18T12:02:26.933" v="79"/>
        <pc:sldMkLst>
          <pc:docMk/>
          <pc:sldMk cId="3817586468" sldId="481"/>
        </pc:sldMkLst>
        <pc:spChg chg="add mod">
          <ac:chgData name="Alfred Smith" userId="3c60a3631c0db8ad" providerId="LiveId" clId="{1357B540-B8E6-436C-8F15-75B0E7C1B3BD}" dt="2023-01-18T12:02:26.933" v="79"/>
          <ac:spMkLst>
            <pc:docMk/>
            <pc:sldMk cId="3817586468" sldId="481"/>
            <ac:spMk id="3" creationId="{73D884A6-611E-5548-8762-7915000A6446}"/>
          </ac:spMkLst>
        </pc:spChg>
        <pc:spChg chg="del">
          <ac:chgData name="Alfred Smith" userId="3c60a3631c0db8ad" providerId="LiveId" clId="{1357B540-B8E6-436C-8F15-75B0E7C1B3BD}" dt="2023-01-18T12:01:05.798" v="38" actId="478"/>
          <ac:spMkLst>
            <pc:docMk/>
            <pc:sldMk cId="3817586468" sldId="481"/>
            <ac:spMk id="6" creationId="{416C064E-628E-47C0-A712-DB178FE9901E}"/>
          </ac:spMkLst>
        </pc:spChg>
        <pc:picChg chg="del">
          <ac:chgData name="Alfred Smith" userId="3c60a3631c0db8ad" providerId="LiveId" clId="{1357B540-B8E6-436C-8F15-75B0E7C1B3BD}" dt="2023-01-18T12:00:58.942" v="36"/>
          <ac:picMkLst>
            <pc:docMk/>
            <pc:sldMk cId="3817586468" sldId="481"/>
            <ac:picMk id="2" creationId="{FDCF1A80-C078-D16D-4156-065E711801E9}"/>
          </ac:picMkLst>
        </pc:picChg>
      </pc:sldChg>
      <pc:sldChg chg="modSp mod modTransition">
        <pc:chgData name="Alfred Smith" userId="3c60a3631c0db8ad" providerId="LiveId" clId="{1357B540-B8E6-436C-8F15-75B0E7C1B3BD}" dt="2023-01-18T12:00:58.942" v="36"/>
        <pc:sldMkLst>
          <pc:docMk/>
          <pc:sldMk cId="3640612199" sldId="482"/>
        </pc:sldMkLst>
        <pc:spChg chg="mod">
          <ac:chgData name="Alfred Smith" userId="3c60a3631c0db8ad" providerId="LiveId" clId="{1357B540-B8E6-436C-8F15-75B0E7C1B3BD}" dt="2023-01-18T12:00:46.839" v="34"/>
          <ac:spMkLst>
            <pc:docMk/>
            <pc:sldMk cId="3640612199" sldId="482"/>
            <ac:spMk id="2" creationId="{90832653-DC0E-9EA3-65E2-4D90EF985BD9}"/>
          </ac:spMkLst>
        </pc:spChg>
      </pc:sldChg>
      <pc:sldChg chg="addSp delSp modSp mod modTransition modAnim">
        <pc:chgData name="Alfred Smith" userId="3c60a3631c0db8ad" providerId="LiveId" clId="{1357B540-B8E6-436C-8F15-75B0E7C1B3BD}" dt="2023-01-18T12:02:29.125" v="80"/>
        <pc:sldMkLst>
          <pc:docMk/>
          <pc:sldMk cId="1073304252" sldId="483"/>
        </pc:sldMkLst>
        <pc:spChg chg="add mod">
          <ac:chgData name="Alfred Smith" userId="3c60a3631c0db8ad" providerId="LiveId" clId="{1357B540-B8E6-436C-8F15-75B0E7C1B3BD}" dt="2023-01-18T12:02:29.125" v="80"/>
          <ac:spMkLst>
            <pc:docMk/>
            <pc:sldMk cId="1073304252" sldId="483"/>
            <ac:spMk id="2" creationId="{6955AC05-2A4B-46D1-115B-0DB167550ED5}"/>
          </ac:spMkLst>
        </pc:spChg>
        <pc:spChg chg="del">
          <ac:chgData name="Alfred Smith" userId="3c60a3631c0db8ad" providerId="LiveId" clId="{1357B540-B8E6-436C-8F15-75B0E7C1B3BD}" dt="2023-01-18T12:01:02.887" v="37" actId="478"/>
          <ac:spMkLst>
            <pc:docMk/>
            <pc:sldMk cId="1073304252" sldId="483"/>
            <ac:spMk id="6" creationId="{416C064E-628E-47C0-A712-DB178FE9901E}"/>
          </ac:spMkLst>
        </pc:spChg>
        <pc:picChg chg="del">
          <ac:chgData name="Alfred Smith" userId="3c60a3631c0db8ad" providerId="LiveId" clId="{1357B540-B8E6-436C-8F15-75B0E7C1B3BD}" dt="2023-01-18T12:00:58.942" v="36"/>
          <ac:picMkLst>
            <pc:docMk/>
            <pc:sldMk cId="1073304252" sldId="483"/>
            <ac:picMk id="5" creationId="{6308267C-60A7-8F60-2C2D-6D24213732C5}"/>
          </ac:picMkLst>
        </pc:picChg>
      </pc:sldChg>
      <pc:sldChg chg="addSp delSp modSp mod modTransition">
        <pc:chgData name="Alfred Smith" userId="3c60a3631c0db8ad" providerId="LiveId" clId="{1357B540-B8E6-436C-8F15-75B0E7C1B3BD}" dt="2023-01-18T12:00:58.942" v="36"/>
        <pc:sldMkLst>
          <pc:docMk/>
          <pc:sldMk cId="1648370814" sldId="487"/>
        </pc:sldMkLst>
        <pc:spChg chg="del">
          <ac:chgData name="Alfred Smith" userId="3c60a3631c0db8ad" providerId="LiveId" clId="{1357B540-B8E6-436C-8F15-75B0E7C1B3BD}" dt="2023-01-18T11:59:23.472" v="13" actId="478"/>
          <ac:spMkLst>
            <pc:docMk/>
            <pc:sldMk cId="1648370814" sldId="487"/>
            <ac:spMk id="2" creationId="{3EEFD81C-9CF8-BA3D-E0F2-6DE283177300}"/>
          </ac:spMkLst>
        </pc:spChg>
        <pc:spChg chg="add mod">
          <ac:chgData name="Alfred Smith" userId="3c60a3631c0db8ad" providerId="LiveId" clId="{1357B540-B8E6-436C-8F15-75B0E7C1B3BD}" dt="2023-01-18T11:59:24.966" v="14"/>
          <ac:spMkLst>
            <pc:docMk/>
            <pc:sldMk cId="1648370814" sldId="487"/>
            <ac:spMk id="5" creationId="{9C58447F-F1FE-A1B9-B8D4-A1D34EB6EC08}"/>
          </ac:spMkLst>
        </pc:spChg>
      </pc:sldChg>
      <pc:sldChg chg="modSp mod modTransition">
        <pc:chgData name="Alfred Smith" userId="3c60a3631c0db8ad" providerId="LiveId" clId="{1357B540-B8E6-436C-8F15-75B0E7C1B3BD}" dt="2023-01-18T12:00:58.942" v="36"/>
        <pc:sldMkLst>
          <pc:docMk/>
          <pc:sldMk cId="3605526884" sldId="488"/>
        </pc:sldMkLst>
        <pc:spChg chg="mod">
          <ac:chgData name="Alfred Smith" userId="3c60a3631c0db8ad" providerId="LiveId" clId="{1357B540-B8E6-436C-8F15-75B0E7C1B3BD}" dt="2023-01-18T11:59:51.800" v="19"/>
          <ac:spMkLst>
            <pc:docMk/>
            <pc:sldMk cId="3605526884" sldId="488"/>
            <ac:spMk id="2" creationId="{2EC22CC8-0BE7-D44B-BFD9-F9A9AEB58582}"/>
          </ac:spMkLst>
        </pc:spChg>
      </pc:sldChg>
      <pc:sldChg chg="modSp mod modTransition">
        <pc:chgData name="Alfred Smith" userId="3c60a3631c0db8ad" providerId="LiveId" clId="{1357B540-B8E6-436C-8F15-75B0E7C1B3BD}" dt="2023-01-18T12:00:58.942" v="36"/>
        <pc:sldMkLst>
          <pc:docMk/>
          <pc:sldMk cId="940429155" sldId="489"/>
        </pc:sldMkLst>
        <pc:spChg chg="mod">
          <ac:chgData name="Alfred Smith" userId="3c60a3631c0db8ad" providerId="LiveId" clId="{1357B540-B8E6-436C-8F15-75B0E7C1B3BD}" dt="2023-01-18T12:00:49.804" v="35"/>
          <ac:spMkLst>
            <pc:docMk/>
            <pc:sldMk cId="940429155" sldId="489"/>
            <ac:spMk id="2" creationId="{ED5F9C17-E1C9-90A2-3428-0ECFCED8E91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28 </a:t>
            </a:r>
            <a:r>
              <a:rPr lang="en-IN" sz="1200" b="1" i="0" u="none" strike="noStrike" baseline="0" dirty="0">
                <a:latin typeface="TimesNewRomanPS-BoldMT"/>
              </a:rPr>
              <a:t>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Mordecai won’t bow to Haman - 2:21-23, 3:1-6 (Right side of Palace Gate)</a:t>
            </a:r>
          </a:p>
          <a:p>
            <a:pPr algn="l"/>
            <a:r>
              <a:rPr lang="en-US" sz="1200" b="0" i="0" u="none" strike="noStrike" baseline="0" dirty="0">
                <a:latin typeface="TimesNewRomanPSMT"/>
              </a:rPr>
              <a:t>4. Haman Plots to kill the Jews - 3:7 – 4:17 (On Palace Roof and Top Left)</a:t>
            </a:r>
          </a:p>
          <a:p>
            <a:pPr algn="l"/>
            <a:r>
              <a:rPr lang="en-US" sz="1200" b="0" i="0" u="none" strike="noStrike" baseline="0" dirty="0">
                <a:latin typeface="TimesNewRomanPSMT"/>
              </a:rPr>
              <a:t>5. Esther enters the Throne Room - 5:1-8 (Palace Center)</a:t>
            </a:r>
          </a:p>
          <a:p>
            <a:pPr algn="l"/>
            <a:r>
              <a:rPr lang="en-US" sz="1200" b="0" i="0" u="none" strike="noStrike" baseline="0" dirty="0">
                <a:latin typeface="TimesNewRomanPSMT"/>
              </a:rPr>
              <a:t>6. Haman builds gallows - 5:9-14 (Right Top)</a:t>
            </a:r>
          </a:p>
          <a:p>
            <a:pPr algn="l"/>
            <a:r>
              <a:rPr lang="en-US" sz="1200" b="0" i="0" u="none" strike="noStrike" baseline="0" dirty="0">
                <a:latin typeface="TimesNewRomanPSMT"/>
              </a:rPr>
              <a:t>7. The King asks Haman what should be done- 6:1-9 (Left Top Room in Palace)</a:t>
            </a:r>
          </a:p>
          <a:p>
            <a:pPr algn="l"/>
            <a:r>
              <a:rPr lang="en-US" sz="1200" b="0" i="0" u="none" strike="noStrike" baseline="0" dirty="0">
                <a:latin typeface="TimesNewRomanPSMT"/>
              </a:rPr>
              <a:t>8.  Haman leads Mordecai on King’s Horse - 6:10-14 (Right Bottom)</a:t>
            </a:r>
          </a:p>
          <a:p>
            <a:pPr algn="l"/>
            <a:r>
              <a:rPr lang="en-US" sz="1200" b="0" i="0" u="none" strike="noStrike" baseline="0" dirty="0">
                <a:latin typeface="TimesNewRomanPSMT"/>
              </a:rPr>
              <a:t>9.  Esther exposes Haman - 7:1-10 (Right Top Room in Palace)</a:t>
            </a:r>
          </a:p>
          <a:p>
            <a:pPr algn="l"/>
            <a:r>
              <a:rPr lang="en-US" sz="1200" b="0" i="0" u="none" strike="noStrike" baseline="0" dirty="0">
                <a:latin typeface="TimesNewRomanPSMT"/>
              </a:rPr>
              <a:t>10.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28-4</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41ACF14-FCFF-B93A-1925-5C9C569E003A}"/>
              </a:ext>
            </a:extLst>
          </p:cNvPr>
          <p:cNvPicPr>
            <a:picLocks noChangeAspect="1"/>
          </p:cNvPicPr>
          <p:nvPr/>
        </p:nvPicPr>
        <p:blipFill>
          <a:blip r:embed="rId2"/>
          <a:stretch>
            <a:fillRect/>
          </a:stretch>
        </p:blipFill>
        <p:spPr>
          <a:xfrm>
            <a:off x="-1" y="-489062"/>
            <a:ext cx="12353027" cy="7347063"/>
          </a:xfrm>
          <a:prstGeom prst="rect">
            <a:avLst/>
          </a:prstGeom>
        </p:spPr>
      </p:pic>
      <p:sp>
        <p:nvSpPr>
          <p:cNvPr id="2" name="TextBox 1">
            <a:extLst>
              <a:ext uri="{FF2B5EF4-FFF2-40B4-BE49-F238E27FC236}">
                <a16:creationId xmlns:a16="http://schemas.microsoft.com/office/drawing/2014/main" id="{D5F58D8E-ECCA-CA29-98A9-7A46AEC6DFAF}"/>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10The king took his ring from his hand, and gave it to Haman the son of </a:t>
            </a:r>
            <a:r>
              <a:rPr lang="en-US" sz="4400" b="0" i="0" dirty="0" err="1">
                <a:solidFill>
                  <a:srgbClr val="121212"/>
                </a:solidFill>
                <a:effectLst/>
                <a:latin typeface="ArialMT"/>
              </a:rPr>
              <a:t>Hammedatha</a:t>
            </a:r>
            <a:r>
              <a:rPr lang="en-US" sz="4400" b="0" i="0" dirty="0">
                <a:solidFill>
                  <a:srgbClr val="121212"/>
                </a:solidFill>
                <a:effectLst/>
                <a:latin typeface="ArialMT"/>
              </a:rPr>
              <a:t> the </a:t>
            </a:r>
            <a:r>
              <a:rPr lang="en-US" sz="4400" b="0" i="0" dirty="0" err="1">
                <a:solidFill>
                  <a:srgbClr val="121212"/>
                </a:solidFill>
                <a:effectLst/>
                <a:latin typeface="ArialMT"/>
              </a:rPr>
              <a:t>Agagite</a:t>
            </a:r>
            <a:r>
              <a:rPr lang="en-US" sz="4400" b="0" i="0" dirty="0">
                <a:solidFill>
                  <a:srgbClr val="121212"/>
                </a:solidFill>
                <a:effectLst/>
                <a:latin typeface="ArialMT"/>
              </a:rPr>
              <a:t>, the Jews’ enemy. </a:t>
            </a:r>
            <a:endParaRPr lang="en-ZA" dirty="0"/>
          </a:p>
        </p:txBody>
      </p:sp>
      <p:sp>
        <p:nvSpPr>
          <p:cNvPr id="2" name="TextBox 1">
            <a:extLst>
              <a:ext uri="{FF2B5EF4-FFF2-40B4-BE49-F238E27FC236}">
                <a16:creationId xmlns:a16="http://schemas.microsoft.com/office/drawing/2014/main" id="{7B37972E-EAD3-D9BD-A825-B8669856B79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665805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D8F33A4-F613-F303-17D5-F0F3F1475B64}"/>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9C2EF30-8574-05D0-4EE4-3319E7081BF7}"/>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11The king said to Haman, “The silver is given to you, the people also, to do with them as it seems good to you.”</a:t>
            </a:r>
            <a:endParaRPr lang="en-ZA" dirty="0"/>
          </a:p>
        </p:txBody>
      </p:sp>
      <p:sp>
        <p:nvSpPr>
          <p:cNvPr id="2" name="TextBox 1">
            <a:extLst>
              <a:ext uri="{FF2B5EF4-FFF2-40B4-BE49-F238E27FC236}">
                <a16:creationId xmlns:a16="http://schemas.microsoft.com/office/drawing/2014/main" id="{267515D2-D096-4156-66FB-8C5D6B3E35A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843663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FA9D1-7B04-10AF-CCCF-D62FC5A23D64}"/>
              </a:ext>
            </a:extLst>
          </p:cNvPr>
          <p:cNvPicPr>
            <a:picLocks noChangeAspect="1"/>
          </p:cNvPicPr>
          <p:nvPr/>
        </p:nvPicPr>
        <p:blipFill rotWithShape="1">
          <a:blip r:embed="rId2"/>
          <a:srcRect b="461"/>
          <a:stretch/>
        </p:blipFill>
        <p:spPr>
          <a:xfrm>
            <a:off x="-247679" y="-138023"/>
            <a:ext cx="12439679" cy="6996023"/>
          </a:xfrm>
          <a:prstGeom prst="rect">
            <a:avLst/>
          </a:prstGeom>
        </p:spPr>
      </p:pic>
      <p:sp>
        <p:nvSpPr>
          <p:cNvPr id="2" name="TextBox 1">
            <a:extLst>
              <a:ext uri="{FF2B5EF4-FFF2-40B4-BE49-F238E27FC236}">
                <a16:creationId xmlns:a16="http://schemas.microsoft.com/office/drawing/2014/main" id="{2EC22CC8-0BE7-D44B-BFD9-F9A9AEB58582}"/>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5526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2800" b="0" i="0" dirty="0">
                <a:solidFill>
                  <a:srgbClr val="121212"/>
                </a:solidFill>
                <a:effectLst/>
                <a:latin typeface="ArialMT"/>
              </a:rPr>
              <a:t>12Then the king’s scribes were called in on the first month, on the thirteenth day of the month; and all that Haman commanded was written to the king’s local governors, and to the governors who were over every province, and to the princes of every people, to every province according to its writing, and to every people in their language. It was written in the name of King Ahasuerus, and it was sealed with the king’s ring. </a:t>
            </a:r>
            <a:endParaRPr lang="en-ZA" dirty="0"/>
          </a:p>
        </p:txBody>
      </p:sp>
      <p:sp>
        <p:nvSpPr>
          <p:cNvPr id="2" name="TextBox 1">
            <a:extLst>
              <a:ext uri="{FF2B5EF4-FFF2-40B4-BE49-F238E27FC236}">
                <a16:creationId xmlns:a16="http://schemas.microsoft.com/office/drawing/2014/main" id="{B6A43D14-ACDC-A7FE-DF22-03005791083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538051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4B92E3A-710F-FCDD-6582-CD8221A92F7F}"/>
              </a:ext>
            </a:extLst>
          </p:cNvPr>
          <p:cNvPicPr>
            <a:picLocks noChangeAspect="1"/>
          </p:cNvPicPr>
          <p:nvPr/>
        </p:nvPicPr>
        <p:blipFill>
          <a:blip r:embed="rId2"/>
          <a:stretch>
            <a:fillRect/>
          </a:stretch>
        </p:blipFill>
        <p:spPr>
          <a:xfrm>
            <a:off x="0" y="0"/>
            <a:ext cx="12192000" cy="7501418"/>
          </a:xfrm>
          <a:prstGeom prst="rect">
            <a:avLst/>
          </a:prstGeom>
        </p:spPr>
      </p:pic>
      <p:sp>
        <p:nvSpPr>
          <p:cNvPr id="2" name="TextBox 1">
            <a:extLst>
              <a:ext uri="{FF2B5EF4-FFF2-40B4-BE49-F238E27FC236}">
                <a16:creationId xmlns:a16="http://schemas.microsoft.com/office/drawing/2014/main" id="{AD823EC5-3932-DABE-54A7-D2CC0FA14546}"/>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13Letters were sent by couriers into all the king’s provinces, to destroy, to kill, and to cause to perish, all Jews, both young and old, little children and women, in one day, even on the thirteenth day of the twelfth month, which is the month Adar, and to plunder their possessions. </a:t>
            </a:r>
            <a:endParaRPr lang="en-ZA" sz="1600" dirty="0"/>
          </a:p>
        </p:txBody>
      </p:sp>
      <p:sp>
        <p:nvSpPr>
          <p:cNvPr id="2" name="TextBox 1">
            <a:extLst>
              <a:ext uri="{FF2B5EF4-FFF2-40B4-BE49-F238E27FC236}">
                <a16:creationId xmlns:a16="http://schemas.microsoft.com/office/drawing/2014/main" id="{373DA670-8F7B-9FC6-12F2-C0D255E0FFD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002949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54EA696-EEC7-BB03-27CE-F14773EC36B6}"/>
              </a:ext>
            </a:extLst>
          </p:cNvPr>
          <p:cNvPicPr>
            <a:picLocks noChangeAspect="1"/>
          </p:cNvPicPr>
          <p:nvPr/>
        </p:nvPicPr>
        <p:blipFill>
          <a:blip r:embed="rId2"/>
          <a:stretch>
            <a:fillRect/>
          </a:stretch>
        </p:blipFill>
        <p:spPr>
          <a:xfrm>
            <a:off x="0" y="-53399"/>
            <a:ext cx="12353026" cy="7055712"/>
          </a:xfrm>
          <a:prstGeom prst="rect">
            <a:avLst/>
          </a:prstGeom>
        </p:spPr>
      </p:pic>
      <p:sp>
        <p:nvSpPr>
          <p:cNvPr id="2" name="TextBox 1">
            <a:extLst>
              <a:ext uri="{FF2B5EF4-FFF2-40B4-BE49-F238E27FC236}">
                <a16:creationId xmlns:a16="http://schemas.microsoft.com/office/drawing/2014/main" id="{45E9754D-0CEB-8478-D2F7-0BC07DE97FB2}"/>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14A copy of the letter, that the decree should be given out in every province, was published to all the peoples, that they should be ready against that day. </a:t>
            </a:r>
            <a:endParaRPr lang="en-ZA" dirty="0"/>
          </a:p>
        </p:txBody>
      </p:sp>
      <p:sp>
        <p:nvSpPr>
          <p:cNvPr id="3" name="TextBox 2">
            <a:extLst>
              <a:ext uri="{FF2B5EF4-FFF2-40B4-BE49-F238E27FC236}">
                <a16:creationId xmlns:a16="http://schemas.microsoft.com/office/drawing/2014/main" id="{EA4E4223-2AFE-B2B9-3544-1488402AE68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511564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CA3B58E-951C-57C7-9189-6BDA0A8F7961}"/>
              </a:ext>
            </a:extLst>
          </p:cNvPr>
          <p:cNvPicPr>
            <a:picLocks noChangeAspect="1"/>
          </p:cNvPicPr>
          <p:nvPr/>
        </p:nvPicPr>
        <p:blipFill>
          <a:blip r:embed="rId2"/>
          <a:stretch>
            <a:fillRect/>
          </a:stretch>
        </p:blipFill>
        <p:spPr>
          <a:xfrm>
            <a:off x="0" y="-438163"/>
            <a:ext cx="12192000" cy="7296163"/>
          </a:xfrm>
          <a:prstGeom prst="rect">
            <a:avLst/>
          </a:prstGeom>
        </p:spPr>
      </p:pic>
      <p:sp>
        <p:nvSpPr>
          <p:cNvPr id="2" name="TextBox 1">
            <a:extLst>
              <a:ext uri="{FF2B5EF4-FFF2-40B4-BE49-F238E27FC236}">
                <a16:creationId xmlns:a16="http://schemas.microsoft.com/office/drawing/2014/main" id="{FBC1D9F1-5B07-39B1-A42D-2A1C90EFCE2E}"/>
              </a:ext>
            </a:extLst>
          </p:cNvPr>
          <p:cNvSpPr txBox="1"/>
          <p:nvPr/>
        </p:nvSpPr>
        <p:spPr>
          <a:xfrm>
            <a:off x="241740" y="-516955"/>
            <a:ext cx="5975129" cy="3726873"/>
          </a:xfrm>
          <a:prstGeom prst="rect">
            <a:avLst/>
          </a:prstGeom>
          <a:noFill/>
        </p:spPr>
        <p:txBody>
          <a:bodyPr wrap="square" rtlCol="0">
            <a:noAutofit/>
          </a:bodyPr>
          <a:lstStyle/>
          <a:p>
            <a:r>
              <a:rPr lang="en-US" sz="6000" b="0" i="0" u="none" strike="noStrike" baseline="0" dirty="0">
                <a:solidFill>
                  <a:schemeClr val="bg1"/>
                </a:solidFill>
                <a:latin typeface="TimesNewRomanPSMT"/>
              </a:rPr>
              <a:t>Haman Plots to kill the Jews – Esther 3:6 – 4:17</a:t>
            </a:r>
            <a:endParaRPr lang="bo-CN" sz="6000" b="1" i="0" dirty="0">
              <a:solidFill>
                <a:schemeClr val="bg1"/>
              </a:solidFill>
              <a:effectLst/>
              <a:latin typeface="ArialMT"/>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23E999F-1CC7-30C1-1882-94B68EA1E073}"/>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28F5EA6-A33D-6C5A-7830-2A76FF54E26D}"/>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15The couriers went out in haste by the king’s commandment, and the decree was given out in the citadel of Susa. The king and Haman sat down to drink; but the city of Susa was perplexed.</a:t>
            </a:r>
            <a:endParaRPr lang="en-ZA" dirty="0"/>
          </a:p>
        </p:txBody>
      </p:sp>
      <p:sp>
        <p:nvSpPr>
          <p:cNvPr id="2" name="TextBox 1">
            <a:extLst>
              <a:ext uri="{FF2B5EF4-FFF2-40B4-BE49-F238E27FC236}">
                <a16:creationId xmlns:a16="http://schemas.microsoft.com/office/drawing/2014/main" id="{BD5EC12D-D7CF-F9C2-DE2C-DEB2F20F1C2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049696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2337446-2C52-2F87-BB7B-A300FC4DE8B7}"/>
              </a:ext>
            </a:extLst>
          </p:cNvPr>
          <p:cNvPicPr>
            <a:picLocks noChangeAspect="1"/>
          </p:cNvPicPr>
          <p:nvPr/>
        </p:nvPicPr>
        <p:blipFill>
          <a:blip r:embed="rId2"/>
          <a:stretch>
            <a:fillRect/>
          </a:stretch>
        </p:blipFill>
        <p:spPr>
          <a:xfrm>
            <a:off x="-1" y="-213705"/>
            <a:ext cx="12191999" cy="7071705"/>
          </a:xfrm>
          <a:prstGeom prst="rect">
            <a:avLst/>
          </a:prstGeom>
        </p:spPr>
      </p:pic>
      <p:sp>
        <p:nvSpPr>
          <p:cNvPr id="2" name="TextBox 1">
            <a:extLst>
              <a:ext uri="{FF2B5EF4-FFF2-40B4-BE49-F238E27FC236}">
                <a16:creationId xmlns:a16="http://schemas.microsoft.com/office/drawing/2014/main" id="{35638CAE-5CCB-6E8D-F4DE-7CF9FBDFB100}"/>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1Now when Mordecai found out all that was done, Mordecai tore his clothes and put on sackcloth with ashes, and went out into the middle of the city, and wailed loudly and bitterly. </a:t>
            </a:r>
            <a:endParaRPr lang="en-ZA" dirty="0"/>
          </a:p>
        </p:txBody>
      </p:sp>
      <p:sp>
        <p:nvSpPr>
          <p:cNvPr id="3" name="TextBox 2">
            <a:extLst>
              <a:ext uri="{FF2B5EF4-FFF2-40B4-BE49-F238E27FC236}">
                <a16:creationId xmlns:a16="http://schemas.microsoft.com/office/drawing/2014/main" id="{61D1F356-6E9E-E0B6-9B9A-64C20777769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789980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108A510-C5A9-7450-4C1F-ED74D5DC4682}"/>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142CF3B-0F80-D430-5EF0-8B37041DC88F}"/>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3In every province, wherever the king’s commandment and his decree came, there was great mourning among the Jews, and fasting, and weeping, and wailing; and many lay in sackcloth and ashes.</a:t>
            </a:r>
            <a:endParaRPr lang="en-ZA" dirty="0"/>
          </a:p>
        </p:txBody>
      </p:sp>
      <p:sp>
        <p:nvSpPr>
          <p:cNvPr id="2" name="TextBox 1">
            <a:extLst>
              <a:ext uri="{FF2B5EF4-FFF2-40B4-BE49-F238E27FC236}">
                <a16:creationId xmlns:a16="http://schemas.microsoft.com/office/drawing/2014/main" id="{1C43D6AC-CA6C-AA32-478E-23E6E6413BC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941201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6BD6EC4-7E25-7686-FCB2-77487BA3D344}"/>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8AB9CDD-8DAF-C216-2815-B31CEF5E7D21}"/>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4Esther’s maidens and her eunuchs came and told her this, and the queen was exceedingly grieved. She sent clothing to Mordecai, to replace his sackcloth, but he didn’t receive it. </a:t>
            </a:r>
            <a:endParaRPr lang="en-ZA" dirty="0"/>
          </a:p>
        </p:txBody>
      </p:sp>
      <p:sp>
        <p:nvSpPr>
          <p:cNvPr id="2" name="TextBox 1">
            <a:extLst>
              <a:ext uri="{FF2B5EF4-FFF2-40B4-BE49-F238E27FC236}">
                <a16:creationId xmlns:a16="http://schemas.microsoft.com/office/drawing/2014/main" id="{CC648833-3AE1-07E2-278E-D8B08552163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471468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98A8C5D-1B01-112B-210D-D582D70AF586}"/>
              </a:ext>
            </a:extLst>
          </p:cNvPr>
          <p:cNvPicPr>
            <a:picLocks noChangeAspect="1"/>
          </p:cNvPicPr>
          <p:nvPr/>
        </p:nvPicPr>
        <p:blipFill rotWithShape="1">
          <a:blip r:embed="rId2"/>
          <a:srcRect r="487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C8C1105-DF1D-B281-A6E0-4A495276C501}"/>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5Then Esther called for </a:t>
            </a:r>
            <a:r>
              <a:rPr lang="en-US" sz="3600" b="0" i="0" dirty="0" err="1">
                <a:solidFill>
                  <a:srgbClr val="121212"/>
                </a:solidFill>
                <a:effectLst/>
                <a:latin typeface="ArialMT"/>
              </a:rPr>
              <a:t>Hathach</a:t>
            </a:r>
            <a:r>
              <a:rPr lang="en-US" sz="3600" b="0" i="0" dirty="0">
                <a:solidFill>
                  <a:srgbClr val="121212"/>
                </a:solidFill>
                <a:effectLst/>
                <a:latin typeface="ArialMT"/>
              </a:rPr>
              <a:t>, one of the king’s eunuchs, whom he had appointed to attend her, and commanded him to go to Mordecai, to find out what this was, and why it was. 6So </a:t>
            </a:r>
            <a:r>
              <a:rPr lang="en-US" sz="3600" b="0" i="0" dirty="0" err="1">
                <a:solidFill>
                  <a:srgbClr val="121212"/>
                </a:solidFill>
                <a:effectLst/>
                <a:latin typeface="ArialMT"/>
              </a:rPr>
              <a:t>Hathach</a:t>
            </a:r>
            <a:r>
              <a:rPr lang="en-US" sz="3600" b="0" i="0" dirty="0">
                <a:solidFill>
                  <a:srgbClr val="121212"/>
                </a:solidFill>
                <a:effectLst/>
                <a:latin typeface="ArialMT"/>
              </a:rPr>
              <a:t> went out to Mordecai, to the city square which was before the king’s gate.</a:t>
            </a:r>
            <a:endParaRPr lang="en-ZA" sz="3600" dirty="0"/>
          </a:p>
        </p:txBody>
      </p:sp>
      <p:sp>
        <p:nvSpPr>
          <p:cNvPr id="2" name="TextBox 1">
            <a:extLst>
              <a:ext uri="{FF2B5EF4-FFF2-40B4-BE49-F238E27FC236}">
                <a16:creationId xmlns:a16="http://schemas.microsoft.com/office/drawing/2014/main" id="{D6A03DB9-EACF-0AB4-3A21-56FB44EB3B3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581074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4. Haman Plots to kill the Jews – Esther 3:6 – 4:17 (On Palace Roof and Top Left)</a:t>
            </a:r>
          </a:p>
        </p:txBody>
      </p:sp>
      <p:sp>
        <p:nvSpPr>
          <p:cNvPr id="2" name="TextBox 1">
            <a:extLst>
              <a:ext uri="{FF2B5EF4-FFF2-40B4-BE49-F238E27FC236}">
                <a16:creationId xmlns:a16="http://schemas.microsoft.com/office/drawing/2014/main" id="{9F01A3C5-2A66-57E9-9E8D-FC69DDB6580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75922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7C8C273-B11C-80F5-E844-39622AB2E216}"/>
              </a:ext>
            </a:extLst>
          </p:cNvPr>
          <p:cNvPicPr>
            <a:picLocks noChangeAspect="1"/>
          </p:cNvPicPr>
          <p:nvPr/>
        </p:nvPicPr>
        <p:blipFill rotWithShape="1">
          <a:blip r:embed="rId2"/>
          <a:srcRect l="5316"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806DD84-A4EE-6FF9-F8FE-ED9531827E23}"/>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4:5,6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7Mordecai told him of all that had happened to him, and the exact sum of the money that Haman had promised to pay to the king’s treasuries for the destruction of the Jews. </a:t>
            </a:r>
            <a:endParaRPr lang="en-ZA" dirty="0"/>
          </a:p>
        </p:txBody>
      </p:sp>
      <p:sp>
        <p:nvSpPr>
          <p:cNvPr id="2" name="TextBox 1">
            <a:extLst>
              <a:ext uri="{FF2B5EF4-FFF2-40B4-BE49-F238E27FC236}">
                <a16:creationId xmlns:a16="http://schemas.microsoft.com/office/drawing/2014/main" id="{47BE0636-944E-E66E-D1B5-EC76221580D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276833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1279779-B9CA-8262-5448-40E5356098FA}"/>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38EC506-9A22-E7B0-EA0C-0F42500DBA88}"/>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50430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8He also gave him the copy of the writing of the decree that was given out in Susa to destroy them, to show it to Esther, and to declare it to her, and to urge her to go in to the king to make supplication to him, and to make request before him for her people.</a:t>
            </a:r>
            <a:endParaRPr lang="en-ZA" dirty="0"/>
          </a:p>
        </p:txBody>
      </p:sp>
      <p:sp>
        <p:nvSpPr>
          <p:cNvPr id="2" name="TextBox 1">
            <a:extLst>
              <a:ext uri="{FF2B5EF4-FFF2-40B4-BE49-F238E27FC236}">
                <a16:creationId xmlns:a16="http://schemas.microsoft.com/office/drawing/2014/main" id="{900AD877-7C90-8B9D-C51C-679194EC180A}"/>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688511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513EC2C-B398-1C3A-7514-36915F20651A}"/>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DE71610-CEDD-A79F-42E7-15CDDD5DB596}"/>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5363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9Hathach came and told Esther the words of Mordecai. 10Then Esther spoke to </a:t>
            </a:r>
            <a:r>
              <a:rPr lang="en-US" sz="4400" b="0" i="0" dirty="0" err="1">
                <a:solidFill>
                  <a:srgbClr val="121212"/>
                </a:solidFill>
                <a:effectLst/>
                <a:latin typeface="ArialMT"/>
              </a:rPr>
              <a:t>Hathach</a:t>
            </a:r>
            <a:r>
              <a:rPr lang="en-US" sz="4400" b="0" i="0" dirty="0">
                <a:solidFill>
                  <a:srgbClr val="121212"/>
                </a:solidFill>
                <a:effectLst/>
                <a:latin typeface="ArialMT"/>
              </a:rPr>
              <a:t>, and gave him a message to Mordecai:</a:t>
            </a:r>
            <a:endParaRPr lang="en-ZA" dirty="0"/>
          </a:p>
        </p:txBody>
      </p:sp>
      <p:sp>
        <p:nvSpPr>
          <p:cNvPr id="2" name="TextBox 1">
            <a:extLst>
              <a:ext uri="{FF2B5EF4-FFF2-40B4-BE49-F238E27FC236}">
                <a16:creationId xmlns:a16="http://schemas.microsoft.com/office/drawing/2014/main" id="{21B2C6BF-23F0-4510-74FD-F2D34CB6F84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739590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F86BC26-975D-F266-7126-D043A10C6D9F}"/>
              </a:ext>
            </a:extLst>
          </p:cNvPr>
          <p:cNvPicPr>
            <a:picLocks noChangeAspect="1"/>
          </p:cNvPicPr>
          <p:nvPr/>
        </p:nvPicPr>
        <p:blipFill>
          <a:blip r:embed="rId2"/>
          <a:stretch>
            <a:fillRect/>
          </a:stretch>
        </p:blipFill>
        <p:spPr>
          <a:xfrm>
            <a:off x="-695864" y="-16953"/>
            <a:ext cx="12887864" cy="6891906"/>
          </a:xfrm>
          <a:prstGeom prst="rect">
            <a:avLst/>
          </a:prstGeom>
        </p:spPr>
      </p:pic>
      <p:sp>
        <p:nvSpPr>
          <p:cNvPr id="2" name="TextBox 1">
            <a:extLst>
              <a:ext uri="{FF2B5EF4-FFF2-40B4-BE49-F238E27FC236}">
                <a16:creationId xmlns:a16="http://schemas.microsoft.com/office/drawing/2014/main" id="{A2D614E2-A756-9493-555F-9EAB0B901D71}"/>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4:9,10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8697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2800" b="0" i="0" dirty="0">
                <a:solidFill>
                  <a:srgbClr val="121212"/>
                </a:solidFill>
                <a:effectLst/>
                <a:latin typeface="ArialMT"/>
              </a:rPr>
              <a:t>11“All the king’s servants and the people of the king’s provinces know that whoever, whether man or woman, comes to the king into the inner court without being called, there is one law for him, that he be put to death, except those to whom the king might hold out the golden scepter, that he may live. I have not been called to come in to the king these thirty days.”</a:t>
            </a:r>
            <a:endParaRPr lang="en-ZA" dirty="0"/>
          </a:p>
        </p:txBody>
      </p:sp>
      <p:sp>
        <p:nvSpPr>
          <p:cNvPr id="2" name="TextBox 1">
            <a:extLst>
              <a:ext uri="{FF2B5EF4-FFF2-40B4-BE49-F238E27FC236}">
                <a16:creationId xmlns:a16="http://schemas.microsoft.com/office/drawing/2014/main" id="{93C1C3EA-CDB8-42CC-1761-8B25AD37C83A}"/>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650328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5D59889-CBA1-B747-1B72-48D1E0C4B802}"/>
              </a:ext>
            </a:extLst>
          </p:cNvPr>
          <p:cNvPicPr>
            <a:picLocks noChangeAspect="1"/>
          </p:cNvPicPr>
          <p:nvPr/>
        </p:nvPicPr>
        <p:blipFill rotWithShape="1">
          <a:blip r:embed="rId2"/>
          <a:srcRect l="1020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02755AB-9DC5-720C-E510-BF5150F9962E}"/>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71094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12They told Esther’s words to Mordecai. 13Then Mordecai asked them to return this answer to Esther: “Don’t think to yourself that you will escape in the king’s house any more than all the Jews. </a:t>
            </a:r>
            <a:endParaRPr lang="en-ZA" dirty="0"/>
          </a:p>
        </p:txBody>
      </p:sp>
      <p:sp>
        <p:nvSpPr>
          <p:cNvPr id="3" name="TextBox 2">
            <a:extLst>
              <a:ext uri="{FF2B5EF4-FFF2-40B4-BE49-F238E27FC236}">
                <a16:creationId xmlns:a16="http://schemas.microsoft.com/office/drawing/2014/main" id="{579A901D-7478-6B87-C671-6CCD0EDC5B9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7557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CA3B58E-951C-57C7-9189-6BDA0A8F7961}"/>
              </a:ext>
            </a:extLst>
          </p:cNvPr>
          <p:cNvPicPr>
            <a:picLocks noChangeAspect="1"/>
          </p:cNvPicPr>
          <p:nvPr/>
        </p:nvPicPr>
        <p:blipFill>
          <a:blip r:embed="rId2"/>
          <a:stretch>
            <a:fillRect/>
          </a:stretch>
        </p:blipFill>
        <p:spPr>
          <a:xfrm>
            <a:off x="0" y="-438163"/>
            <a:ext cx="12192000" cy="7296163"/>
          </a:xfrm>
          <a:prstGeom prst="rect">
            <a:avLst/>
          </a:prstGeom>
        </p:spPr>
      </p:pic>
      <p:sp>
        <p:nvSpPr>
          <p:cNvPr id="5" name="TextBox 4">
            <a:extLst>
              <a:ext uri="{FF2B5EF4-FFF2-40B4-BE49-F238E27FC236}">
                <a16:creationId xmlns:a16="http://schemas.microsoft.com/office/drawing/2014/main" id="{9C58447F-F1FE-A1B9-B8D4-A1D34EB6EC08}"/>
              </a:ext>
            </a:extLst>
          </p:cNvPr>
          <p:cNvSpPr txBox="1"/>
          <p:nvPr/>
        </p:nvSpPr>
        <p:spPr>
          <a:xfrm>
            <a:off x="241740" y="-516955"/>
            <a:ext cx="5975129" cy="3726873"/>
          </a:xfrm>
          <a:prstGeom prst="rect">
            <a:avLst/>
          </a:prstGeom>
          <a:noFill/>
        </p:spPr>
        <p:txBody>
          <a:bodyPr wrap="square" rtlCol="0">
            <a:noAutofit/>
          </a:bodyPr>
          <a:lstStyle/>
          <a:p>
            <a:r>
              <a:rPr lang="en-US" sz="6000" b="0" i="0" u="none" strike="noStrike" baseline="0" dirty="0">
                <a:solidFill>
                  <a:schemeClr val="bg1"/>
                </a:solidFill>
                <a:latin typeface="TimesNewRomanPSMT"/>
              </a:rPr>
              <a:t>Haman Plots to kill the Jews – Esther 3:6 – 4:17</a:t>
            </a:r>
            <a:endParaRPr lang="bo-CN" sz="6000" b="1" i="0" dirty="0">
              <a:solidFill>
                <a:schemeClr val="bg1"/>
              </a:solidFill>
              <a:effectLst/>
              <a:latin typeface="ArialMT"/>
            </a:endParaRPr>
          </a:p>
        </p:txBody>
      </p:sp>
    </p:spTree>
    <p:extLst>
      <p:ext uri="{BB962C8B-B14F-4D97-AF65-F5344CB8AC3E}">
        <p14:creationId xmlns:p14="http://schemas.microsoft.com/office/powerpoint/2010/main" val="1648370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5B4E847-9E9B-71D1-1A55-87FD7173EE51}"/>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24286F6-6EAB-4491-0004-EF54471A3E9C}"/>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4:12,13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94826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14For if you remain silent now, then relief and deliverance will come to the Jews from another place, but you and your father’s house will perish. Who knows if you haven’t come to the kingdom for such a time as this?”</a:t>
            </a:r>
            <a:endParaRPr lang="en-ZA" sz="1600" dirty="0"/>
          </a:p>
        </p:txBody>
      </p:sp>
      <p:sp>
        <p:nvSpPr>
          <p:cNvPr id="2" name="TextBox 1">
            <a:extLst>
              <a:ext uri="{FF2B5EF4-FFF2-40B4-BE49-F238E27FC236}">
                <a16:creationId xmlns:a16="http://schemas.microsoft.com/office/drawing/2014/main" id="{58B6E66D-2A2D-DA8B-F117-F249CC1FE95B}"/>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352936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04863B03-929B-BB6D-B833-300073271453}"/>
              </a:ext>
            </a:extLst>
          </p:cNvPr>
          <p:cNvPicPr>
            <a:picLocks noChangeAspect="1"/>
          </p:cNvPicPr>
          <p:nvPr/>
        </p:nvPicPr>
        <p:blipFill>
          <a:blip r:embed="rId2"/>
          <a:stretch>
            <a:fillRect/>
          </a:stretch>
        </p:blipFill>
        <p:spPr>
          <a:xfrm>
            <a:off x="0" y="-348424"/>
            <a:ext cx="12192000" cy="7206424"/>
          </a:xfrm>
          <a:prstGeom prst="rect">
            <a:avLst/>
          </a:prstGeom>
        </p:spPr>
      </p:pic>
      <p:sp>
        <p:nvSpPr>
          <p:cNvPr id="2" name="TextBox 1">
            <a:extLst>
              <a:ext uri="{FF2B5EF4-FFF2-40B4-BE49-F238E27FC236}">
                <a16:creationId xmlns:a16="http://schemas.microsoft.com/office/drawing/2014/main" id="{79C719FC-6C01-9E10-9003-D938D3E06C62}"/>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86434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15Then Esther asked them to answer Mordecai, 16“Go, gather together all the Jews who are present in Susa, and fast for me, and neither eat nor drink three days, night or day. I and my maidens will also fast the same way. Then I will go in to the king, which is against the law; and if I perish, I perish.” </a:t>
            </a:r>
            <a:endParaRPr lang="en-ZA" dirty="0"/>
          </a:p>
        </p:txBody>
      </p:sp>
      <p:sp>
        <p:nvSpPr>
          <p:cNvPr id="3" name="TextBox 2">
            <a:extLst>
              <a:ext uri="{FF2B5EF4-FFF2-40B4-BE49-F238E27FC236}">
                <a16:creationId xmlns:a16="http://schemas.microsoft.com/office/drawing/2014/main" id="{73D884A6-611E-5548-8762-7915000A644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8175864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A16113E-EDD2-4A3C-D6D3-CF60DA5649A0}"/>
              </a:ext>
            </a:extLst>
          </p:cNvPr>
          <p:cNvPicPr>
            <a:picLocks noChangeAspect="1"/>
          </p:cNvPicPr>
          <p:nvPr/>
        </p:nvPicPr>
        <p:blipFill rotWithShape="1">
          <a:blip r:embed="rId2"/>
          <a:srcRect b="467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0832653-DC0E-9EA3-65E2-4D90EF985BD9}"/>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4:15,16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406121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17So Mordecai went his way, and did according to all that Esther had commanded him.</a:t>
            </a:r>
            <a:endParaRPr lang="en-ZA" dirty="0"/>
          </a:p>
        </p:txBody>
      </p:sp>
      <p:sp>
        <p:nvSpPr>
          <p:cNvPr id="2" name="TextBox 1">
            <a:extLst>
              <a:ext uri="{FF2B5EF4-FFF2-40B4-BE49-F238E27FC236}">
                <a16:creationId xmlns:a16="http://schemas.microsoft.com/office/drawing/2014/main" id="{6955AC05-2A4B-46D1-115B-0DB167550ED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073304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CA3B58E-951C-57C7-9189-6BDA0A8F7961}"/>
              </a:ext>
            </a:extLst>
          </p:cNvPr>
          <p:cNvPicPr>
            <a:picLocks noChangeAspect="1"/>
          </p:cNvPicPr>
          <p:nvPr/>
        </p:nvPicPr>
        <p:blipFill>
          <a:blip r:embed="rId2"/>
          <a:stretch>
            <a:fillRect/>
          </a:stretch>
        </p:blipFill>
        <p:spPr>
          <a:xfrm>
            <a:off x="0" y="-438163"/>
            <a:ext cx="12192000" cy="7296163"/>
          </a:xfrm>
          <a:prstGeom prst="rect">
            <a:avLst/>
          </a:prstGeom>
        </p:spPr>
      </p:pic>
      <p:sp>
        <p:nvSpPr>
          <p:cNvPr id="2" name="TextBox 1">
            <a:extLst>
              <a:ext uri="{FF2B5EF4-FFF2-40B4-BE49-F238E27FC236}">
                <a16:creationId xmlns:a16="http://schemas.microsoft.com/office/drawing/2014/main" id="{ED5F9C17-E1C9-90A2-3428-0ECFCED8E917}"/>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0429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Esther 3:</a:t>
            </a:r>
            <a:r>
              <a:rPr lang="en-US" sz="4000" b="0" i="0" dirty="0">
                <a:solidFill>
                  <a:srgbClr val="121212"/>
                </a:solidFill>
                <a:effectLst/>
                <a:latin typeface="ArialMT"/>
              </a:rPr>
              <a:t>6But he scorned the thought of laying hands on Mordecai alone, for they had made known to him Mordecai’s people. Therefore Haman sought to destroy all the Jews who were throughout the whole kingdom of Ahasuerus, even Mordecai’s people.</a:t>
            </a:r>
            <a:endParaRPr lang="en-ZA" dirty="0"/>
          </a:p>
        </p:txBody>
      </p:sp>
      <p:sp>
        <p:nvSpPr>
          <p:cNvPr id="2" name="TextBox 1">
            <a:extLst>
              <a:ext uri="{FF2B5EF4-FFF2-40B4-BE49-F238E27FC236}">
                <a16:creationId xmlns:a16="http://schemas.microsoft.com/office/drawing/2014/main" id="{483D7B47-280C-7777-6180-66DF552E944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923867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92AEC20F-201D-CBE3-B569-425DFA6A608F}"/>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56399E8-58F9-473B-90CE-53845D78D8EE}"/>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8Haman said to King Ahasuerus, “There is a certain people scattered abroad and dispersed among the peoples in all the provinces of your kingdom, and their laws are different from other people’s. They don’t keep the king’s laws. Therefore it is not for the king’s profit to allow them to remain. </a:t>
            </a:r>
            <a:endParaRPr lang="en-ZA" dirty="0"/>
          </a:p>
        </p:txBody>
      </p:sp>
      <p:sp>
        <p:nvSpPr>
          <p:cNvPr id="2" name="TextBox 1">
            <a:extLst>
              <a:ext uri="{FF2B5EF4-FFF2-40B4-BE49-F238E27FC236}">
                <a16:creationId xmlns:a16="http://schemas.microsoft.com/office/drawing/2014/main" id="{BA295F63-3FC1-3939-AE1E-AC410717CB0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80228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A0FA9D1-7B04-10AF-CCCF-D62FC5A23D64}"/>
              </a:ext>
            </a:extLst>
          </p:cNvPr>
          <p:cNvPicPr>
            <a:picLocks noChangeAspect="1"/>
          </p:cNvPicPr>
          <p:nvPr/>
        </p:nvPicPr>
        <p:blipFill rotWithShape="1">
          <a:blip r:embed="rId2"/>
          <a:srcRect b="461"/>
          <a:stretch/>
        </p:blipFill>
        <p:spPr>
          <a:xfrm>
            <a:off x="-247679" y="-138023"/>
            <a:ext cx="12439679" cy="6996023"/>
          </a:xfrm>
          <a:prstGeom prst="rect">
            <a:avLst/>
          </a:prstGeom>
        </p:spPr>
      </p:pic>
      <p:sp>
        <p:nvSpPr>
          <p:cNvPr id="2" name="TextBox 1">
            <a:extLst>
              <a:ext uri="{FF2B5EF4-FFF2-40B4-BE49-F238E27FC236}">
                <a16:creationId xmlns:a16="http://schemas.microsoft.com/office/drawing/2014/main" id="{3BEB01FD-47AD-A59B-BBA1-B0ADD48FC646}"/>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 9If it pleases the king, let it be written that they be destroyed; and I will pay ten thousand talents of silver into the hands of those who are in charge of the king’s business, to bring it into the king’s treasuries.”</a:t>
            </a:r>
            <a:endParaRPr lang="en-ZA" dirty="0"/>
          </a:p>
        </p:txBody>
      </p:sp>
      <p:sp>
        <p:nvSpPr>
          <p:cNvPr id="2" name="TextBox 1">
            <a:extLst>
              <a:ext uri="{FF2B5EF4-FFF2-40B4-BE49-F238E27FC236}">
                <a16:creationId xmlns:a16="http://schemas.microsoft.com/office/drawing/2014/main" id="{E5B72A20-2A29-4C0B-6A23-6308A40FF69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7186120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1760</TotalTime>
  <Words>1293</Words>
  <Application>Microsoft Office PowerPoint</Application>
  <PresentationFormat>Widescreen</PresentationFormat>
  <Paragraphs>84</Paragraphs>
  <Slides>46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ArialMT</vt:lpstr>
      <vt:lpstr>Calibri</vt:lpstr>
      <vt:lpstr>Calibri Light</vt:lpstr>
      <vt:lpstr>Microsoft Himalaya</vt:lpstr>
      <vt:lpstr>TimesNewRomanPS-BoldMT</vt:lpstr>
      <vt:lpstr>TimesNewRomanPSMT</vt:lpstr>
      <vt:lpstr>Office Theme</vt:lpstr>
      <vt:lpstr>28-4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2023-01-18T12:02:34Z</dcterms:modified>
</cp:coreProperties>
</file>