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70" r:id="rId24"/>
    <p:sldId id="469" r:id="rId25"/>
    <p:sldId id="458" r:id="rId26"/>
    <p:sldId id="459" r:id="rId27"/>
    <p:sldId id="460" r:id="rId28"/>
    <p:sldId id="461" r:id="rId29"/>
    <p:sldId id="462" r:id="rId30"/>
    <p:sldId id="4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B9A101-1486-4609-8D2C-3056C734A61A}" v="16" dt="2023-01-18T12:45:11.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26" autoAdjust="0"/>
    <p:restoredTop sz="94951" autoAdjust="0"/>
  </p:normalViewPr>
  <p:slideViewPr>
    <p:cSldViewPr snapToGrid="0">
      <p:cViewPr varScale="1">
        <p:scale>
          <a:sx n="55" d="100"/>
          <a:sy n="55" d="100"/>
        </p:scale>
        <p:origin x="90" y="14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AB9A101-1486-4609-8D2C-3056C734A61A}"/>
    <pc:docChg chg="custSel modSld">
      <pc:chgData name="Alfred Smith" userId="3c60a3631c0db8ad" providerId="LiveId" clId="{6AB9A101-1486-4609-8D2C-3056C734A61A}" dt="2023-01-18T12:45:11.934" v="104"/>
      <pc:docMkLst>
        <pc:docMk/>
      </pc:docMkLst>
      <pc:sldChg chg="modSp mod modTransition">
        <pc:chgData name="Alfred Smith" userId="3c60a3631c0db8ad" providerId="LiveId" clId="{6AB9A101-1486-4609-8D2C-3056C734A61A}" dt="2023-01-18T12:44:11.665" v="76"/>
        <pc:sldMkLst>
          <pc:docMk/>
          <pc:sldMk cId="3261377596" sldId="438"/>
        </pc:sldMkLst>
        <pc:spChg chg="mod">
          <ac:chgData name="Alfred Smith" userId="3c60a3631c0db8ad" providerId="LiveId" clId="{6AB9A101-1486-4609-8D2C-3056C734A61A}" dt="2023-01-18T12:42:41.659" v="59" actId="1036"/>
          <ac:spMkLst>
            <pc:docMk/>
            <pc:sldMk cId="3261377596" sldId="438"/>
            <ac:spMk id="2" creationId="{8894F431-9671-8261-EDE2-D36E83336A15}"/>
          </ac:spMkLst>
        </pc:spChg>
      </pc:sldChg>
      <pc:sldChg chg="addSp delSp modSp mod modTransition modAnim">
        <pc:chgData name="Alfred Smith" userId="3c60a3631c0db8ad" providerId="LiveId" clId="{6AB9A101-1486-4609-8D2C-3056C734A61A}" dt="2023-01-18T12:44:52.309" v="91"/>
        <pc:sldMkLst>
          <pc:docMk/>
          <pc:sldMk cId="3759221820" sldId="439"/>
        </pc:sldMkLst>
        <pc:spChg chg="add mod">
          <ac:chgData name="Alfred Smith" userId="3c60a3631c0db8ad" providerId="LiveId" clId="{6AB9A101-1486-4609-8D2C-3056C734A61A}" dt="2023-01-18T12:44:52.309" v="91"/>
          <ac:spMkLst>
            <pc:docMk/>
            <pc:sldMk cId="3759221820" sldId="439"/>
            <ac:spMk id="2" creationId="{5F85E157-13A1-DF48-BB1B-B11545D0811D}"/>
          </ac:spMkLst>
        </pc:spChg>
        <pc:spChg chg="mod">
          <ac:chgData name="Alfred Smith" userId="3c60a3631c0db8ad" providerId="LiveId" clId="{6AB9A101-1486-4609-8D2C-3056C734A61A}" dt="2023-01-18T12:41:28.732" v="7" actId="5793"/>
          <ac:spMkLst>
            <pc:docMk/>
            <pc:sldMk cId="3759221820" sldId="439"/>
            <ac:spMk id="4" creationId="{9A13E2D8-2F59-44C1-B1D2-79C300C26DD4}"/>
          </ac:spMkLst>
        </pc:spChg>
        <pc:spChg chg="del">
          <ac:chgData name="Alfred Smith" userId="3c60a3631c0db8ad" providerId="LiveId" clId="{6AB9A101-1486-4609-8D2C-3056C734A61A}" dt="2023-01-18T12:44:39.917" v="90" actId="478"/>
          <ac:spMkLst>
            <pc:docMk/>
            <pc:sldMk cId="3759221820" sldId="439"/>
            <ac:spMk id="6" creationId="{416C064E-628E-47C0-A712-DB178FE9901E}"/>
          </ac:spMkLst>
        </pc:spChg>
        <pc:picChg chg="del">
          <ac:chgData name="Alfred Smith" userId="3c60a3631c0db8ad" providerId="LiveId" clId="{6AB9A101-1486-4609-8D2C-3056C734A61A}" dt="2023-01-18T12:44:11.665" v="76"/>
          <ac:picMkLst>
            <pc:docMk/>
            <pc:sldMk cId="3759221820" sldId="439"/>
            <ac:picMk id="3" creationId="{FC383965-D087-0406-8FD5-2346F4F71D41}"/>
          </ac:picMkLst>
        </pc:picChg>
      </pc:sldChg>
      <pc:sldChg chg="addSp delSp modSp mod modTransition modAnim">
        <pc:chgData name="Alfred Smith" userId="3c60a3631c0db8ad" providerId="LiveId" clId="{6AB9A101-1486-4609-8D2C-3056C734A61A}" dt="2023-01-18T12:44:53.854" v="92"/>
        <pc:sldMkLst>
          <pc:docMk/>
          <pc:sldMk cId="923867738" sldId="440"/>
        </pc:sldMkLst>
        <pc:spChg chg="add mod">
          <ac:chgData name="Alfred Smith" userId="3c60a3631c0db8ad" providerId="LiveId" clId="{6AB9A101-1486-4609-8D2C-3056C734A61A}" dt="2023-01-18T12:44:53.854" v="92"/>
          <ac:spMkLst>
            <pc:docMk/>
            <pc:sldMk cId="923867738" sldId="440"/>
            <ac:spMk id="3" creationId="{77AC320A-9087-9FE3-1B30-C7C9E4321176}"/>
          </ac:spMkLst>
        </pc:spChg>
        <pc:spChg chg="del">
          <ac:chgData name="Alfred Smith" userId="3c60a3631c0db8ad" providerId="LiveId" clId="{6AB9A101-1486-4609-8D2C-3056C734A61A}" dt="2023-01-18T12:44:38.319" v="89" actId="478"/>
          <ac:spMkLst>
            <pc:docMk/>
            <pc:sldMk cId="923867738" sldId="440"/>
            <ac:spMk id="6" creationId="{416C064E-628E-47C0-A712-DB178FE9901E}"/>
          </ac:spMkLst>
        </pc:spChg>
        <pc:picChg chg="del">
          <ac:chgData name="Alfred Smith" userId="3c60a3631c0db8ad" providerId="LiveId" clId="{6AB9A101-1486-4609-8D2C-3056C734A61A}" dt="2023-01-18T12:44:11.665" v="76"/>
          <ac:picMkLst>
            <pc:docMk/>
            <pc:sldMk cId="923867738" sldId="440"/>
            <ac:picMk id="2" creationId="{70B5D298-1504-2C95-A922-2AD1BD93E351}"/>
          </ac:picMkLst>
        </pc:picChg>
      </pc:sldChg>
      <pc:sldChg chg="modSp mod modTransition">
        <pc:chgData name="Alfred Smith" userId="3c60a3631c0db8ad" providerId="LiveId" clId="{6AB9A101-1486-4609-8D2C-3056C734A61A}" dt="2023-01-18T12:44:11.665" v="76"/>
        <pc:sldMkLst>
          <pc:docMk/>
          <pc:sldMk cId="3676245138" sldId="441"/>
        </pc:sldMkLst>
        <pc:spChg chg="mod">
          <ac:chgData name="Alfred Smith" userId="3c60a3631c0db8ad" providerId="LiveId" clId="{6AB9A101-1486-4609-8D2C-3056C734A61A}" dt="2023-01-18T12:43:13.003" v="63"/>
          <ac:spMkLst>
            <pc:docMk/>
            <pc:sldMk cId="3676245138" sldId="441"/>
            <ac:spMk id="2" creationId="{E0ECC1B4-B8C6-A80C-49BE-3E17E3B96B3B}"/>
          </ac:spMkLst>
        </pc:spChg>
      </pc:sldChg>
      <pc:sldChg chg="addSp delSp modSp mod modTransition modAnim">
        <pc:chgData name="Alfred Smith" userId="3c60a3631c0db8ad" providerId="LiveId" clId="{6AB9A101-1486-4609-8D2C-3056C734A61A}" dt="2023-01-18T12:44:55.298" v="93"/>
        <pc:sldMkLst>
          <pc:docMk/>
          <pc:sldMk cId="2180228365" sldId="442"/>
        </pc:sldMkLst>
        <pc:spChg chg="add mod">
          <ac:chgData name="Alfred Smith" userId="3c60a3631c0db8ad" providerId="LiveId" clId="{6AB9A101-1486-4609-8D2C-3056C734A61A}" dt="2023-01-18T12:44:55.298" v="93"/>
          <ac:spMkLst>
            <pc:docMk/>
            <pc:sldMk cId="2180228365" sldId="442"/>
            <ac:spMk id="2" creationId="{F77E8C20-94AD-3369-65E6-10BAEDFBBD62}"/>
          </ac:spMkLst>
        </pc:spChg>
        <pc:spChg chg="del">
          <ac:chgData name="Alfred Smith" userId="3c60a3631c0db8ad" providerId="LiveId" clId="{6AB9A101-1486-4609-8D2C-3056C734A61A}" dt="2023-01-18T12:44:36.780" v="88" actId="478"/>
          <ac:spMkLst>
            <pc:docMk/>
            <pc:sldMk cId="2180228365" sldId="442"/>
            <ac:spMk id="6" creationId="{416C064E-628E-47C0-A712-DB178FE9901E}"/>
          </ac:spMkLst>
        </pc:spChg>
        <pc:picChg chg="del">
          <ac:chgData name="Alfred Smith" userId="3c60a3631c0db8ad" providerId="LiveId" clId="{6AB9A101-1486-4609-8D2C-3056C734A61A}" dt="2023-01-18T12:44:11.665" v="76"/>
          <ac:picMkLst>
            <pc:docMk/>
            <pc:sldMk cId="2180228365" sldId="442"/>
            <ac:picMk id="5" creationId="{C58EA147-D18C-F4D9-7263-FA720ECE899B}"/>
          </ac:picMkLst>
        </pc:picChg>
      </pc:sldChg>
      <pc:sldChg chg="modSp mod modTransition">
        <pc:chgData name="Alfred Smith" userId="3c60a3631c0db8ad" providerId="LiveId" clId="{6AB9A101-1486-4609-8D2C-3056C734A61A}" dt="2023-01-18T12:44:11.665" v="76"/>
        <pc:sldMkLst>
          <pc:docMk/>
          <pc:sldMk cId="3095902142" sldId="443"/>
        </pc:sldMkLst>
        <pc:spChg chg="mod">
          <ac:chgData name="Alfred Smith" userId="3c60a3631c0db8ad" providerId="LiveId" clId="{6AB9A101-1486-4609-8D2C-3056C734A61A}" dt="2023-01-18T12:43:16.547" v="64"/>
          <ac:spMkLst>
            <pc:docMk/>
            <pc:sldMk cId="3095902142" sldId="443"/>
            <ac:spMk id="2" creationId="{37C30142-A6EC-C823-4A13-6D5324334B02}"/>
          </ac:spMkLst>
        </pc:spChg>
      </pc:sldChg>
      <pc:sldChg chg="addSp delSp modSp mod modTransition modAnim">
        <pc:chgData name="Alfred Smith" userId="3c60a3631c0db8ad" providerId="LiveId" clId="{6AB9A101-1486-4609-8D2C-3056C734A61A}" dt="2023-01-18T12:44:56.840" v="94"/>
        <pc:sldMkLst>
          <pc:docMk/>
          <pc:sldMk cId="1718612039" sldId="444"/>
        </pc:sldMkLst>
        <pc:spChg chg="add mod">
          <ac:chgData name="Alfred Smith" userId="3c60a3631c0db8ad" providerId="LiveId" clId="{6AB9A101-1486-4609-8D2C-3056C734A61A}" dt="2023-01-18T12:44:56.840" v="94"/>
          <ac:spMkLst>
            <pc:docMk/>
            <pc:sldMk cId="1718612039" sldId="444"/>
            <ac:spMk id="3" creationId="{23E251D3-560F-57F3-120F-BE66F3CEDC15}"/>
          </ac:spMkLst>
        </pc:spChg>
        <pc:spChg chg="del">
          <ac:chgData name="Alfred Smith" userId="3c60a3631c0db8ad" providerId="LiveId" clId="{6AB9A101-1486-4609-8D2C-3056C734A61A}" dt="2023-01-18T12:44:35.103" v="87" actId="478"/>
          <ac:spMkLst>
            <pc:docMk/>
            <pc:sldMk cId="1718612039" sldId="444"/>
            <ac:spMk id="6" creationId="{416C064E-628E-47C0-A712-DB178FE9901E}"/>
          </ac:spMkLst>
        </pc:spChg>
        <pc:picChg chg="del">
          <ac:chgData name="Alfred Smith" userId="3c60a3631c0db8ad" providerId="LiveId" clId="{6AB9A101-1486-4609-8D2C-3056C734A61A}" dt="2023-01-18T12:44:11.665" v="76"/>
          <ac:picMkLst>
            <pc:docMk/>
            <pc:sldMk cId="1718612039" sldId="444"/>
            <ac:picMk id="2" creationId="{C88198BC-2068-9AA1-B9E6-376E593B58E3}"/>
          </ac:picMkLst>
        </pc:picChg>
      </pc:sldChg>
      <pc:sldChg chg="modSp mod modTransition">
        <pc:chgData name="Alfred Smith" userId="3c60a3631c0db8ad" providerId="LiveId" clId="{6AB9A101-1486-4609-8D2C-3056C734A61A}" dt="2023-01-18T12:44:11.665" v="76"/>
        <pc:sldMkLst>
          <pc:docMk/>
          <pc:sldMk cId="2166098122" sldId="445"/>
        </pc:sldMkLst>
        <pc:spChg chg="mod">
          <ac:chgData name="Alfred Smith" userId="3c60a3631c0db8ad" providerId="LiveId" clId="{6AB9A101-1486-4609-8D2C-3056C734A61A}" dt="2023-01-18T12:43:19.902" v="65"/>
          <ac:spMkLst>
            <pc:docMk/>
            <pc:sldMk cId="2166098122" sldId="445"/>
            <ac:spMk id="2" creationId="{F3C23459-722B-5672-E67F-A8FE5C10A2ED}"/>
          </ac:spMkLst>
        </pc:spChg>
      </pc:sldChg>
      <pc:sldChg chg="addSp delSp modSp mod modTransition modAnim">
        <pc:chgData name="Alfred Smith" userId="3c60a3631c0db8ad" providerId="LiveId" clId="{6AB9A101-1486-4609-8D2C-3056C734A61A}" dt="2023-01-18T12:44:58.333" v="95"/>
        <pc:sldMkLst>
          <pc:docMk/>
          <pc:sldMk cId="665805102" sldId="446"/>
        </pc:sldMkLst>
        <pc:spChg chg="add mod">
          <ac:chgData name="Alfred Smith" userId="3c60a3631c0db8ad" providerId="LiveId" clId="{6AB9A101-1486-4609-8D2C-3056C734A61A}" dt="2023-01-18T12:44:58.333" v="95"/>
          <ac:spMkLst>
            <pc:docMk/>
            <pc:sldMk cId="665805102" sldId="446"/>
            <ac:spMk id="2" creationId="{16ADB0EA-114E-617F-3E42-BFE248F8FC35}"/>
          </ac:spMkLst>
        </pc:spChg>
        <pc:spChg chg="del">
          <ac:chgData name="Alfred Smith" userId="3c60a3631c0db8ad" providerId="LiveId" clId="{6AB9A101-1486-4609-8D2C-3056C734A61A}" dt="2023-01-18T12:44:33.570" v="86" actId="478"/>
          <ac:spMkLst>
            <pc:docMk/>
            <pc:sldMk cId="665805102" sldId="446"/>
            <ac:spMk id="6" creationId="{416C064E-628E-47C0-A712-DB178FE9901E}"/>
          </ac:spMkLst>
        </pc:spChg>
        <pc:picChg chg="del">
          <ac:chgData name="Alfred Smith" userId="3c60a3631c0db8ad" providerId="LiveId" clId="{6AB9A101-1486-4609-8D2C-3056C734A61A}" dt="2023-01-18T12:44:11.665" v="76"/>
          <ac:picMkLst>
            <pc:docMk/>
            <pc:sldMk cId="665805102" sldId="446"/>
            <ac:picMk id="5" creationId="{A3EF4F35-5F52-90FE-3498-9259BAB946FF}"/>
          </ac:picMkLst>
        </pc:picChg>
      </pc:sldChg>
      <pc:sldChg chg="modSp mod modTransition">
        <pc:chgData name="Alfred Smith" userId="3c60a3631c0db8ad" providerId="LiveId" clId="{6AB9A101-1486-4609-8D2C-3056C734A61A}" dt="2023-01-18T12:44:11.665" v="76"/>
        <pc:sldMkLst>
          <pc:docMk/>
          <pc:sldMk cId="2422728137" sldId="447"/>
        </pc:sldMkLst>
        <pc:spChg chg="mod">
          <ac:chgData name="Alfred Smith" userId="3c60a3631c0db8ad" providerId="LiveId" clId="{6AB9A101-1486-4609-8D2C-3056C734A61A}" dt="2023-01-18T12:43:23.274" v="66"/>
          <ac:spMkLst>
            <pc:docMk/>
            <pc:sldMk cId="2422728137" sldId="447"/>
            <ac:spMk id="2" creationId="{C08D3C07-4E20-C808-7BAD-BB0C84AB29FE}"/>
          </ac:spMkLst>
        </pc:spChg>
      </pc:sldChg>
      <pc:sldChg chg="addSp delSp modSp mod modTransition modAnim">
        <pc:chgData name="Alfred Smith" userId="3c60a3631c0db8ad" providerId="LiveId" clId="{6AB9A101-1486-4609-8D2C-3056C734A61A}" dt="2023-01-18T12:44:59.744" v="96"/>
        <pc:sldMkLst>
          <pc:docMk/>
          <pc:sldMk cId="843663555" sldId="448"/>
        </pc:sldMkLst>
        <pc:spChg chg="add mod">
          <ac:chgData name="Alfred Smith" userId="3c60a3631c0db8ad" providerId="LiveId" clId="{6AB9A101-1486-4609-8D2C-3056C734A61A}" dt="2023-01-18T12:44:59.744" v="96"/>
          <ac:spMkLst>
            <pc:docMk/>
            <pc:sldMk cId="843663555" sldId="448"/>
            <ac:spMk id="2" creationId="{29E5FBE9-D09F-0ED9-3EA5-8FDD1F47128C}"/>
          </ac:spMkLst>
        </pc:spChg>
        <pc:spChg chg="del">
          <ac:chgData name="Alfred Smith" userId="3c60a3631c0db8ad" providerId="LiveId" clId="{6AB9A101-1486-4609-8D2C-3056C734A61A}" dt="2023-01-18T12:44:31.879" v="85" actId="478"/>
          <ac:spMkLst>
            <pc:docMk/>
            <pc:sldMk cId="843663555" sldId="448"/>
            <ac:spMk id="6" creationId="{416C064E-628E-47C0-A712-DB178FE9901E}"/>
          </ac:spMkLst>
        </pc:spChg>
        <pc:picChg chg="del">
          <ac:chgData name="Alfred Smith" userId="3c60a3631c0db8ad" providerId="LiveId" clId="{6AB9A101-1486-4609-8D2C-3056C734A61A}" dt="2023-01-18T12:44:11.665" v="76"/>
          <ac:picMkLst>
            <pc:docMk/>
            <pc:sldMk cId="843663555" sldId="448"/>
            <ac:picMk id="3" creationId="{3FEFEEE7-01E7-E0CA-59F5-08EA3BC4434B}"/>
          </ac:picMkLst>
        </pc:picChg>
      </pc:sldChg>
      <pc:sldChg chg="modSp mod modTransition">
        <pc:chgData name="Alfred Smith" userId="3c60a3631c0db8ad" providerId="LiveId" clId="{6AB9A101-1486-4609-8D2C-3056C734A61A}" dt="2023-01-18T12:44:11.665" v="76"/>
        <pc:sldMkLst>
          <pc:docMk/>
          <pc:sldMk cId="4160448636" sldId="449"/>
        </pc:sldMkLst>
        <pc:spChg chg="mod">
          <ac:chgData name="Alfred Smith" userId="3c60a3631c0db8ad" providerId="LiveId" clId="{6AB9A101-1486-4609-8D2C-3056C734A61A}" dt="2023-01-18T12:43:26.359" v="67"/>
          <ac:spMkLst>
            <pc:docMk/>
            <pc:sldMk cId="4160448636" sldId="449"/>
            <ac:spMk id="2" creationId="{37C73112-5411-41F1-4783-AFDC9D70D497}"/>
          </ac:spMkLst>
        </pc:spChg>
      </pc:sldChg>
      <pc:sldChg chg="addSp delSp modSp mod modTransition modAnim">
        <pc:chgData name="Alfred Smith" userId="3c60a3631c0db8ad" providerId="LiveId" clId="{6AB9A101-1486-4609-8D2C-3056C734A61A}" dt="2023-01-18T12:45:01.250" v="97"/>
        <pc:sldMkLst>
          <pc:docMk/>
          <pc:sldMk cId="538051216" sldId="450"/>
        </pc:sldMkLst>
        <pc:spChg chg="add mod">
          <ac:chgData name="Alfred Smith" userId="3c60a3631c0db8ad" providerId="LiveId" clId="{6AB9A101-1486-4609-8D2C-3056C734A61A}" dt="2023-01-18T12:45:01.250" v="97"/>
          <ac:spMkLst>
            <pc:docMk/>
            <pc:sldMk cId="538051216" sldId="450"/>
            <ac:spMk id="2" creationId="{83FC193F-5182-32BE-2261-74BC212D58FA}"/>
          </ac:spMkLst>
        </pc:spChg>
        <pc:spChg chg="del">
          <ac:chgData name="Alfred Smith" userId="3c60a3631c0db8ad" providerId="LiveId" clId="{6AB9A101-1486-4609-8D2C-3056C734A61A}" dt="2023-01-18T12:44:30.195" v="84" actId="478"/>
          <ac:spMkLst>
            <pc:docMk/>
            <pc:sldMk cId="538051216" sldId="450"/>
            <ac:spMk id="6" creationId="{416C064E-628E-47C0-A712-DB178FE9901E}"/>
          </ac:spMkLst>
        </pc:spChg>
        <pc:picChg chg="del">
          <ac:chgData name="Alfred Smith" userId="3c60a3631c0db8ad" providerId="LiveId" clId="{6AB9A101-1486-4609-8D2C-3056C734A61A}" dt="2023-01-18T12:44:11.665" v="76"/>
          <ac:picMkLst>
            <pc:docMk/>
            <pc:sldMk cId="538051216" sldId="450"/>
            <ac:picMk id="7" creationId="{45EA4BF8-F94B-000D-8D4B-F1CE6EE708E2}"/>
          </ac:picMkLst>
        </pc:picChg>
      </pc:sldChg>
      <pc:sldChg chg="modSp mod modTransition">
        <pc:chgData name="Alfred Smith" userId="3c60a3631c0db8ad" providerId="LiveId" clId="{6AB9A101-1486-4609-8D2C-3056C734A61A}" dt="2023-01-18T12:44:11.665" v="76"/>
        <pc:sldMkLst>
          <pc:docMk/>
          <pc:sldMk cId="3386340796" sldId="451"/>
        </pc:sldMkLst>
        <pc:spChg chg="mod">
          <ac:chgData name="Alfred Smith" userId="3c60a3631c0db8ad" providerId="LiveId" clId="{6AB9A101-1486-4609-8D2C-3056C734A61A}" dt="2023-01-18T12:43:29.417" v="68"/>
          <ac:spMkLst>
            <pc:docMk/>
            <pc:sldMk cId="3386340796" sldId="451"/>
            <ac:spMk id="2" creationId="{7BA1889F-9167-78AC-8905-D9BCF02EA292}"/>
          </ac:spMkLst>
        </pc:spChg>
      </pc:sldChg>
      <pc:sldChg chg="addSp delSp modSp mod modTransition modAnim">
        <pc:chgData name="Alfred Smith" userId="3c60a3631c0db8ad" providerId="LiveId" clId="{6AB9A101-1486-4609-8D2C-3056C734A61A}" dt="2023-01-18T12:45:02.692" v="98"/>
        <pc:sldMkLst>
          <pc:docMk/>
          <pc:sldMk cId="4002949039" sldId="452"/>
        </pc:sldMkLst>
        <pc:spChg chg="add mod">
          <ac:chgData name="Alfred Smith" userId="3c60a3631c0db8ad" providerId="LiveId" clId="{6AB9A101-1486-4609-8D2C-3056C734A61A}" dt="2023-01-18T12:45:02.692" v="98"/>
          <ac:spMkLst>
            <pc:docMk/>
            <pc:sldMk cId="4002949039" sldId="452"/>
            <ac:spMk id="2" creationId="{DDBE9A5A-2164-1A27-4F88-5D27E4327181}"/>
          </ac:spMkLst>
        </pc:spChg>
        <pc:spChg chg="del">
          <ac:chgData name="Alfred Smith" userId="3c60a3631c0db8ad" providerId="LiveId" clId="{6AB9A101-1486-4609-8D2C-3056C734A61A}" dt="2023-01-18T12:44:28.571" v="83" actId="478"/>
          <ac:spMkLst>
            <pc:docMk/>
            <pc:sldMk cId="4002949039" sldId="452"/>
            <ac:spMk id="6" creationId="{416C064E-628E-47C0-A712-DB178FE9901E}"/>
          </ac:spMkLst>
        </pc:spChg>
        <pc:picChg chg="del">
          <ac:chgData name="Alfred Smith" userId="3c60a3631c0db8ad" providerId="LiveId" clId="{6AB9A101-1486-4609-8D2C-3056C734A61A}" dt="2023-01-18T12:44:11.665" v="76"/>
          <ac:picMkLst>
            <pc:docMk/>
            <pc:sldMk cId="4002949039" sldId="452"/>
            <ac:picMk id="10" creationId="{55B4A3F6-9C6E-A654-CF90-9D2321999686}"/>
          </ac:picMkLst>
        </pc:picChg>
      </pc:sldChg>
      <pc:sldChg chg="modSp mod modTransition">
        <pc:chgData name="Alfred Smith" userId="3c60a3631c0db8ad" providerId="LiveId" clId="{6AB9A101-1486-4609-8D2C-3056C734A61A}" dt="2023-01-18T12:44:11.665" v="76"/>
        <pc:sldMkLst>
          <pc:docMk/>
          <pc:sldMk cId="283334129" sldId="453"/>
        </pc:sldMkLst>
        <pc:spChg chg="mod">
          <ac:chgData name="Alfred Smith" userId="3c60a3631c0db8ad" providerId="LiveId" clId="{6AB9A101-1486-4609-8D2C-3056C734A61A}" dt="2023-01-18T12:43:32.407" v="69"/>
          <ac:spMkLst>
            <pc:docMk/>
            <pc:sldMk cId="283334129" sldId="453"/>
            <ac:spMk id="2" creationId="{93AFF47B-6EF8-41F0-74CD-60BBC71728E1}"/>
          </ac:spMkLst>
        </pc:spChg>
      </pc:sldChg>
      <pc:sldChg chg="addSp delSp modSp mod modTransition modAnim">
        <pc:chgData name="Alfred Smith" userId="3c60a3631c0db8ad" providerId="LiveId" clId="{6AB9A101-1486-4609-8D2C-3056C734A61A}" dt="2023-01-18T12:45:04.154" v="99"/>
        <pc:sldMkLst>
          <pc:docMk/>
          <pc:sldMk cId="2511564658" sldId="454"/>
        </pc:sldMkLst>
        <pc:spChg chg="add mod">
          <ac:chgData name="Alfred Smith" userId="3c60a3631c0db8ad" providerId="LiveId" clId="{6AB9A101-1486-4609-8D2C-3056C734A61A}" dt="2023-01-18T12:45:04.154" v="99"/>
          <ac:spMkLst>
            <pc:docMk/>
            <pc:sldMk cId="2511564658" sldId="454"/>
            <ac:spMk id="2" creationId="{C3828459-F357-A26D-8AB2-A716580E75BA}"/>
          </ac:spMkLst>
        </pc:spChg>
        <pc:spChg chg="del">
          <ac:chgData name="Alfred Smith" userId="3c60a3631c0db8ad" providerId="LiveId" clId="{6AB9A101-1486-4609-8D2C-3056C734A61A}" dt="2023-01-18T12:44:26.954" v="82" actId="478"/>
          <ac:spMkLst>
            <pc:docMk/>
            <pc:sldMk cId="2511564658" sldId="454"/>
            <ac:spMk id="6" creationId="{416C064E-628E-47C0-A712-DB178FE9901E}"/>
          </ac:spMkLst>
        </pc:spChg>
        <pc:picChg chg="del">
          <ac:chgData name="Alfred Smith" userId="3c60a3631c0db8ad" providerId="LiveId" clId="{6AB9A101-1486-4609-8D2C-3056C734A61A}" dt="2023-01-18T12:44:11.665" v="76"/>
          <ac:picMkLst>
            <pc:docMk/>
            <pc:sldMk cId="2511564658" sldId="454"/>
            <ac:picMk id="11" creationId="{2DC854EB-741C-B669-2B21-565D213A3D97}"/>
          </ac:picMkLst>
        </pc:picChg>
      </pc:sldChg>
      <pc:sldChg chg="modSp mod modTransition">
        <pc:chgData name="Alfred Smith" userId="3c60a3631c0db8ad" providerId="LiveId" clId="{6AB9A101-1486-4609-8D2C-3056C734A61A}" dt="2023-01-18T12:44:11.665" v="76"/>
        <pc:sldMkLst>
          <pc:docMk/>
          <pc:sldMk cId="1799939013" sldId="455"/>
        </pc:sldMkLst>
        <pc:spChg chg="mod">
          <ac:chgData name="Alfred Smith" userId="3c60a3631c0db8ad" providerId="LiveId" clId="{6AB9A101-1486-4609-8D2C-3056C734A61A}" dt="2023-01-18T12:43:35.304" v="70"/>
          <ac:spMkLst>
            <pc:docMk/>
            <pc:sldMk cId="1799939013" sldId="455"/>
            <ac:spMk id="2" creationId="{B9BB2B86-904F-2BF8-534A-11DFA72B175F}"/>
          </ac:spMkLst>
        </pc:spChg>
      </pc:sldChg>
      <pc:sldChg chg="addSp delSp modSp mod modTransition modAnim">
        <pc:chgData name="Alfred Smith" userId="3c60a3631c0db8ad" providerId="LiveId" clId="{6AB9A101-1486-4609-8D2C-3056C734A61A}" dt="2023-01-18T12:45:05.577" v="100"/>
        <pc:sldMkLst>
          <pc:docMk/>
          <pc:sldMk cId="4049696417" sldId="456"/>
        </pc:sldMkLst>
        <pc:spChg chg="add mod">
          <ac:chgData name="Alfred Smith" userId="3c60a3631c0db8ad" providerId="LiveId" clId="{6AB9A101-1486-4609-8D2C-3056C734A61A}" dt="2023-01-18T12:45:05.577" v="100"/>
          <ac:spMkLst>
            <pc:docMk/>
            <pc:sldMk cId="4049696417" sldId="456"/>
            <ac:spMk id="3" creationId="{6A7C63D9-D389-EAEE-C277-3D1996CCB7C1}"/>
          </ac:spMkLst>
        </pc:spChg>
        <pc:spChg chg="del">
          <ac:chgData name="Alfred Smith" userId="3c60a3631c0db8ad" providerId="LiveId" clId="{6AB9A101-1486-4609-8D2C-3056C734A61A}" dt="2023-01-18T12:44:25.309" v="81" actId="478"/>
          <ac:spMkLst>
            <pc:docMk/>
            <pc:sldMk cId="4049696417" sldId="456"/>
            <ac:spMk id="6" creationId="{416C064E-628E-47C0-A712-DB178FE9901E}"/>
          </ac:spMkLst>
        </pc:spChg>
        <pc:picChg chg="del">
          <ac:chgData name="Alfred Smith" userId="3c60a3631c0db8ad" providerId="LiveId" clId="{6AB9A101-1486-4609-8D2C-3056C734A61A}" dt="2023-01-18T12:44:11.665" v="76"/>
          <ac:picMkLst>
            <pc:docMk/>
            <pc:sldMk cId="4049696417" sldId="456"/>
            <ac:picMk id="2" creationId="{9A6CE01F-D408-B318-05C1-D01D69C8866E}"/>
          </ac:picMkLst>
        </pc:picChg>
      </pc:sldChg>
      <pc:sldChg chg="modSp mod modTransition">
        <pc:chgData name="Alfred Smith" userId="3c60a3631c0db8ad" providerId="LiveId" clId="{6AB9A101-1486-4609-8D2C-3056C734A61A}" dt="2023-01-18T12:44:11.665" v="76"/>
        <pc:sldMkLst>
          <pc:docMk/>
          <pc:sldMk cId="2618424304" sldId="457"/>
        </pc:sldMkLst>
        <pc:spChg chg="mod">
          <ac:chgData name="Alfred Smith" userId="3c60a3631c0db8ad" providerId="LiveId" clId="{6AB9A101-1486-4609-8D2C-3056C734A61A}" dt="2023-01-18T12:43:38.667" v="71"/>
          <ac:spMkLst>
            <pc:docMk/>
            <pc:sldMk cId="2618424304" sldId="457"/>
            <ac:spMk id="2" creationId="{02CD1E73-687D-3025-8980-41854AF68EE6}"/>
          </ac:spMkLst>
        </pc:spChg>
      </pc:sldChg>
      <pc:sldChg chg="addSp delSp modSp mod modTransition modAnim">
        <pc:chgData name="Alfred Smith" userId="3c60a3631c0db8ad" providerId="LiveId" clId="{6AB9A101-1486-4609-8D2C-3056C734A61A}" dt="2023-01-18T12:45:08.412" v="102"/>
        <pc:sldMkLst>
          <pc:docMk/>
          <pc:sldMk cId="2789980734" sldId="458"/>
        </pc:sldMkLst>
        <pc:spChg chg="add mod">
          <ac:chgData name="Alfred Smith" userId="3c60a3631c0db8ad" providerId="LiveId" clId="{6AB9A101-1486-4609-8D2C-3056C734A61A}" dt="2023-01-18T12:45:08.412" v="102"/>
          <ac:spMkLst>
            <pc:docMk/>
            <pc:sldMk cId="2789980734" sldId="458"/>
            <ac:spMk id="2" creationId="{5A68A84F-DD0D-FEB3-BA67-78D29BC864FE}"/>
          </ac:spMkLst>
        </pc:spChg>
        <pc:spChg chg="del">
          <ac:chgData name="Alfred Smith" userId="3c60a3631c0db8ad" providerId="LiveId" clId="{6AB9A101-1486-4609-8D2C-3056C734A61A}" dt="2023-01-18T12:44:21.650" v="79" actId="478"/>
          <ac:spMkLst>
            <pc:docMk/>
            <pc:sldMk cId="2789980734" sldId="458"/>
            <ac:spMk id="6" creationId="{416C064E-628E-47C0-A712-DB178FE9901E}"/>
          </ac:spMkLst>
        </pc:spChg>
        <pc:picChg chg="del">
          <ac:chgData name="Alfred Smith" userId="3c60a3631c0db8ad" providerId="LiveId" clId="{6AB9A101-1486-4609-8D2C-3056C734A61A}" dt="2023-01-18T12:44:11.665" v="76"/>
          <ac:picMkLst>
            <pc:docMk/>
            <pc:sldMk cId="2789980734" sldId="458"/>
            <ac:picMk id="16" creationId="{B693E2D6-0440-6D89-EF27-23C088EA1DC2}"/>
          </ac:picMkLst>
        </pc:picChg>
      </pc:sldChg>
      <pc:sldChg chg="modSp mod modTransition">
        <pc:chgData name="Alfred Smith" userId="3c60a3631c0db8ad" providerId="LiveId" clId="{6AB9A101-1486-4609-8D2C-3056C734A61A}" dt="2023-01-18T12:44:11.665" v="76"/>
        <pc:sldMkLst>
          <pc:docMk/>
          <pc:sldMk cId="783514268" sldId="459"/>
        </pc:sldMkLst>
        <pc:spChg chg="mod">
          <ac:chgData name="Alfred Smith" userId="3c60a3631c0db8ad" providerId="LiveId" clId="{6AB9A101-1486-4609-8D2C-3056C734A61A}" dt="2023-01-18T12:43:44.950" v="73"/>
          <ac:spMkLst>
            <pc:docMk/>
            <pc:sldMk cId="783514268" sldId="459"/>
            <ac:spMk id="2" creationId="{CA832286-3AF8-2D45-C7E5-1B09E0B3B290}"/>
          </ac:spMkLst>
        </pc:spChg>
      </pc:sldChg>
      <pc:sldChg chg="addSp delSp modSp mod modTransition modAnim">
        <pc:chgData name="Alfred Smith" userId="3c60a3631c0db8ad" providerId="LiveId" clId="{6AB9A101-1486-4609-8D2C-3056C734A61A}" dt="2023-01-18T12:45:10.039" v="103"/>
        <pc:sldMkLst>
          <pc:docMk/>
          <pc:sldMk cId="2691432836" sldId="460"/>
        </pc:sldMkLst>
        <pc:spChg chg="add mod">
          <ac:chgData name="Alfred Smith" userId="3c60a3631c0db8ad" providerId="LiveId" clId="{6AB9A101-1486-4609-8D2C-3056C734A61A}" dt="2023-01-18T12:45:10.039" v="103"/>
          <ac:spMkLst>
            <pc:docMk/>
            <pc:sldMk cId="2691432836" sldId="460"/>
            <ac:spMk id="2" creationId="{F80DEBA1-D379-CA66-D320-38B995799AEE}"/>
          </ac:spMkLst>
        </pc:spChg>
        <pc:spChg chg="del">
          <ac:chgData name="Alfred Smith" userId="3c60a3631c0db8ad" providerId="LiveId" clId="{6AB9A101-1486-4609-8D2C-3056C734A61A}" dt="2023-01-18T12:44:20" v="78" actId="478"/>
          <ac:spMkLst>
            <pc:docMk/>
            <pc:sldMk cId="2691432836" sldId="460"/>
            <ac:spMk id="6" creationId="{416C064E-628E-47C0-A712-DB178FE9901E}"/>
          </ac:spMkLst>
        </pc:spChg>
        <pc:picChg chg="del">
          <ac:chgData name="Alfred Smith" userId="3c60a3631c0db8ad" providerId="LiveId" clId="{6AB9A101-1486-4609-8D2C-3056C734A61A}" dt="2023-01-18T12:44:11.665" v="76"/>
          <ac:picMkLst>
            <pc:docMk/>
            <pc:sldMk cId="2691432836" sldId="460"/>
            <ac:picMk id="3" creationId="{00B5A65C-746C-4573-AC1D-B1B395F2423D}"/>
          </ac:picMkLst>
        </pc:picChg>
      </pc:sldChg>
      <pc:sldChg chg="modSp mod modTransition">
        <pc:chgData name="Alfred Smith" userId="3c60a3631c0db8ad" providerId="LiveId" clId="{6AB9A101-1486-4609-8D2C-3056C734A61A}" dt="2023-01-18T12:44:11.665" v="76"/>
        <pc:sldMkLst>
          <pc:docMk/>
          <pc:sldMk cId="3868250199" sldId="461"/>
        </pc:sldMkLst>
        <pc:spChg chg="mod">
          <ac:chgData name="Alfred Smith" userId="3c60a3631c0db8ad" providerId="LiveId" clId="{6AB9A101-1486-4609-8D2C-3056C734A61A}" dt="2023-01-18T12:43:50.037" v="74"/>
          <ac:spMkLst>
            <pc:docMk/>
            <pc:sldMk cId="3868250199" sldId="461"/>
            <ac:spMk id="2" creationId="{4650CD1F-A312-5E5A-A3C5-0AD6DC426D10}"/>
          </ac:spMkLst>
        </pc:spChg>
      </pc:sldChg>
      <pc:sldChg chg="addSp delSp modSp mod modTransition modAnim">
        <pc:chgData name="Alfred Smith" userId="3c60a3631c0db8ad" providerId="LiveId" clId="{6AB9A101-1486-4609-8D2C-3056C734A61A}" dt="2023-01-18T12:45:11.934" v="104"/>
        <pc:sldMkLst>
          <pc:docMk/>
          <pc:sldMk cId="3941201962" sldId="462"/>
        </pc:sldMkLst>
        <pc:spChg chg="add mod">
          <ac:chgData name="Alfred Smith" userId="3c60a3631c0db8ad" providerId="LiveId" clId="{6AB9A101-1486-4609-8D2C-3056C734A61A}" dt="2023-01-18T12:45:11.934" v="104"/>
          <ac:spMkLst>
            <pc:docMk/>
            <pc:sldMk cId="3941201962" sldId="462"/>
            <ac:spMk id="2" creationId="{E4263393-E992-6D08-4875-94CEC197AEAF}"/>
          </ac:spMkLst>
        </pc:spChg>
        <pc:spChg chg="del">
          <ac:chgData name="Alfred Smith" userId="3c60a3631c0db8ad" providerId="LiveId" clId="{6AB9A101-1486-4609-8D2C-3056C734A61A}" dt="2023-01-18T12:44:18.089" v="77" actId="478"/>
          <ac:spMkLst>
            <pc:docMk/>
            <pc:sldMk cId="3941201962" sldId="462"/>
            <ac:spMk id="6" creationId="{416C064E-628E-47C0-A712-DB178FE9901E}"/>
          </ac:spMkLst>
        </pc:spChg>
        <pc:picChg chg="del">
          <ac:chgData name="Alfred Smith" userId="3c60a3631c0db8ad" providerId="LiveId" clId="{6AB9A101-1486-4609-8D2C-3056C734A61A}" dt="2023-01-18T12:44:11.665" v="76"/>
          <ac:picMkLst>
            <pc:docMk/>
            <pc:sldMk cId="3941201962" sldId="462"/>
            <ac:picMk id="12" creationId="{25869F4E-3FFE-8E7E-BC85-50F3F5884B2C}"/>
          </ac:picMkLst>
        </pc:picChg>
      </pc:sldChg>
      <pc:sldChg chg="modSp mod modTransition">
        <pc:chgData name="Alfred Smith" userId="3c60a3631c0db8ad" providerId="LiveId" clId="{6AB9A101-1486-4609-8D2C-3056C734A61A}" dt="2023-01-18T12:44:11.665" v="76"/>
        <pc:sldMkLst>
          <pc:docMk/>
          <pc:sldMk cId="2982327576" sldId="463"/>
        </pc:sldMkLst>
        <pc:spChg chg="mod">
          <ac:chgData name="Alfred Smith" userId="3c60a3631c0db8ad" providerId="LiveId" clId="{6AB9A101-1486-4609-8D2C-3056C734A61A}" dt="2023-01-18T12:43:53.266" v="75"/>
          <ac:spMkLst>
            <pc:docMk/>
            <pc:sldMk cId="2982327576" sldId="463"/>
            <ac:spMk id="2" creationId="{0D988A83-2850-B103-4838-BE52879DACFC}"/>
          </ac:spMkLst>
        </pc:spChg>
      </pc:sldChg>
      <pc:sldChg chg="delSp modTransition modAnim">
        <pc:chgData name="Alfred Smith" userId="3c60a3631c0db8ad" providerId="LiveId" clId="{6AB9A101-1486-4609-8D2C-3056C734A61A}" dt="2023-01-18T12:44:11.665" v="76"/>
        <pc:sldMkLst>
          <pc:docMk/>
          <pc:sldMk cId="3596600315" sldId="468"/>
        </pc:sldMkLst>
        <pc:picChg chg="del">
          <ac:chgData name="Alfred Smith" userId="3c60a3631c0db8ad" providerId="LiveId" clId="{6AB9A101-1486-4609-8D2C-3056C734A61A}" dt="2023-01-18T12:44:11.665" v="76"/>
          <ac:picMkLst>
            <pc:docMk/>
            <pc:sldMk cId="3596600315" sldId="468"/>
            <ac:picMk id="4" creationId="{8DBBE798-8467-3490-AF3A-AF1135E62B57}"/>
          </ac:picMkLst>
        </pc:picChg>
      </pc:sldChg>
      <pc:sldChg chg="modSp mod modTransition">
        <pc:chgData name="Alfred Smith" userId="3c60a3631c0db8ad" providerId="LiveId" clId="{6AB9A101-1486-4609-8D2C-3056C734A61A}" dt="2023-01-18T12:44:11.665" v="76"/>
        <pc:sldMkLst>
          <pc:docMk/>
          <pc:sldMk cId="3908933123" sldId="469"/>
        </pc:sldMkLst>
        <pc:spChg chg="mod">
          <ac:chgData name="Alfred Smith" userId="3c60a3631c0db8ad" providerId="LiveId" clId="{6AB9A101-1486-4609-8D2C-3056C734A61A}" dt="2023-01-18T12:43:41.752" v="72"/>
          <ac:spMkLst>
            <pc:docMk/>
            <pc:sldMk cId="3908933123" sldId="469"/>
            <ac:spMk id="2" creationId="{95AAB41B-FDDB-B444-78D9-531FCA23947A}"/>
          </ac:spMkLst>
        </pc:spChg>
      </pc:sldChg>
      <pc:sldChg chg="addSp delSp modSp mod modTransition modAnim">
        <pc:chgData name="Alfred Smith" userId="3c60a3631c0db8ad" providerId="LiveId" clId="{6AB9A101-1486-4609-8D2C-3056C734A61A}" dt="2023-01-18T12:45:06.959" v="101"/>
        <pc:sldMkLst>
          <pc:docMk/>
          <pc:sldMk cId="1564470577" sldId="470"/>
        </pc:sldMkLst>
        <pc:spChg chg="add mod">
          <ac:chgData name="Alfred Smith" userId="3c60a3631c0db8ad" providerId="LiveId" clId="{6AB9A101-1486-4609-8D2C-3056C734A61A}" dt="2023-01-18T12:45:06.959" v="101"/>
          <ac:spMkLst>
            <pc:docMk/>
            <pc:sldMk cId="1564470577" sldId="470"/>
            <ac:spMk id="2" creationId="{0A77A03A-1556-631C-6705-A67D4CC9679A}"/>
          </ac:spMkLst>
        </pc:spChg>
        <pc:spChg chg="del">
          <ac:chgData name="Alfred Smith" userId="3c60a3631c0db8ad" providerId="LiveId" clId="{6AB9A101-1486-4609-8D2C-3056C734A61A}" dt="2023-01-18T12:44:23.596" v="80" actId="478"/>
          <ac:spMkLst>
            <pc:docMk/>
            <pc:sldMk cId="1564470577" sldId="470"/>
            <ac:spMk id="6" creationId="{416C064E-628E-47C0-A712-DB178FE9901E}"/>
          </ac:spMkLst>
        </pc:spChg>
        <pc:picChg chg="del">
          <ac:chgData name="Alfred Smith" userId="3c60a3631c0db8ad" providerId="LiveId" clId="{6AB9A101-1486-4609-8D2C-3056C734A61A}" dt="2023-01-18T12:44:11.665" v="76"/>
          <ac:picMkLst>
            <pc:docMk/>
            <pc:sldMk cId="1564470577" sldId="470"/>
            <ac:picMk id="3" creationId="{9BF2525D-AFB8-0F88-1B61-DE0CFE14B40D}"/>
          </ac:picMkLst>
        </pc:picChg>
      </pc:sldChg>
      <pc:sldChg chg="addSp delSp modSp mod modTransition">
        <pc:chgData name="Alfred Smith" userId="3c60a3631c0db8ad" providerId="LiveId" clId="{6AB9A101-1486-4609-8D2C-3056C734A61A}" dt="2023-01-18T12:44:11.665" v="76"/>
        <pc:sldMkLst>
          <pc:docMk/>
          <pc:sldMk cId="2910242945" sldId="471"/>
        </pc:sldMkLst>
        <pc:spChg chg="del mod">
          <ac:chgData name="Alfred Smith" userId="3c60a3631c0db8ad" providerId="LiveId" clId="{6AB9A101-1486-4609-8D2C-3056C734A61A}" dt="2023-01-18T12:42:52.062" v="61" actId="478"/>
          <ac:spMkLst>
            <pc:docMk/>
            <pc:sldMk cId="2910242945" sldId="471"/>
            <ac:spMk id="2" creationId="{69408F0F-53E8-EE23-B4E4-43BEE5669C43}"/>
          </ac:spMkLst>
        </pc:spChg>
        <pc:spChg chg="add mod">
          <ac:chgData name="Alfred Smith" userId="3c60a3631c0db8ad" providerId="LiveId" clId="{6AB9A101-1486-4609-8D2C-3056C734A61A}" dt="2023-01-18T12:42:53.005" v="62"/>
          <ac:spMkLst>
            <pc:docMk/>
            <pc:sldMk cId="2910242945" sldId="471"/>
            <ac:spMk id="5" creationId="{215E176D-60AD-9498-6323-86E43627BE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7.  Haman leads Mordecai on King’s Horse - 6:10-14 (Right Bottom)</a:t>
            </a:r>
          </a:p>
          <a:p>
            <a:pPr algn="l"/>
            <a:r>
              <a:rPr lang="en-US" sz="1200" b="0" i="0" u="none" strike="noStrike" baseline="0" dirty="0">
                <a:latin typeface="TimesNewRomanPSMT"/>
              </a:rPr>
              <a:t>8Esther exposes Haman - 7:1-10 (Right Top Room in Palace)</a:t>
            </a:r>
          </a:p>
          <a:p>
            <a:pPr algn="l"/>
            <a:r>
              <a:rPr lang="en-US" sz="1200" b="0" i="0" u="none" strike="noStrike" baseline="0" dirty="0">
                <a:latin typeface="TimesNewRomanPSMT"/>
              </a:rPr>
              <a:t>. 9.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28-5</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7E98E8-D8AF-16E2-5DF3-3D6DB79FFAA9}"/>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3C23459-722B-5672-E67F-A8FE5C10A2ED}"/>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4Esther said, “If it seems good to the king, let the king and Haman come today to the banquet that I have prepared for him.”</a:t>
            </a:r>
            <a:endParaRPr lang="en-ZA" dirty="0"/>
          </a:p>
        </p:txBody>
      </p:sp>
      <p:sp>
        <p:nvSpPr>
          <p:cNvPr id="2" name="TextBox 1">
            <a:extLst>
              <a:ext uri="{FF2B5EF4-FFF2-40B4-BE49-F238E27FC236}">
                <a16:creationId xmlns:a16="http://schemas.microsoft.com/office/drawing/2014/main" id="{16ADB0EA-114E-617F-3E42-BFE248F8FC3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66580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2EDE1E-5E90-9571-C65B-48226D8748E4}"/>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08D3C07-4E20-C808-7BAD-BB0C84AB29FE}"/>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5Then the king said, “Bring Haman quickly, so that it may be done as Esther has said.” So the king and Haman came to the banquet that Esther had prepared.</a:t>
            </a:r>
            <a:endParaRPr lang="en-ZA" dirty="0"/>
          </a:p>
        </p:txBody>
      </p:sp>
      <p:sp>
        <p:nvSpPr>
          <p:cNvPr id="2" name="TextBox 1">
            <a:extLst>
              <a:ext uri="{FF2B5EF4-FFF2-40B4-BE49-F238E27FC236}">
                <a16:creationId xmlns:a16="http://schemas.microsoft.com/office/drawing/2014/main" id="{29E5FBE9-D09F-0ED9-3EA5-8FDD1F47128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4366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04EA14-1E6D-1910-F549-2132FD016BDA}"/>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7C73112-5411-41F1-4783-AFDC9D70D497}"/>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6The king said to Esther at the banquet of wine, “What is your petition? It shall be granted you. What is your request? Even to the half of the kingdom it shall be performed.”</a:t>
            </a:r>
            <a:endParaRPr lang="en-ZA" dirty="0"/>
          </a:p>
        </p:txBody>
      </p:sp>
      <p:sp>
        <p:nvSpPr>
          <p:cNvPr id="2" name="TextBox 1">
            <a:extLst>
              <a:ext uri="{FF2B5EF4-FFF2-40B4-BE49-F238E27FC236}">
                <a16:creationId xmlns:a16="http://schemas.microsoft.com/office/drawing/2014/main" id="{83FC193F-5182-32BE-2261-74BC212D58F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3805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8657A2-1A73-D014-DC1A-1F0A4D2BAE55}"/>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BA1889F-9167-78AC-8905-D9BCF02EA292}"/>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7Then Esther answered and said, “My petition and my request is this. 8If I have found favor in the sight of the king, and if it pleases the king to grant my petition and to perform my request, let the king and Haman come to the banquet that I will prepare for them, and I will do tomorrow as the king has said.”</a:t>
            </a:r>
            <a:endParaRPr lang="en-ZA" dirty="0"/>
          </a:p>
        </p:txBody>
      </p:sp>
      <p:sp>
        <p:nvSpPr>
          <p:cNvPr id="2" name="TextBox 1">
            <a:extLst>
              <a:ext uri="{FF2B5EF4-FFF2-40B4-BE49-F238E27FC236}">
                <a16:creationId xmlns:a16="http://schemas.microsoft.com/office/drawing/2014/main" id="{DDBE9A5A-2164-1A27-4F88-5D27E432718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0294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58BFD62-B032-3DF6-42C9-2A3A95D98AE8}"/>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3AFF47B-6EF8-41F0-74CD-60BBC71728E1}"/>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9Then Haman went out that day joyful and glad of heart, but when Haman saw Mordecai in the king’s gate, that he didn’t stand up nor move for him, he was filled with wrath against Mordecai.</a:t>
            </a:r>
            <a:endParaRPr lang="en-ZA" dirty="0"/>
          </a:p>
        </p:txBody>
      </p:sp>
      <p:sp>
        <p:nvSpPr>
          <p:cNvPr id="2" name="TextBox 1">
            <a:extLst>
              <a:ext uri="{FF2B5EF4-FFF2-40B4-BE49-F238E27FC236}">
                <a16:creationId xmlns:a16="http://schemas.microsoft.com/office/drawing/2014/main" id="{C3828459-F357-A26D-8AB2-A716580E75B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51156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2B866A-BEBA-05AD-534D-AA661C534EB3}"/>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894F431-9671-8261-EDE2-D36E83336A15}"/>
              </a:ext>
            </a:extLst>
          </p:cNvPr>
          <p:cNvSpPr txBox="1"/>
          <p:nvPr/>
        </p:nvSpPr>
        <p:spPr>
          <a:xfrm>
            <a:off x="6215347" y="2953149"/>
            <a:ext cx="5975129" cy="5652655"/>
          </a:xfrm>
          <a:prstGeom prst="rect">
            <a:avLst/>
          </a:prstGeom>
          <a:noFill/>
        </p:spPr>
        <p:txBody>
          <a:bodyPr wrap="square" rtlCol="0">
            <a:noAutofit/>
          </a:bodyPr>
          <a:lstStyle/>
          <a:p>
            <a:r>
              <a:rPr lang="en-US" sz="6000" b="0" i="0" u="none" strike="noStrike" baseline="0" dirty="0">
                <a:solidFill>
                  <a:schemeClr val="bg1"/>
                </a:solidFill>
                <a:latin typeface="TimesNewRomanPSMT"/>
              </a:rPr>
              <a:t>Esther enters the Throne Room – Esther 5:1-14</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66E0C06-4BBD-659D-8EC4-10BB402F2CF0}"/>
              </a:ext>
            </a:extLst>
          </p:cNvPr>
          <p:cNvPicPr>
            <a:picLocks noChangeAspect="1"/>
          </p:cNvPicPr>
          <p:nvPr/>
        </p:nvPicPr>
        <p:blipFill rotWithShape="1">
          <a:blip r:embed="rId2"/>
          <a:srcRect t="650" b="6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9BB2B86-904F-2BF8-534A-11DFA72B175F}"/>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10Nevertheless Haman restrained himself, and went home. There, he sent and called for his friends and </a:t>
            </a:r>
            <a:r>
              <a:rPr lang="en-US" sz="3600" b="0" i="0" dirty="0" err="1">
                <a:solidFill>
                  <a:srgbClr val="121212"/>
                </a:solidFill>
                <a:effectLst/>
                <a:latin typeface="ArialMT"/>
              </a:rPr>
              <a:t>Zeresh</a:t>
            </a:r>
            <a:r>
              <a:rPr lang="en-US" sz="3600" b="0" i="0" dirty="0">
                <a:solidFill>
                  <a:srgbClr val="121212"/>
                </a:solidFill>
                <a:effectLst/>
                <a:latin typeface="ArialMT"/>
              </a:rPr>
              <a:t> his wife. </a:t>
            </a:r>
            <a:endParaRPr lang="en-ZA" dirty="0"/>
          </a:p>
        </p:txBody>
      </p:sp>
      <p:sp>
        <p:nvSpPr>
          <p:cNvPr id="3" name="TextBox 2">
            <a:extLst>
              <a:ext uri="{FF2B5EF4-FFF2-40B4-BE49-F238E27FC236}">
                <a16:creationId xmlns:a16="http://schemas.microsoft.com/office/drawing/2014/main" id="{6A7C63D9-D389-EAEE-C277-3D1996CCB7C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49696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31D7DCB-F99D-9E16-8159-159CBADABA4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2CD1E73-687D-3025-8980-41854AF68EE6}"/>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 </a:t>
            </a:r>
            <a:r>
              <a:rPr lang="en-US" sz="3600" b="0" i="0" dirty="0">
                <a:solidFill>
                  <a:srgbClr val="121212"/>
                </a:solidFill>
                <a:effectLst/>
                <a:latin typeface="ArialMT"/>
              </a:rPr>
              <a:t>11Haman recounted to them the glory of his riches, the multitude of his children, all the things in which the king had promoted him, and how he had advanced him above the princes and servants of the king.</a:t>
            </a:r>
            <a:endParaRPr lang="en-ZA" dirty="0"/>
          </a:p>
        </p:txBody>
      </p:sp>
      <p:sp>
        <p:nvSpPr>
          <p:cNvPr id="2" name="TextBox 1">
            <a:extLst>
              <a:ext uri="{FF2B5EF4-FFF2-40B4-BE49-F238E27FC236}">
                <a16:creationId xmlns:a16="http://schemas.microsoft.com/office/drawing/2014/main" id="{0A77A03A-1556-631C-6705-A67D4CC9679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56447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6D59A64-C98B-4FEC-5D4B-119A3A664D17}"/>
              </a:ext>
            </a:extLst>
          </p:cNvPr>
          <p:cNvPicPr>
            <a:picLocks noChangeAspect="1"/>
          </p:cNvPicPr>
          <p:nvPr/>
        </p:nvPicPr>
        <p:blipFill>
          <a:blip r:embed="rId2"/>
          <a:stretch>
            <a:fillRect/>
          </a:stretch>
        </p:blipFill>
        <p:spPr>
          <a:xfrm>
            <a:off x="-376432" y="0"/>
            <a:ext cx="12703126" cy="6876486"/>
          </a:xfrm>
          <a:prstGeom prst="rect">
            <a:avLst/>
          </a:prstGeom>
        </p:spPr>
      </p:pic>
      <p:sp>
        <p:nvSpPr>
          <p:cNvPr id="2" name="TextBox 1">
            <a:extLst>
              <a:ext uri="{FF2B5EF4-FFF2-40B4-BE49-F238E27FC236}">
                <a16:creationId xmlns:a16="http://schemas.microsoft.com/office/drawing/2014/main" id="{95AAB41B-FDDB-B444-78D9-531FCA23947A}"/>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08933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12Haman also said, “Yes, Esther the queen let no man come in with the king to the banquet that she had prepared but myself; and tomorrow I am also invited by her together with the king. </a:t>
            </a:r>
            <a:endParaRPr lang="en-ZA" dirty="0"/>
          </a:p>
        </p:txBody>
      </p:sp>
      <p:sp>
        <p:nvSpPr>
          <p:cNvPr id="2" name="TextBox 1">
            <a:extLst>
              <a:ext uri="{FF2B5EF4-FFF2-40B4-BE49-F238E27FC236}">
                <a16:creationId xmlns:a16="http://schemas.microsoft.com/office/drawing/2014/main" id="{5A68A84F-DD0D-FEB3-BA67-78D29BC864F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89980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C11FD0-65B2-A624-F5B2-E487449DA2B8}"/>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A832286-3AF8-2D45-C7E5-1B09E0B3B290}"/>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13Yet all this avails me nothing, so long as I see Mordecai the Jew sitting at the king’s gate.”</a:t>
            </a:r>
            <a:endParaRPr lang="en-ZA" dirty="0"/>
          </a:p>
        </p:txBody>
      </p:sp>
      <p:sp>
        <p:nvSpPr>
          <p:cNvPr id="2" name="TextBox 1">
            <a:extLst>
              <a:ext uri="{FF2B5EF4-FFF2-40B4-BE49-F238E27FC236}">
                <a16:creationId xmlns:a16="http://schemas.microsoft.com/office/drawing/2014/main" id="{F80DEBA1-D379-CA66-D320-38B995799AE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91432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F36C599-B90C-C537-FB7A-27CEEA0A0F84}"/>
              </a:ext>
            </a:extLst>
          </p:cNvPr>
          <p:cNvPicPr>
            <a:picLocks noChangeAspect="1"/>
          </p:cNvPicPr>
          <p:nvPr/>
        </p:nvPicPr>
        <p:blipFill>
          <a:blip r:embed="rId2"/>
          <a:stretch>
            <a:fillRect/>
          </a:stretch>
        </p:blipFill>
        <p:spPr>
          <a:xfrm>
            <a:off x="0" y="-457200"/>
            <a:ext cx="12192000" cy="7315200"/>
          </a:xfrm>
          <a:prstGeom prst="rect">
            <a:avLst/>
          </a:prstGeom>
        </p:spPr>
      </p:pic>
      <p:sp>
        <p:nvSpPr>
          <p:cNvPr id="2" name="TextBox 1">
            <a:extLst>
              <a:ext uri="{FF2B5EF4-FFF2-40B4-BE49-F238E27FC236}">
                <a16:creationId xmlns:a16="http://schemas.microsoft.com/office/drawing/2014/main" id="{4650CD1F-A312-5E5A-A3C5-0AD6DC426D10}"/>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14Then </a:t>
            </a:r>
            <a:r>
              <a:rPr lang="en-US" sz="3200" b="0" i="0" dirty="0" err="1">
                <a:solidFill>
                  <a:srgbClr val="121212"/>
                </a:solidFill>
                <a:effectLst/>
                <a:latin typeface="ArialMT"/>
              </a:rPr>
              <a:t>Zeresh</a:t>
            </a:r>
            <a:r>
              <a:rPr lang="en-US" sz="3200" b="0" i="0" dirty="0">
                <a:solidFill>
                  <a:srgbClr val="121212"/>
                </a:solidFill>
                <a:effectLst/>
                <a:latin typeface="ArialMT"/>
              </a:rPr>
              <a:t> his wife and all his friends said to him, “Let a gallows be made fifty cubits high, and in the morning speak to the king about hanging Mordecai on it. Then go in merrily with the king to the banquet.” This pleased Haman, so he had the gallows made.</a:t>
            </a:r>
            <a:endParaRPr lang="en-ZA" dirty="0"/>
          </a:p>
        </p:txBody>
      </p:sp>
      <p:sp>
        <p:nvSpPr>
          <p:cNvPr id="2" name="TextBox 1">
            <a:extLst>
              <a:ext uri="{FF2B5EF4-FFF2-40B4-BE49-F238E27FC236}">
                <a16:creationId xmlns:a16="http://schemas.microsoft.com/office/drawing/2014/main" id="{E4263393-E992-6D08-4875-94CEC197AEA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941201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5. Esther enters the Throne Room – Esther 5:1-14 (Palace Center)</a:t>
            </a:r>
          </a:p>
          <a:p>
            <a:pPr algn="l"/>
            <a:r>
              <a:rPr lang="en-US" sz="1800" b="0" i="0" u="none" strike="noStrike" baseline="0" dirty="0">
                <a:latin typeface="TimesNewRomanPSMT"/>
              </a:rPr>
              <a:t> </a:t>
            </a:r>
          </a:p>
        </p:txBody>
      </p:sp>
      <p:sp>
        <p:nvSpPr>
          <p:cNvPr id="2" name="TextBox 1">
            <a:extLst>
              <a:ext uri="{FF2B5EF4-FFF2-40B4-BE49-F238E27FC236}">
                <a16:creationId xmlns:a16="http://schemas.microsoft.com/office/drawing/2014/main" id="{5F85E157-13A1-DF48-BB1B-B11545D0811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5EDF75-50BD-ABA2-BF0F-1463F70135A1}"/>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D988A83-2850-B103-4838-BE52879DACFC}"/>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B866A-BEBA-05AD-534D-AA661C534EB3}"/>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15E176D-60AD-9498-6323-86E43627BE6C}"/>
              </a:ext>
            </a:extLst>
          </p:cNvPr>
          <p:cNvSpPr txBox="1"/>
          <p:nvPr/>
        </p:nvSpPr>
        <p:spPr>
          <a:xfrm>
            <a:off x="6215347" y="2953149"/>
            <a:ext cx="5975129" cy="5652655"/>
          </a:xfrm>
          <a:prstGeom prst="rect">
            <a:avLst/>
          </a:prstGeom>
          <a:noFill/>
        </p:spPr>
        <p:txBody>
          <a:bodyPr wrap="square" rtlCol="0">
            <a:noAutofit/>
          </a:bodyPr>
          <a:lstStyle/>
          <a:p>
            <a:r>
              <a:rPr lang="en-US" sz="6000" b="0" i="0" u="none" strike="noStrike" baseline="0" dirty="0">
                <a:solidFill>
                  <a:schemeClr val="bg1"/>
                </a:solidFill>
                <a:latin typeface="TimesNewRomanPSMT"/>
              </a:rPr>
              <a:t>Esther enters the Throne Room – Esther 5:1-14</a:t>
            </a:r>
            <a:endParaRPr lang="en-ZA" sz="6000" dirty="0">
              <a:solidFill>
                <a:schemeClr val="bg1"/>
              </a:solidFill>
            </a:endParaRPr>
          </a:p>
        </p:txBody>
      </p:sp>
    </p:spTree>
    <p:extLst>
      <p:ext uri="{BB962C8B-B14F-4D97-AF65-F5344CB8AC3E}">
        <p14:creationId xmlns:p14="http://schemas.microsoft.com/office/powerpoint/2010/main" val="2910242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Esther 5:</a:t>
            </a:r>
            <a:r>
              <a:rPr lang="en-US" sz="4000" b="0" i="0" dirty="0">
                <a:solidFill>
                  <a:srgbClr val="121212"/>
                </a:solidFill>
                <a:effectLst/>
                <a:latin typeface="ArialMT"/>
              </a:rPr>
              <a:t>1Now on the third day, Esther put on her royal clothing and stood in the inner court of the king’s house, next to the king’s house. The king sat on his royal throne in the royal house, next to the entrance of the house. </a:t>
            </a:r>
            <a:endParaRPr lang="en-ZA" sz="1600" dirty="0"/>
          </a:p>
        </p:txBody>
      </p:sp>
      <p:sp>
        <p:nvSpPr>
          <p:cNvPr id="3" name="TextBox 2">
            <a:extLst>
              <a:ext uri="{FF2B5EF4-FFF2-40B4-BE49-F238E27FC236}">
                <a16:creationId xmlns:a16="http://schemas.microsoft.com/office/drawing/2014/main" id="{77AC320A-9087-9FE3-1B30-C7C9E432117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2386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142673-3D0C-AA8D-DACC-E493EEBBAC62}"/>
              </a:ext>
            </a:extLst>
          </p:cNvPr>
          <p:cNvPicPr>
            <a:picLocks noChangeAspect="1"/>
          </p:cNvPicPr>
          <p:nvPr/>
        </p:nvPicPr>
        <p:blipFill>
          <a:blip r:embed="rId2"/>
          <a:stretch>
            <a:fillRect/>
          </a:stretch>
        </p:blipFill>
        <p:spPr>
          <a:xfrm>
            <a:off x="-369142" y="0"/>
            <a:ext cx="13172023" cy="6858000"/>
          </a:xfrm>
          <a:prstGeom prst="rect">
            <a:avLst/>
          </a:prstGeom>
        </p:spPr>
      </p:pic>
      <p:sp>
        <p:nvSpPr>
          <p:cNvPr id="2" name="TextBox 1">
            <a:extLst>
              <a:ext uri="{FF2B5EF4-FFF2-40B4-BE49-F238E27FC236}">
                <a16:creationId xmlns:a16="http://schemas.microsoft.com/office/drawing/2014/main" id="{E0ECC1B4-B8C6-A80C-49BE-3E17E3B96B3B}"/>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2When the king saw Esther the queen standing in the court, she obtained favor in his sight; and the king held out to Esther the golden scepter that was in his hand. So Esther came near and touched the top of the scepter.</a:t>
            </a:r>
            <a:endParaRPr lang="en-ZA" dirty="0"/>
          </a:p>
        </p:txBody>
      </p:sp>
      <p:sp>
        <p:nvSpPr>
          <p:cNvPr id="2" name="TextBox 1">
            <a:extLst>
              <a:ext uri="{FF2B5EF4-FFF2-40B4-BE49-F238E27FC236}">
                <a16:creationId xmlns:a16="http://schemas.microsoft.com/office/drawing/2014/main" id="{F77E8C20-94AD-3369-65E6-10BAEDFBBD6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8022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33F418-1A9D-595F-3CCC-EB7072675226}"/>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7C30142-A6EC-C823-4A13-6D5324334B02}"/>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3Then the king asked her, “What would you like, queen Esther? What is your request? It shall be given you even to the half of the kingdom.”</a:t>
            </a:r>
            <a:endParaRPr lang="en-ZA" dirty="0"/>
          </a:p>
        </p:txBody>
      </p:sp>
      <p:sp>
        <p:nvSpPr>
          <p:cNvPr id="3" name="TextBox 2">
            <a:extLst>
              <a:ext uri="{FF2B5EF4-FFF2-40B4-BE49-F238E27FC236}">
                <a16:creationId xmlns:a16="http://schemas.microsoft.com/office/drawing/2014/main" id="{23E251D3-560F-57F3-120F-BE66F3CEDC1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18612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1676</TotalTime>
  <Words>809</Words>
  <Application>Microsoft Office PowerPoint</Application>
  <PresentationFormat>Widescreen</PresentationFormat>
  <Paragraphs>61</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ArialMT</vt:lpstr>
      <vt:lpstr>Calibri</vt:lpstr>
      <vt:lpstr>Calibri Light</vt:lpstr>
      <vt:lpstr>Microsoft Himalaya</vt:lpstr>
      <vt:lpstr>TimesNewRomanPS-BoldMT</vt:lpstr>
      <vt:lpstr>TimesNewRomanPSMT</vt:lpstr>
      <vt:lpstr>Office Theme</vt:lpstr>
      <vt:lpstr>28-5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2023-01-18T12:45:14Z</dcterms:modified>
</cp:coreProperties>
</file>