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8E2DF6-1D83-4850-B153-3A56055683AD}" v="16" dt="2023-01-18T13:24:57.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21" autoAdjust="0"/>
    <p:restoredTop sz="94951" autoAdjust="0"/>
  </p:normalViewPr>
  <p:slideViewPr>
    <p:cSldViewPr snapToGrid="0">
      <p:cViewPr varScale="1">
        <p:scale>
          <a:sx n="55" d="100"/>
          <a:sy n="55" d="100"/>
        </p:scale>
        <p:origin x="114" y="13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B8E2DF6-1D83-4850-B153-3A56055683AD}"/>
    <pc:docChg chg="undo custSel modSld">
      <pc:chgData name="Alfred Smith" userId="3c60a3631c0db8ad" providerId="LiveId" clId="{9B8E2DF6-1D83-4850-B153-3A56055683AD}" dt="2023-01-18T13:24:57.803" v="50"/>
      <pc:docMkLst>
        <pc:docMk/>
      </pc:docMkLst>
      <pc:sldChg chg="modSp mod modTransition">
        <pc:chgData name="Alfred Smith" userId="3c60a3631c0db8ad" providerId="LiveId" clId="{9B8E2DF6-1D83-4850-B153-3A56055683AD}" dt="2023-01-18T13:22:06.027" v="22"/>
        <pc:sldMkLst>
          <pc:docMk/>
          <pc:sldMk cId="3261377596" sldId="438"/>
        </pc:sldMkLst>
        <pc:spChg chg="mod">
          <ac:chgData name="Alfred Smith" userId="3c60a3631c0db8ad" providerId="LiveId" clId="{9B8E2DF6-1D83-4850-B153-3A56055683AD}" dt="2023-01-18T13:20:12.571" v="6" actId="1076"/>
          <ac:spMkLst>
            <pc:docMk/>
            <pc:sldMk cId="3261377596" sldId="438"/>
            <ac:spMk id="2" creationId="{F8D8B576-45F4-D7B7-8AF9-AD10E9CC00ED}"/>
          </ac:spMkLst>
        </pc:spChg>
      </pc:sldChg>
      <pc:sldChg chg="addSp delSp modSp mod modTransition modAnim">
        <pc:chgData name="Alfred Smith" userId="3c60a3631c0db8ad" providerId="LiveId" clId="{9B8E2DF6-1D83-4850-B153-3A56055683AD}" dt="2023-01-18T13:24:37.185" v="37"/>
        <pc:sldMkLst>
          <pc:docMk/>
          <pc:sldMk cId="3759221820" sldId="439"/>
        </pc:sldMkLst>
        <pc:spChg chg="add mod">
          <ac:chgData name="Alfred Smith" userId="3c60a3631c0db8ad" providerId="LiveId" clId="{9B8E2DF6-1D83-4850-B153-3A56055683AD}" dt="2023-01-18T13:24:37.185" v="37"/>
          <ac:spMkLst>
            <pc:docMk/>
            <pc:sldMk cId="3759221820" sldId="439"/>
            <ac:spMk id="2" creationId="{3BFF9DB7-B6B4-045D-0DE0-9A5BDE51438B}"/>
          </ac:spMkLst>
        </pc:spChg>
        <pc:spChg chg="del">
          <ac:chgData name="Alfred Smith" userId="3c60a3631c0db8ad" providerId="LiveId" clId="{9B8E2DF6-1D83-4850-B153-3A56055683AD}" dt="2023-01-18T13:24:25.921" v="36" actId="478"/>
          <ac:spMkLst>
            <pc:docMk/>
            <pc:sldMk cId="3759221820" sldId="439"/>
            <ac:spMk id="6" creationId="{416C064E-628E-47C0-A712-DB178FE9901E}"/>
          </ac:spMkLst>
        </pc:spChg>
        <pc:picChg chg="del">
          <ac:chgData name="Alfred Smith" userId="3c60a3631c0db8ad" providerId="LiveId" clId="{9B8E2DF6-1D83-4850-B153-3A56055683AD}" dt="2023-01-18T13:22:06.027" v="22"/>
          <ac:picMkLst>
            <pc:docMk/>
            <pc:sldMk cId="3759221820" sldId="439"/>
            <ac:picMk id="3" creationId="{C0BB8BDC-9CAA-18D6-25E9-FE2553831EBD}"/>
          </ac:picMkLst>
        </pc:picChg>
      </pc:sldChg>
      <pc:sldChg chg="addSp delSp modSp mod modTransition modAnim">
        <pc:chgData name="Alfred Smith" userId="3c60a3631c0db8ad" providerId="LiveId" clId="{9B8E2DF6-1D83-4850-B153-3A56055683AD}" dt="2023-01-18T13:24:38.900" v="38"/>
        <pc:sldMkLst>
          <pc:docMk/>
          <pc:sldMk cId="3676245138" sldId="441"/>
        </pc:sldMkLst>
        <pc:spChg chg="add mod">
          <ac:chgData name="Alfred Smith" userId="3c60a3631c0db8ad" providerId="LiveId" clId="{9B8E2DF6-1D83-4850-B153-3A56055683AD}" dt="2023-01-18T13:24:38.900" v="38"/>
          <ac:spMkLst>
            <pc:docMk/>
            <pc:sldMk cId="3676245138" sldId="441"/>
            <ac:spMk id="2" creationId="{FD7F64BD-3F24-E5AF-BF5A-999EF79CC2B7}"/>
          </ac:spMkLst>
        </pc:spChg>
        <pc:spChg chg="del">
          <ac:chgData name="Alfred Smith" userId="3c60a3631c0db8ad" providerId="LiveId" clId="{9B8E2DF6-1D83-4850-B153-3A56055683AD}" dt="2023-01-18T13:24:23.914" v="35" actId="478"/>
          <ac:spMkLst>
            <pc:docMk/>
            <pc:sldMk cId="3676245138" sldId="441"/>
            <ac:spMk id="6" creationId="{416C064E-628E-47C0-A712-DB178FE9901E}"/>
          </ac:spMkLst>
        </pc:spChg>
        <pc:picChg chg="del">
          <ac:chgData name="Alfred Smith" userId="3c60a3631c0db8ad" providerId="LiveId" clId="{9B8E2DF6-1D83-4850-B153-3A56055683AD}" dt="2023-01-18T13:22:06.027" v="22"/>
          <ac:picMkLst>
            <pc:docMk/>
            <pc:sldMk cId="3676245138" sldId="441"/>
            <ac:picMk id="3" creationId="{60A775E9-1D7A-5AEC-E50D-EC9BCD8360AC}"/>
          </ac:picMkLst>
        </pc:picChg>
      </pc:sldChg>
      <pc:sldChg chg="modSp mod modTransition">
        <pc:chgData name="Alfred Smith" userId="3c60a3631c0db8ad" providerId="LiveId" clId="{9B8E2DF6-1D83-4850-B153-3A56055683AD}" dt="2023-01-18T13:22:06.027" v="22"/>
        <pc:sldMkLst>
          <pc:docMk/>
          <pc:sldMk cId="2180228365" sldId="442"/>
        </pc:sldMkLst>
        <pc:spChg chg="mod">
          <ac:chgData name="Alfred Smith" userId="3c60a3631c0db8ad" providerId="LiveId" clId="{9B8E2DF6-1D83-4850-B153-3A56055683AD}" dt="2023-01-18T13:20:43.076" v="9"/>
          <ac:spMkLst>
            <pc:docMk/>
            <pc:sldMk cId="2180228365" sldId="442"/>
            <ac:spMk id="2" creationId="{1347B62A-CC15-624F-26D3-6DBCB4A31441}"/>
          </ac:spMkLst>
        </pc:spChg>
      </pc:sldChg>
      <pc:sldChg chg="addSp delSp modSp mod modTransition modAnim">
        <pc:chgData name="Alfred Smith" userId="3c60a3631c0db8ad" providerId="LiveId" clId="{9B8E2DF6-1D83-4850-B153-3A56055683AD}" dt="2023-01-18T13:24:40.384" v="39"/>
        <pc:sldMkLst>
          <pc:docMk/>
          <pc:sldMk cId="3095902142" sldId="443"/>
        </pc:sldMkLst>
        <pc:spChg chg="add mod">
          <ac:chgData name="Alfred Smith" userId="3c60a3631c0db8ad" providerId="LiveId" clId="{9B8E2DF6-1D83-4850-B153-3A56055683AD}" dt="2023-01-18T13:24:40.384" v="39"/>
          <ac:spMkLst>
            <pc:docMk/>
            <pc:sldMk cId="3095902142" sldId="443"/>
            <ac:spMk id="2" creationId="{04DEFCD4-C1F0-6D3D-6144-19D611312911}"/>
          </ac:spMkLst>
        </pc:spChg>
        <pc:spChg chg="del">
          <ac:chgData name="Alfred Smith" userId="3c60a3631c0db8ad" providerId="LiveId" clId="{9B8E2DF6-1D83-4850-B153-3A56055683AD}" dt="2023-01-18T13:24:22.191" v="34" actId="478"/>
          <ac:spMkLst>
            <pc:docMk/>
            <pc:sldMk cId="3095902142" sldId="443"/>
            <ac:spMk id="6" creationId="{416C064E-628E-47C0-A712-DB178FE9901E}"/>
          </ac:spMkLst>
        </pc:spChg>
        <pc:picChg chg="del">
          <ac:chgData name="Alfred Smith" userId="3c60a3631c0db8ad" providerId="LiveId" clId="{9B8E2DF6-1D83-4850-B153-3A56055683AD}" dt="2023-01-18T13:22:06.027" v="22"/>
          <ac:picMkLst>
            <pc:docMk/>
            <pc:sldMk cId="3095902142" sldId="443"/>
            <ac:picMk id="10" creationId="{751FC51D-917D-A010-68A3-7B6BEC890691}"/>
          </ac:picMkLst>
        </pc:picChg>
      </pc:sldChg>
      <pc:sldChg chg="modSp mod modTransition">
        <pc:chgData name="Alfred Smith" userId="3c60a3631c0db8ad" providerId="LiveId" clId="{9B8E2DF6-1D83-4850-B153-3A56055683AD}" dt="2023-01-18T13:22:06.027" v="22"/>
        <pc:sldMkLst>
          <pc:docMk/>
          <pc:sldMk cId="1718612039" sldId="444"/>
        </pc:sldMkLst>
        <pc:spChg chg="mod">
          <ac:chgData name="Alfred Smith" userId="3c60a3631c0db8ad" providerId="LiveId" clId="{9B8E2DF6-1D83-4850-B153-3A56055683AD}" dt="2023-01-18T13:20:46.158" v="10"/>
          <ac:spMkLst>
            <pc:docMk/>
            <pc:sldMk cId="1718612039" sldId="444"/>
            <ac:spMk id="2" creationId="{4EA68EC4-A314-44D8-8C0D-96A480082C88}"/>
          </ac:spMkLst>
        </pc:spChg>
      </pc:sldChg>
      <pc:sldChg chg="addSp delSp modSp mod modTransition modAnim">
        <pc:chgData name="Alfred Smith" userId="3c60a3631c0db8ad" providerId="LiveId" clId="{9B8E2DF6-1D83-4850-B153-3A56055683AD}" dt="2023-01-18T13:24:42.008" v="40"/>
        <pc:sldMkLst>
          <pc:docMk/>
          <pc:sldMk cId="2166098122" sldId="445"/>
        </pc:sldMkLst>
        <pc:spChg chg="add mod">
          <ac:chgData name="Alfred Smith" userId="3c60a3631c0db8ad" providerId="LiveId" clId="{9B8E2DF6-1D83-4850-B153-3A56055683AD}" dt="2023-01-18T13:24:42.008" v="40"/>
          <ac:spMkLst>
            <pc:docMk/>
            <pc:sldMk cId="2166098122" sldId="445"/>
            <ac:spMk id="2" creationId="{1BE67051-D319-83B9-B024-FF8DB8A4DA01}"/>
          </ac:spMkLst>
        </pc:spChg>
        <pc:spChg chg="del">
          <ac:chgData name="Alfred Smith" userId="3c60a3631c0db8ad" providerId="LiveId" clId="{9B8E2DF6-1D83-4850-B153-3A56055683AD}" dt="2023-01-18T13:22:43.245" v="33" actId="478"/>
          <ac:spMkLst>
            <pc:docMk/>
            <pc:sldMk cId="2166098122" sldId="445"/>
            <ac:spMk id="6" creationId="{416C064E-628E-47C0-A712-DB178FE9901E}"/>
          </ac:spMkLst>
        </pc:spChg>
        <pc:picChg chg="del">
          <ac:chgData name="Alfred Smith" userId="3c60a3631c0db8ad" providerId="LiveId" clId="{9B8E2DF6-1D83-4850-B153-3A56055683AD}" dt="2023-01-18T13:22:06.027" v="22"/>
          <ac:picMkLst>
            <pc:docMk/>
            <pc:sldMk cId="2166098122" sldId="445"/>
            <ac:picMk id="13" creationId="{2C69A63B-DC79-FFCB-3C5E-EEB5B511AE86}"/>
          </ac:picMkLst>
        </pc:picChg>
      </pc:sldChg>
      <pc:sldChg chg="modSp mod modTransition">
        <pc:chgData name="Alfred Smith" userId="3c60a3631c0db8ad" providerId="LiveId" clId="{9B8E2DF6-1D83-4850-B153-3A56055683AD}" dt="2023-01-18T13:22:06.027" v="22"/>
        <pc:sldMkLst>
          <pc:docMk/>
          <pc:sldMk cId="665805102" sldId="446"/>
        </pc:sldMkLst>
        <pc:spChg chg="mod">
          <ac:chgData name="Alfred Smith" userId="3c60a3631c0db8ad" providerId="LiveId" clId="{9B8E2DF6-1D83-4850-B153-3A56055683AD}" dt="2023-01-18T13:20:49.362" v="11"/>
          <ac:spMkLst>
            <pc:docMk/>
            <pc:sldMk cId="665805102" sldId="446"/>
            <ac:spMk id="2" creationId="{399C981D-3D2E-8E1D-9749-D1F75A57587D}"/>
          </ac:spMkLst>
        </pc:spChg>
      </pc:sldChg>
      <pc:sldChg chg="addSp delSp modSp mod modTransition modAnim">
        <pc:chgData name="Alfred Smith" userId="3c60a3631c0db8ad" providerId="LiveId" clId="{9B8E2DF6-1D83-4850-B153-3A56055683AD}" dt="2023-01-18T13:24:43.484" v="41"/>
        <pc:sldMkLst>
          <pc:docMk/>
          <pc:sldMk cId="2422728137" sldId="447"/>
        </pc:sldMkLst>
        <pc:spChg chg="add mod">
          <ac:chgData name="Alfred Smith" userId="3c60a3631c0db8ad" providerId="LiveId" clId="{9B8E2DF6-1D83-4850-B153-3A56055683AD}" dt="2023-01-18T13:24:43.484" v="41"/>
          <ac:spMkLst>
            <pc:docMk/>
            <pc:sldMk cId="2422728137" sldId="447"/>
            <ac:spMk id="2" creationId="{C9EAB526-A0D5-7037-E5C4-5C1F8EBB2D5C}"/>
          </ac:spMkLst>
        </pc:spChg>
        <pc:spChg chg="del">
          <ac:chgData name="Alfred Smith" userId="3c60a3631c0db8ad" providerId="LiveId" clId="{9B8E2DF6-1D83-4850-B153-3A56055683AD}" dt="2023-01-18T13:22:41.418" v="32" actId="478"/>
          <ac:spMkLst>
            <pc:docMk/>
            <pc:sldMk cId="2422728137" sldId="447"/>
            <ac:spMk id="6" creationId="{416C064E-628E-47C0-A712-DB178FE9901E}"/>
          </ac:spMkLst>
        </pc:spChg>
        <pc:picChg chg="del">
          <ac:chgData name="Alfred Smith" userId="3c60a3631c0db8ad" providerId="LiveId" clId="{9B8E2DF6-1D83-4850-B153-3A56055683AD}" dt="2023-01-18T13:22:06.027" v="22"/>
          <ac:picMkLst>
            <pc:docMk/>
            <pc:sldMk cId="2422728137" sldId="447"/>
            <ac:picMk id="9" creationId="{0673F718-9B0C-202E-1531-006AFBFB1F7F}"/>
          </ac:picMkLst>
        </pc:picChg>
      </pc:sldChg>
      <pc:sldChg chg="modSp mod modTransition">
        <pc:chgData name="Alfred Smith" userId="3c60a3631c0db8ad" providerId="LiveId" clId="{9B8E2DF6-1D83-4850-B153-3A56055683AD}" dt="2023-01-18T13:22:06.027" v="22"/>
        <pc:sldMkLst>
          <pc:docMk/>
          <pc:sldMk cId="843663555" sldId="448"/>
        </pc:sldMkLst>
        <pc:spChg chg="mod">
          <ac:chgData name="Alfred Smith" userId="3c60a3631c0db8ad" providerId="LiveId" clId="{9B8E2DF6-1D83-4850-B153-3A56055683AD}" dt="2023-01-18T13:20:52.382" v="12"/>
          <ac:spMkLst>
            <pc:docMk/>
            <pc:sldMk cId="843663555" sldId="448"/>
            <ac:spMk id="2" creationId="{63AC146D-4612-8FCE-21E1-CA6933BB596C}"/>
          </ac:spMkLst>
        </pc:spChg>
      </pc:sldChg>
      <pc:sldChg chg="addSp delSp modSp mod modTransition modAnim">
        <pc:chgData name="Alfred Smith" userId="3c60a3631c0db8ad" providerId="LiveId" clId="{9B8E2DF6-1D83-4850-B153-3A56055683AD}" dt="2023-01-18T13:24:45.031" v="42"/>
        <pc:sldMkLst>
          <pc:docMk/>
          <pc:sldMk cId="4160448636" sldId="449"/>
        </pc:sldMkLst>
        <pc:spChg chg="add mod">
          <ac:chgData name="Alfred Smith" userId="3c60a3631c0db8ad" providerId="LiveId" clId="{9B8E2DF6-1D83-4850-B153-3A56055683AD}" dt="2023-01-18T13:24:45.031" v="42"/>
          <ac:spMkLst>
            <pc:docMk/>
            <pc:sldMk cId="4160448636" sldId="449"/>
            <ac:spMk id="2" creationId="{20DE9087-63F6-D9BB-9809-D1742FAE7CBA}"/>
          </ac:spMkLst>
        </pc:spChg>
        <pc:spChg chg="del">
          <ac:chgData name="Alfred Smith" userId="3c60a3631c0db8ad" providerId="LiveId" clId="{9B8E2DF6-1D83-4850-B153-3A56055683AD}" dt="2023-01-18T13:22:37.904" v="31" actId="478"/>
          <ac:spMkLst>
            <pc:docMk/>
            <pc:sldMk cId="4160448636" sldId="449"/>
            <ac:spMk id="6" creationId="{416C064E-628E-47C0-A712-DB178FE9901E}"/>
          </ac:spMkLst>
        </pc:spChg>
        <pc:picChg chg="del">
          <ac:chgData name="Alfred Smith" userId="3c60a3631c0db8ad" providerId="LiveId" clId="{9B8E2DF6-1D83-4850-B153-3A56055683AD}" dt="2023-01-18T13:22:06.027" v="22"/>
          <ac:picMkLst>
            <pc:docMk/>
            <pc:sldMk cId="4160448636" sldId="449"/>
            <ac:picMk id="7" creationId="{D7B7ED43-A5DA-B041-6D8F-D6130C6F52D2}"/>
          </ac:picMkLst>
        </pc:picChg>
      </pc:sldChg>
      <pc:sldChg chg="modSp mod modTransition">
        <pc:chgData name="Alfred Smith" userId="3c60a3631c0db8ad" providerId="LiveId" clId="{9B8E2DF6-1D83-4850-B153-3A56055683AD}" dt="2023-01-18T13:22:06.027" v="22"/>
        <pc:sldMkLst>
          <pc:docMk/>
          <pc:sldMk cId="538051216" sldId="450"/>
        </pc:sldMkLst>
        <pc:spChg chg="mod">
          <ac:chgData name="Alfred Smith" userId="3c60a3631c0db8ad" providerId="LiveId" clId="{9B8E2DF6-1D83-4850-B153-3A56055683AD}" dt="2023-01-18T13:20:55.546" v="13"/>
          <ac:spMkLst>
            <pc:docMk/>
            <pc:sldMk cId="538051216" sldId="450"/>
            <ac:spMk id="2" creationId="{19B5DF26-139D-31F4-1967-F9505A196519}"/>
          </ac:spMkLst>
        </pc:spChg>
      </pc:sldChg>
      <pc:sldChg chg="addSp delSp modSp mod modTransition modAnim">
        <pc:chgData name="Alfred Smith" userId="3c60a3631c0db8ad" providerId="LiveId" clId="{9B8E2DF6-1D83-4850-B153-3A56055683AD}" dt="2023-01-18T13:24:46.534" v="43"/>
        <pc:sldMkLst>
          <pc:docMk/>
          <pc:sldMk cId="3386340796" sldId="451"/>
        </pc:sldMkLst>
        <pc:spChg chg="add mod">
          <ac:chgData name="Alfred Smith" userId="3c60a3631c0db8ad" providerId="LiveId" clId="{9B8E2DF6-1D83-4850-B153-3A56055683AD}" dt="2023-01-18T13:24:46.534" v="43"/>
          <ac:spMkLst>
            <pc:docMk/>
            <pc:sldMk cId="3386340796" sldId="451"/>
            <ac:spMk id="2" creationId="{D0AA7028-BC4C-9C20-0D8C-67358EDCDF19}"/>
          </ac:spMkLst>
        </pc:spChg>
        <pc:spChg chg="del">
          <ac:chgData name="Alfred Smith" userId="3c60a3631c0db8ad" providerId="LiveId" clId="{9B8E2DF6-1D83-4850-B153-3A56055683AD}" dt="2023-01-18T13:22:34.733" v="30" actId="478"/>
          <ac:spMkLst>
            <pc:docMk/>
            <pc:sldMk cId="3386340796" sldId="451"/>
            <ac:spMk id="6" creationId="{416C064E-628E-47C0-A712-DB178FE9901E}"/>
          </ac:spMkLst>
        </pc:spChg>
        <pc:picChg chg="del">
          <ac:chgData name="Alfred Smith" userId="3c60a3631c0db8ad" providerId="LiveId" clId="{9B8E2DF6-1D83-4850-B153-3A56055683AD}" dt="2023-01-18T13:22:06.027" v="22"/>
          <ac:picMkLst>
            <pc:docMk/>
            <pc:sldMk cId="3386340796" sldId="451"/>
            <ac:picMk id="7" creationId="{6F3EF305-694E-7FE1-7649-C2C2FB0914E1}"/>
          </ac:picMkLst>
        </pc:picChg>
      </pc:sldChg>
      <pc:sldChg chg="modSp mod modTransition">
        <pc:chgData name="Alfred Smith" userId="3c60a3631c0db8ad" providerId="LiveId" clId="{9B8E2DF6-1D83-4850-B153-3A56055683AD}" dt="2023-01-18T13:22:06.027" v="22"/>
        <pc:sldMkLst>
          <pc:docMk/>
          <pc:sldMk cId="4002949039" sldId="452"/>
        </pc:sldMkLst>
        <pc:spChg chg="mod">
          <ac:chgData name="Alfred Smith" userId="3c60a3631c0db8ad" providerId="LiveId" clId="{9B8E2DF6-1D83-4850-B153-3A56055683AD}" dt="2023-01-18T13:21:02.303" v="14"/>
          <ac:spMkLst>
            <pc:docMk/>
            <pc:sldMk cId="4002949039" sldId="452"/>
            <ac:spMk id="2" creationId="{7DAB8E54-17DA-D3A2-5A28-352F148E25C4}"/>
          </ac:spMkLst>
        </pc:spChg>
      </pc:sldChg>
      <pc:sldChg chg="addSp delSp modSp mod modTransition modAnim">
        <pc:chgData name="Alfred Smith" userId="3c60a3631c0db8ad" providerId="LiveId" clId="{9B8E2DF6-1D83-4850-B153-3A56055683AD}" dt="2023-01-18T13:24:48.120" v="44"/>
        <pc:sldMkLst>
          <pc:docMk/>
          <pc:sldMk cId="283334129" sldId="453"/>
        </pc:sldMkLst>
        <pc:spChg chg="add mod">
          <ac:chgData name="Alfred Smith" userId="3c60a3631c0db8ad" providerId="LiveId" clId="{9B8E2DF6-1D83-4850-B153-3A56055683AD}" dt="2023-01-18T13:24:48.120" v="44"/>
          <ac:spMkLst>
            <pc:docMk/>
            <pc:sldMk cId="283334129" sldId="453"/>
            <ac:spMk id="2" creationId="{EEF6F96B-AAEA-C2A9-EF68-630933760F83}"/>
          </ac:spMkLst>
        </pc:spChg>
        <pc:spChg chg="del">
          <ac:chgData name="Alfred Smith" userId="3c60a3631c0db8ad" providerId="LiveId" clId="{9B8E2DF6-1D83-4850-B153-3A56055683AD}" dt="2023-01-18T13:22:33.221" v="29" actId="478"/>
          <ac:spMkLst>
            <pc:docMk/>
            <pc:sldMk cId="283334129" sldId="453"/>
            <ac:spMk id="6" creationId="{416C064E-628E-47C0-A712-DB178FE9901E}"/>
          </ac:spMkLst>
        </pc:spChg>
        <pc:picChg chg="del">
          <ac:chgData name="Alfred Smith" userId="3c60a3631c0db8ad" providerId="LiveId" clId="{9B8E2DF6-1D83-4850-B153-3A56055683AD}" dt="2023-01-18T13:22:06.027" v="22"/>
          <ac:picMkLst>
            <pc:docMk/>
            <pc:sldMk cId="283334129" sldId="453"/>
            <ac:picMk id="9" creationId="{2EC497A8-BE97-39CA-3981-86CD1A9E9E65}"/>
          </ac:picMkLst>
        </pc:picChg>
      </pc:sldChg>
      <pc:sldChg chg="modSp mod modTransition">
        <pc:chgData name="Alfred Smith" userId="3c60a3631c0db8ad" providerId="LiveId" clId="{9B8E2DF6-1D83-4850-B153-3A56055683AD}" dt="2023-01-18T13:22:06.027" v="22"/>
        <pc:sldMkLst>
          <pc:docMk/>
          <pc:sldMk cId="2511564658" sldId="454"/>
        </pc:sldMkLst>
        <pc:spChg chg="mod">
          <ac:chgData name="Alfred Smith" userId="3c60a3631c0db8ad" providerId="LiveId" clId="{9B8E2DF6-1D83-4850-B153-3A56055683AD}" dt="2023-01-18T13:21:06.231" v="15"/>
          <ac:spMkLst>
            <pc:docMk/>
            <pc:sldMk cId="2511564658" sldId="454"/>
            <ac:spMk id="2" creationId="{5CA6EEF1-8717-7CEA-3F6C-0E89919FF2F3}"/>
          </ac:spMkLst>
        </pc:spChg>
      </pc:sldChg>
      <pc:sldChg chg="addSp delSp modSp mod modTransition modAnim">
        <pc:chgData name="Alfred Smith" userId="3c60a3631c0db8ad" providerId="LiveId" clId="{9B8E2DF6-1D83-4850-B153-3A56055683AD}" dt="2023-01-18T13:24:49.754" v="45"/>
        <pc:sldMkLst>
          <pc:docMk/>
          <pc:sldMk cId="1799939013" sldId="455"/>
        </pc:sldMkLst>
        <pc:spChg chg="add mod">
          <ac:chgData name="Alfred Smith" userId="3c60a3631c0db8ad" providerId="LiveId" clId="{9B8E2DF6-1D83-4850-B153-3A56055683AD}" dt="2023-01-18T13:24:49.754" v="45"/>
          <ac:spMkLst>
            <pc:docMk/>
            <pc:sldMk cId="1799939013" sldId="455"/>
            <ac:spMk id="2" creationId="{B3C05832-AFB4-1D24-6247-64ECEE802DEE}"/>
          </ac:spMkLst>
        </pc:spChg>
        <pc:spChg chg="del">
          <ac:chgData name="Alfred Smith" userId="3c60a3631c0db8ad" providerId="LiveId" clId="{9B8E2DF6-1D83-4850-B153-3A56055683AD}" dt="2023-01-18T13:22:31.519" v="28" actId="478"/>
          <ac:spMkLst>
            <pc:docMk/>
            <pc:sldMk cId="1799939013" sldId="455"/>
            <ac:spMk id="6" creationId="{416C064E-628E-47C0-A712-DB178FE9901E}"/>
          </ac:spMkLst>
        </pc:spChg>
        <pc:picChg chg="del">
          <ac:chgData name="Alfred Smith" userId="3c60a3631c0db8ad" providerId="LiveId" clId="{9B8E2DF6-1D83-4850-B153-3A56055683AD}" dt="2023-01-18T13:22:06.027" v="22"/>
          <ac:picMkLst>
            <pc:docMk/>
            <pc:sldMk cId="1799939013" sldId="455"/>
            <ac:picMk id="7" creationId="{6E8D6A92-7A2D-74AB-4742-38E14F217BFA}"/>
          </ac:picMkLst>
        </pc:picChg>
      </pc:sldChg>
      <pc:sldChg chg="modSp mod modTransition">
        <pc:chgData name="Alfred Smith" userId="3c60a3631c0db8ad" providerId="LiveId" clId="{9B8E2DF6-1D83-4850-B153-3A56055683AD}" dt="2023-01-18T13:22:06.027" v="22"/>
        <pc:sldMkLst>
          <pc:docMk/>
          <pc:sldMk cId="4049696417" sldId="456"/>
        </pc:sldMkLst>
        <pc:spChg chg="mod">
          <ac:chgData name="Alfred Smith" userId="3c60a3631c0db8ad" providerId="LiveId" clId="{9B8E2DF6-1D83-4850-B153-3A56055683AD}" dt="2023-01-18T13:21:10.020" v="16"/>
          <ac:spMkLst>
            <pc:docMk/>
            <pc:sldMk cId="4049696417" sldId="456"/>
            <ac:spMk id="2" creationId="{3FB65EFB-AC83-AB8C-E056-82F46EA58541}"/>
          </ac:spMkLst>
        </pc:spChg>
      </pc:sldChg>
      <pc:sldChg chg="addSp delSp modSp mod modTransition modAnim">
        <pc:chgData name="Alfred Smith" userId="3c60a3631c0db8ad" providerId="LiveId" clId="{9B8E2DF6-1D83-4850-B153-3A56055683AD}" dt="2023-01-18T13:24:51.343" v="46"/>
        <pc:sldMkLst>
          <pc:docMk/>
          <pc:sldMk cId="2618424304" sldId="457"/>
        </pc:sldMkLst>
        <pc:spChg chg="add mod">
          <ac:chgData name="Alfred Smith" userId="3c60a3631c0db8ad" providerId="LiveId" clId="{9B8E2DF6-1D83-4850-B153-3A56055683AD}" dt="2023-01-18T13:24:51.343" v="46"/>
          <ac:spMkLst>
            <pc:docMk/>
            <pc:sldMk cId="2618424304" sldId="457"/>
            <ac:spMk id="2" creationId="{C283E52C-5A6C-76D3-BC8D-A232175B6FD8}"/>
          </ac:spMkLst>
        </pc:spChg>
        <pc:spChg chg="del">
          <ac:chgData name="Alfred Smith" userId="3c60a3631c0db8ad" providerId="LiveId" clId="{9B8E2DF6-1D83-4850-B153-3A56055683AD}" dt="2023-01-18T13:22:29.743" v="27" actId="478"/>
          <ac:spMkLst>
            <pc:docMk/>
            <pc:sldMk cId="2618424304" sldId="457"/>
            <ac:spMk id="6" creationId="{416C064E-628E-47C0-A712-DB178FE9901E}"/>
          </ac:spMkLst>
        </pc:spChg>
        <pc:picChg chg="del">
          <ac:chgData name="Alfred Smith" userId="3c60a3631c0db8ad" providerId="LiveId" clId="{9B8E2DF6-1D83-4850-B153-3A56055683AD}" dt="2023-01-18T13:22:06.027" v="22"/>
          <ac:picMkLst>
            <pc:docMk/>
            <pc:sldMk cId="2618424304" sldId="457"/>
            <ac:picMk id="7" creationId="{8B86D790-AAFC-C8B5-3D82-D82D52723480}"/>
          </ac:picMkLst>
        </pc:picChg>
      </pc:sldChg>
      <pc:sldChg chg="modSp mod modTransition">
        <pc:chgData name="Alfred Smith" userId="3c60a3631c0db8ad" providerId="LiveId" clId="{9B8E2DF6-1D83-4850-B153-3A56055683AD}" dt="2023-01-18T13:22:06.027" v="22"/>
        <pc:sldMkLst>
          <pc:docMk/>
          <pc:sldMk cId="2789980734" sldId="458"/>
        </pc:sldMkLst>
        <pc:spChg chg="mod">
          <ac:chgData name="Alfred Smith" userId="3c60a3631c0db8ad" providerId="LiveId" clId="{9B8E2DF6-1D83-4850-B153-3A56055683AD}" dt="2023-01-18T13:21:15.003" v="17"/>
          <ac:spMkLst>
            <pc:docMk/>
            <pc:sldMk cId="2789980734" sldId="458"/>
            <ac:spMk id="2" creationId="{AAFF48BD-1917-71FE-5B36-AD8C161B679D}"/>
          </ac:spMkLst>
        </pc:spChg>
      </pc:sldChg>
      <pc:sldChg chg="addSp delSp modSp mod modTransition modAnim">
        <pc:chgData name="Alfred Smith" userId="3c60a3631c0db8ad" providerId="LiveId" clId="{9B8E2DF6-1D83-4850-B153-3A56055683AD}" dt="2023-01-18T13:24:52.928" v="47"/>
        <pc:sldMkLst>
          <pc:docMk/>
          <pc:sldMk cId="783514268" sldId="459"/>
        </pc:sldMkLst>
        <pc:spChg chg="add mod">
          <ac:chgData name="Alfred Smith" userId="3c60a3631c0db8ad" providerId="LiveId" clId="{9B8E2DF6-1D83-4850-B153-3A56055683AD}" dt="2023-01-18T13:24:52.928" v="47"/>
          <ac:spMkLst>
            <pc:docMk/>
            <pc:sldMk cId="783514268" sldId="459"/>
            <ac:spMk id="3" creationId="{EB775732-1BD2-C3BA-D7A3-DE6803DE7729}"/>
          </ac:spMkLst>
        </pc:spChg>
        <pc:spChg chg="del">
          <ac:chgData name="Alfred Smith" userId="3c60a3631c0db8ad" providerId="LiveId" clId="{9B8E2DF6-1D83-4850-B153-3A56055683AD}" dt="2023-01-18T13:22:26.999" v="26" actId="478"/>
          <ac:spMkLst>
            <pc:docMk/>
            <pc:sldMk cId="783514268" sldId="459"/>
            <ac:spMk id="6" creationId="{416C064E-628E-47C0-A712-DB178FE9901E}"/>
          </ac:spMkLst>
        </pc:spChg>
        <pc:picChg chg="del">
          <ac:chgData name="Alfred Smith" userId="3c60a3631c0db8ad" providerId="LiveId" clId="{9B8E2DF6-1D83-4850-B153-3A56055683AD}" dt="2023-01-18T13:22:06.027" v="22"/>
          <ac:picMkLst>
            <pc:docMk/>
            <pc:sldMk cId="783514268" sldId="459"/>
            <ac:picMk id="2" creationId="{08F4883C-BC1C-92EF-2BF4-541DEDADA9E0}"/>
          </ac:picMkLst>
        </pc:picChg>
      </pc:sldChg>
      <pc:sldChg chg="modSp mod modTransition">
        <pc:chgData name="Alfred Smith" userId="3c60a3631c0db8ad" providerId="LiveId" clId="{9B8E2DF6-1D83-4850-B153-3A56055683AD}" dt="2023-01-18T13:22:06.027" v="22"/>
        <pc:sldMkLst>
          <pc:docMk/>
          <pc:sldMk cId="2691432836" sldId="460"/>
        </pc:sldMkLst>
        <pc:spChg chg="mod">
          <ac:chgData name="Alfred Smith" userId="3c60a3631c0db8ad" providerId="LiveId" clId="{9B8E2DF6-1D83-4850-B153-3A56055683AD}" dt="2023-01-18T13:21:18.810" v="18"/>
          <ac:spMkLst>
            <pc:docMk/>
            <pc:sldMk cId="2691432836" sldId="460"/>
            <ac:spMk id="2" creationId="{157355E4-1BA5-0176-76F2-57FBD6B50EA8}"/>
          </ac:spMkLst>
        </pc:spChg>
      </pc:sldChg>
      <pc:sldChg chg="addSp delSp modSp mod modTransition modAnim">
        <pc:chgData name="Alfred Smith" userId="3c60a3631c0db8ad" providerId="LiveId" clId="{9B8E2DF6-1D83-4850-B153-3A56055683AD}" dt="2023-01-18T13:24:54.436" v="48"/>
        <pc:sldMkLst>
          <pc:docMk/>
          <pc:sldMk cId="3868250199" sldId="461"/>
        </pc:sldMkLst>
        <pc:spChg chg="add mod">
          <ac:chgData name="Alfred Smith" userId="3c60a3631c0db8ad" providerId="LiveId" clId="{9B8E2DF6-1D83-4850-B153-3A56055683AD}" dt="2023-01-18T13:24:54.436" v="48"/>
          <ac:spMkLst>
            <pc:docMk/>
            <pc:sldMk cId="3868250199" sldId="461"/>
            <ac:spMk id="2" creationId="{B774008E-4C35-3391-6DBC-EAA6DFD61724}"/>
          </ac:spMkLst>
        </pc:spChg>
        <pc:spChg chg="del">
          <ac:chgData name="Alfred Smith" userId="3c60a3631c0db8ad" providerId="LiveId" clId="{9B8E2DF6-1D83-4850-B153-3A56055683AD}" dt="2023-01-18T13:22:25.174" v="25" actId="478"/>
          <ac:spMkLst>
            <pc:docMk/>
            <pc:sldMk cId="3868250199" sldId="461"/>
            <ac:spMk id="6" creationId="{416C064E-628E-47C0-A712-DB178FE9901E}"/>
          </ac:spMkLst>
        </pc:spChg>
        <pc:picChg chg="del">
          <ac:chgData name="Alfred Smith" userId="3c60a3631c0db8ad" providerId="LiveId" clId="{9B8E2DF6-1D83-4850-B153-3A56055683AD}" dt="2023-01-18T13:22:06.027" v="22"/>
          <ac:picMkLst>
            <pc:docMk/>
            <pc:sldMk cId="3868250199" sldId="461"/>
            <ac:picMk id="3" creationId="{CF256AF8-7DF9-1D2B-8C46-9B61486E1B74}"/>
          </ac:picMkLst>
        </pc:picChg>
      </pc:sldChg>
      <pc:sldChg chg="modSp mod modTransition">
        <pc:chgData name="Alfred Smith" userId="3c60a3631c0db8ad" providerId="LiveId" clId="{9B8E2DF6-1D83-4850-B153-3A56055683AD}" dt="2023-01-18T13:22:06.027" v="22"/>
        <pc:sldMkLst>
          <pc:docMk/>
          <pc:sldMk cId="3941201962" sldId="462"/>
        </pc:sldMkLst>
        <pc:spChg chg="mod">
          <ac:chgData name="Alfred Smith" userId="3c60a3631c0db8ad" providerId="LiveId" clId="{9B8E2DF6-1D83-4850-B153-3A56055683AD}" dt="2023-01-18T13:21:22.572" v="19"/>
          <ac:spMkLst>
            <pc:docMk/>
            <pc:sldMk cId="3941201962" sldId="462"/>
            <ac:spMk id="2" creationId="{401C1CCD-B9ED-93C5-6E65-0C97BB68D074}"/>
          </ac:spMkLst>
        </pc:spChg>
      </pc:sldChg>
      <pc:sldChg chg="addSp delSp modSp mod modTransition modAnim">
        <pc:chgData name="Alfred Smith" userId="3c60a3631c0db8ad" providerId="LiveId" clId="{9B8E2DF6-1D83-4850-B153-3A56055683AD}" dt="2023-01-18T13:24:56.057" v="49"/>
        <pc:sldMkLst>
          <pc:docMk/>
          <pc:sldMk cId="2982327576" sldId="463"/>
        </pc:sldMkLst>
        <pc:spChg chg="add mod">
          <ac:chgData name="Alfred Smith" userId="3c60a3631c0db8ad" providerId="LiveId" clId="{9B8E2DF6-1D83-4850-B153-3A56055683AD}" dt="2023-01-18T13:24:56.057" v="49"/>
          <ac:spMkLst>
            <pc:docMk/>
            <pc:sldMk cId="2982327576" sldId="463"/>
            <ac:spMk id="2" creationId="{57BDCD1B-8154-A7C0-2981-E10FD0A3495A}"/>
          </ac:spMkLst>
        </pc:spChg>
        <pc:spChg chg="del">
          <ac:chgData name="Alfred Smith" userId="3c60a3631c0db8ad" providerId="LiveId" clId="{9B8E2DF6-1D83-4850-B153-3A56055683AD}" dt="2023-01-18T13:22:20.962" v="24" actId="478"/>
          <ac:spMkLst>
            <pc:docMk/>
            <pc:sldMk cId="2982327576" sldId="463"/>
            <ac:spMk id="6" creationId="{416C064E-628E-47C0-A712-DB178FE9901E}"/>
          </ac:spMkLst>
        </pc:spChg>
        <pc:picChg chg="del">
          <ac:chgData name="Alfred Smith" userId="3c60a3631c0db8ad" providerId="LiveId" clId="{9B8E2DF6-1D83-4850-B153-3A56055683AD}" dt="2023-01-18T13:22:06.027" v="22"/>
          <ac:picMkLst>
            <pc:docMk/>
            <pc:sldMk cId="2982327576" sldId="463"/>
            <ac:picMk id="3" creationId="{9242287F-59F3-D1B5-FA58-8A3FDA58B379}"/>
          </ac:picMkLst>
        </pc:picChg>
      </pc:sldChg>
      <pc:sldChg chg="modSp mod modTransition">
        <pc:chgData name="Alfred Smith" userId="3c60a3631c0db8ad" providerId="LiveId" clId="{9B8E2DF6-1D83-4850-B153-3A56055683AD}" dt="2023-01-18T13:22:06.027" v="22"/>
        <pc:sldMkLst>
          <pc:docMk/>
          <pc:sldMk cId="3471468068" sldId="464"/>
        </pc:sldMkLst>
        <pc:spChg chg="mod">
          <ac:chgData name="Alfred Smith" userId="3c60a3631c0db8ad" providerId="LiveId" clId="{9B8E2DF6-1D83-4850-B153-3A56055683AD}" dt="2023-01-18T13:21:25.854" v="20"/>
          <ac:spMkLst>
            <pc:docMk/>
            <pc:sldMk cId="3471468068" sldId="464"/>
            <ac:spMk id="2" creationId="{806837B4-8FAB-0246-5EB7-A5AAE907184D}"/>
          </ac:spMkLst>
        </pc:spChg>
      </pc:sldChg>
      <pc:sldChg chg="addSp delSp modSp mod modTransition modAnim">
        <pc:chgData name="Alfred Smith" userId="3c60a3631c0db8ad" providerId="LiveId" clId="{9B8E2DF6-1D83-4850-B153-3A56055683AD}" dt="2023-01-18T13:24:57.803" v="50"/>
        <pc:sldMkLst>
          <pc:docMk/>
          <pc:sldMk cId="3894174290" sldId="465"/>
        </pc:sldMkLst>
        <pc:spChg chg="add mod">
          <ac:chgData name="Alfred Smith" userId="3c60a3631c0db8ad" providerId="LiveId" clId="{9B8E2DF6-1D83-4850-B153-3A56055683AD}" dt="2023-01-18T13:24:57.803" v="50"/>
          <ac:spMkLst>
            <pc:docMk/>
            <pc:sldMk cId="3894174290" sldId="465"/>
            <ac:spMk id="2" creationId="{3A7C9080-C1A4-F5C3-B3D3-192D5B07094D}"/>
          </ac:spMkLst>
        </pc:spChg>
        <pc:spChg chg="del">
          <ac:chgData name="Alfred Smith" userId="3c60a3631c0db8ad" providerId="LiveId" clId="{9B8E2DF6-1D83-4850-B153-3A56055683AD}" dt="2023-01-18T13:22:19.103" v="23" actId="478"/>
          <ac:spMkLst>
            <pc:docMk/>
            <pc:sldMk cId="3894174290" sldId="465"/>
            <ac:spMk id="6" creationId="{416C064E-628E-47C0-A712-DB178FE9901E}"/>
          </ac:spMkLst>
        </pc:spChg>
        <pc:picChg chg="del">
          <ac:chgData name="Alfred Smith" userId="3c60a3631c0db8ad" providerId="LiveId" clId="{9B8E2DF6-1D83-4850-B153-3A56055683AD}" dt="2023-01-18T13:22:06.027" v="22"/>
          <ac:picMkLst>
            <pc:docMk/>
            <pc:sldMk cId="3894174290" sldId="465"/>
            <ac:picMk id="3" creationId="{A0639C90-C193-01AA-58BB-25344D9E7218}"/>
          </ac:picMkLst>
        </pc:picChg>
      </pc:sldChg>
      <pc:sldChg chg="modSp mod modTransition">
        <pc:chgData name="Alfred Smith" userId="3c60a3631c0db8ad" providerId="LiveId" clId="{9B8E2DF6-1D83-4850-B153-3A56055683AD}" dt="2023-01-18T13:22:06.027" v="22"/>
        <pc:sldMkLst>
          <pc:docMk/>
          <pc:sldMk cId="581074576" sldId="466"/>
        </pc:sldMkLst>
        <pc:spChg chg="mod">
          <ac:chgData name="Alfred Smith" userId="3c60a3631c0db8ad" providerId="LiveId" clId="{9B8E2DF6-1D83-4850-B153-3A56055683AD}" dt="2023-01-18T13:21:50.791" v="21"/>
          <ac:spMkLst>
            <pc:docMk/>
            <pc:sldMk cId="581074576" sldId="466"/>
            <ac:spMk id="2" creationId="{96F0CAF4-875D-7215-B322-6BBDD0056C39}"/>
          </ac:spMkLst>
        </pc:spChg>
      </pc:sldChg>
      <pc:sldChg chg="delSp modTransition modAnim">
        <pc:chgData name="Alfred Smith" userId="3c60a3631c0db8ad" providerId="LiveId" clId="{9B8E2DF6-1D83-4850-B153-3A56055683AD}" dt="2023-01-18T13:22:06.027" v="22"/>
        <pc:sldMkLst>
          <pc:docMk/>
          <pc:sldMk cId="3596600315" sldId="468"/>
        </pc:sldMkLst>
        <pc:picChg chg="del">
          <ac:chgData name="Alfred Smith" userId="3c60a3631c0db8ad" providerId="LiveId" clId="{9B8E2DF6-1D83-4850-B153-3A56055683AD}" dt="2023-01-18T13:22:06.027" v="22"/>
          <ac:picMkLst>
            <pc:docMk/>
            <pc:sldMk cId="3596600315" sldId="468"/>
            <ac:picMk id="5" creationId="{80143EB1-7EDE-B9AF-D5BD-65EB06E31BDA}"/>
          </ac:picMkLst>
        </pc:picChg>
      </pc:sldChg>
      <pc:sldChg chg="addSp delSp modSp mod modTransition">
        <pc:chgData name="Alfred Smith" userId="3c60a3631c0db8ad" providerId="LiveId" clId="{9B8E2DF6-1D83-4850-B153-3A56055683AD}" dt="2023-01-18T13:22:06.027" v="22"/>
        <pc:sldMkLst>
          <pc:docMk/>
          <pc:sldMk cId="988430586" sldId="469"/>
        </pc:sldMkLst>
        <pc:spChg chg="del">
          <ac:chgData name="Alfred Smith" userId="3c60a3631c0db8ad" providerId="LiveId" clId="{9B8E2DF6-1D83-4850-B153-3A56055683AD}" dt="2023-01-18T13:20:22.940" v="7" actId="478"/>
          <ac:spMkLst>
            <pc:docMk/>
            <pc:sldMk cId="988430586" sldId="469"/>
            <ac:spMk id="2" creationId="{189F995C-6715-818E-921F-AE109CDFCBFA}"/>
          </ac:spMkLst>
        </pc:spChg>
        <pc:spChg chg="add mod">
          <ac:chgData name="Alfred Smith" userId="3c60a3631c0db8ad" providerId="LiveId" clId="{9B8E2DF6-1D83-4850-B153-3A56055683AD}" dt="2023-01-18T13:20:23.872" v="8"/>
          <ac:spMkLst>
            <pc:docMk/>
            <pc:sldMk cId="988430586" sldId="469"/>
            <ac:spMk id="5" creationId="{EF094728-312A-0AC8-C16B-B11A92A2DB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28-6</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5E592E2-8B02-27D0-7837-8C38EEA289CA}"/>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99C981D-3D2E-8E1D-9749-D1F75A57587D}"/>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The king said, “Who is in the court?” Now Haman had come into the outer court of the king’s house, to speak to the king about hanging Mordecai on the gallows that he had prepared for him.</a:t>
            </a:r>
            <a:endParaRPr lang="en-ZA" sz="4000" dirty="0"/>
          </a:p>
        </p:txBody>
      </p:sp>
      <p:sp>
        <p:nvSpPr>
          <p:cNvPr id="2" name="TextBox 1">
            <a:extLst>
              <a:ext uri="{FF2B5EF4-FFF2-40B4-BE49-F238E27FC236}">
                <a16:creationId xmlns:a16="http://schemas.microsoft.com/office/drawing/2014/main" id="{C9EAB526-A0D5-7037-E5C4-5C1F8EBB2D5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7B94435-D294-0085-B100-E4BA55E2C324}"/>
              </a:ext>
            </a:extLst>
          </p:cNvPr>
          <p:cNvPicPr>
            <a:picLocks noChangeAspect="1"/>
          </p:cNvPicPr>
          <p:nvPr/>
        </p:nvPicPr>
        <p:blipFill>
          <a:blip r:embed="rId2"/>
          <a:stretch>
            <a:fillRect/>
          </a:stretch>
        </p:blipFill>
        <p:spPr>
          <a:xfrm>
            <a:off x="-1" y="-227263"/>
            <a:ext cx="12191999" cy="7085263"/>
          </a:xfrm>
          <a:prstGeom prst="rect">
            <a:avLst/>
          </a:prstGeom>
        </p:spPr>
      </p:pic>
      <p:sp>
        <p:nvSpPr>
          <p:cNvPr id="2" name="TextBox 1">
            <a:extLst>
              <a:ext uri="{FF2B5EF4-FFF2-40B4-BE49-F238E27FC236}">
                <a16:creationId xmlns:a16="http://schemas.microsoft.com/office/drawing/2014/main" id="{63AC146D-4612-8FCE-21E1-CA6933BB596C}"/>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5The king’s servants said to him, “Behold, Haman stands in the court.”</a:t>
            </a:r>
          </a:p>
          <a:p>
            <a:pPr algn="l"/>
            <a:r>
              <a:rPr lang="en-US" sz="4000" b="0" i="0" dirty="0">
                <a:solidFill>
                  <a:srgbClr val="121212"/>
                </a:solidFill>
                <a:effectLst/>
                <a:latin typeface="ArialMT"/>
              </a:rPr>
              <a:t>The king said, “Let him come in.”</a:t>
            </a:r>
          </a:p>
          <a:p>
            <a:endParaRPr lang="en-ZA" dirty="0"/>
          </a:p>
        </p:txBody>
      </p:sp>
      <p:sp>
        <p:nvSpPr>
          <p:cNvPr id="2" name="TextBox 1">
            <a:extLst>
              <a:ext uri="{FF2B5EF4-FFF2-40B4-BE49-F238E27FC236}">
                <a16:creationId xmlns:a16="http://schemas.microsoft.com/office/drawing/2014/main" id="{20DE9087-63F6-D9BB-9809-D1742FAE7CB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2A9E7E-8D59-5FEE-D51B-4AC2EC12E5E0}"/>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9B5DF26-139D-31F4-1967-F9505A196519}"/>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6So Haman came in. The king said to him, “What shall be done to the man whom the king delights to honor?”</a:t>
            </a:r>
          </a:p>
          <a:p>
            <a:pPr algn="l"/>
            <a:r>
              <a:rPr lang="en-US" sz="4000" b="0" i="0" dirty="0">
                <a:solidFill>
                  <a:srgbClr val="121212"/>
                </a:solidFill>
                <a:effectLst/>
                <a:latin typeface="ArialMT"/>
              </a:rPr>
              <a:t>Now Haman said in his heart, “Who would the king delight to honor more than myself?”</a:t>
            </a:r>
          </a:p>
          <a:p>
            <a:endParaRPr lang="en-ZA" dirty="0"/>
          </a:p>
        </p:txBody>
      </p:sp>
      <p:sp>
        <p:nvSpPr>
          <p:cNvPr id="2" name="TextBox 1">
            <a:extLst>
              <a:ext uri="{FF2B5EF4-FFF2-40B4-BE49-F238E27FC236}">
                <a16:creationId xmlns:a16="http://schemas.microsoft.com/office/drawing/2014/main" id="{D0AA7028-BC4C-9C20-0D8C-67358EDCDF1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D660E9-C526-AD85-E9DF-FE00D65507BD}"/>
              </a:ext>
            </a:extLst>
          </p:cNvPr>
          <p:cNvPicPr>
            <a:picLocks noChangeAspect="1"/>
          </p:cNvPicPr>
          <p:nvPr/>
        </p:nvPicPr>
        <p:blipFill>
          <a:blip r:embed="rId2"/>
          <a:stretch>
            <a:fillRect/>
          </a:stretch>
        </p:blipFill>
        <p:spPr>
          <a:xfrm>
            <a:off x="-690113" y="-26927"/>
            <a:ext cx="12882112" cy="6884927"/>
          </a:xfrm>
          <a:prstGeom prst="rect">
            <a:avLst/>
          </a:prstGeom>
        </p:spPr>
      </p:pic>
      <p:sp>
        <p:nvSpPr>
          <p:cNvPr id="2" name="TextBox 1">
            <a:extLst>
              <a:ext uri="{FF2B5EF4-FFF2-40B4-BE49-F238E27FC236}">
                <a16:creationId xmlns:a16="http://schemas.microsoft.com/office/drawing/2014/main" id="{7DAB8E54-17DA-D3A2-5A28-352F148E25C4}"/>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a:t>
            </a:r>
            <a:r>
              <a:rPr lang="en-US" sz="4000" b="0" i="0" dirty="0">
                <a:solidFill>
                  <a:srgbClr val="121212"/>
                </a:solidFill>
                <a:effectLst/>
                <a:latin typeface="ArialMT"/>
              </a:rPr>
              <a:t>7Haman said to the king, “For the man whom the king delights to honor, 8let royal clothing be brought which the king uses to wear, and the horse that the king rides on, and on the head of which a royal crown is set. </a:t>
            </a:r>
            <a:endParaRPr lang="en-ZA" dirty="0"/>
          </a:p>
        </p:txBody>
      </p:sp>
      <p:sp>
        <p:nvSpPr>
          <p:cNvPr id="2" name="TextBox 1">
            <a:extLst>
              <a:ext uri="{FF2B5EF4-FFF2-40B4-BE49-F238E27FC236}">
                <a16:creationId xmlns:a16="http://schemas.microsoft.com/office/drawing/2014/main" id="{EEF6F96B-AAEA-C2A9-EF68-630933760F8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B1673AE-7C1E-6A80-9B09-87388459C3DC}"/>
              </a:ext>
            </a:extLst>
          </p:cNvPr>
          <p:cNvPicPr>
            <a:picLocks noChangeAspect="1"/>
          </p:cNvPicPr>
          <p:nvPr/>
        </p:nvPicPr>
        <p:blipFill>
          <a:blip r:embed="rId2"/>
          <a:stretch>
            <a:fillRect/>
          </a:stretch>
        </p:blipFill>
        <p:spPr>
          <a:xfrm>
            <a:off x="0" y="0"/>
            <a:ext cx="12191999" cy="7527636"/>
          </a:xfrm>
          <a:prstGeom prst="rect">
            <a:avLst/>
          </a:prstGeom>
        </p:spPr>
      </p:pic>
      <p:sp>
        <p:nvSpPr>
          <p:cNvPr id="2" name="TextBox 1">
            <a:extLst>
              <a:ext uri="{FF2B5EF4-FFF2-40B4-BE49-F238E27FC236}">
                <a16:creationId xmlns:a16="http://schemas.microsoft.com/office/drawing/2014/main" id="{5CA6EEF1-8717-7CEA-3F6C-0E89919FF2F3}"/>
              </a:ext>
            </a:extLst>
          </p:cNvPr>
          <p:cNvSpPr txBox="1"/>
          <p:nvPr/>
        </p:nvSpPr>
        <p:spPr>
          <a:xfrm>
            <a:off x="138941" y="2270479"/>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9Let the clothing and the horse be delivered to the hand of one of the king’s most noble princes, that they may array the man whom the king delights to honor with them, and have him ride on horseback through the city square, and proclaim before him, ‘Thus it shall be done to the man whom the king delights to honor!’”</a:t>
            </a:r>
            <a:endParaRPr lang="en-ZA" sz="1400" dirty="0"/>
          </a:p>
        </p:txBody>
      </p:sp>
      <p:sp>
        <p:nvSpPr>
          <p:cNvPr id="2" name="TextBox 1">
            <a:extLst>
              <a:ext uri="{FF2B5EF4-FFF2-40B4-BE49-F238E27FC236}">
                <a16:creationId xmlns:a16="http://schemas.microsoft.com/office/drawing/2014/main" id="{B3C05832-AFB4-1D24-6247-64ECEE802DE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9B3B7A-57F3-4B25-EEDF-DC27C43DE7B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8D8B576-45F4-D7B7-8AF9-AD10E9CC00ED}"/>
              </a:ext>
            </a:extLst>
          </p:cNvPr>
          <p:cNvSpPr txBox="1"/>
          <p:nvPr/>
        </p:nvSpPr>
        <p:spPr>
          <a:xfrm>
            <a:off x="6955956" y="2300387"/>
            <a:ext cx="5975129" cy="3906982"/>
          </a:xfrm>
          <a:prstGeom prst="rect">
            <a:avLst/>
          </a:prstGeom>
          <a:noFill/>
        </p:spPr>
        <p:txBody>
          <a:bodyPr wrap="square" rtlCol="0">
            <a:noAutofit/>
          </a:bodyPr>
          <a:lstStyle/>
          <a:p>
            <a:r>
              <a:rPr lang="en-US" sz="6000" b="0" i="0" u="none" strike="noStrike" baseline="0" dirty="0">
                <a:solidFill>
                  <a:schemeClr val="bg1"/>
                </a:solidFill>
                <a:latin typeface="TimesNewRomanPSMT"/>
              </a:rPr>
              <a:t>The King asks Haman what should be done - Esther 6:1-14</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A5AC9A-A4DD-615C-592D-2DD44CAD5F7A}"/>
              </a:ext>
            </a:extLst>
          </p:cNvPr>
          <p:cNvPicPr>
            <a:picLocks noChangeAspect="1"/>
          </p:cNvPicPr>
          <p:nvPr/>
        </p:nvPicPr>
        <p:blipFill>
          <a:blip r:embed="rId2"/>
          <a:stretch>
            <a:fillRect/>
          </a:stretch>
        </p:blipFill>
        <p:spPr>
          <a:xfrm>
            <a:off x="5850" y="-189411"/>
            <a:ext cx="12186149" cy="7047411"/>
          </a:xfrm>
          <a:prstGeom prst="rect">
            <a:avLst/>
          </a:prstGeom>
        </p:spPr>
      </p:pic>
      <p:sp>
        <p:nvSpPr>
          <p:cNvPr id="2" name="TextBox 1">
            <a:extLst>
              <a:ext uri="{FF2B5EF4-FFF2-40B4-BE49-F238E27FC236}">
                <a16:creationId xmlns:a16="http://schemas.microsoft.com/office/drawing/2014/main" id="{3FB65EFB-AC83-AB8C-E056-82F46EA58541}"/>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10Then the king said to Haman, “Hurry and take the clothing and the horse, as you have said, and do this for Mordecai the Jew, who sits at the king’s gate. Let nothing fail of all that you have spoken.”</a:t>
            </a:r>
            <a:endParaRPr lang="en-ZA" dirty="0"/>
          </a:p>
        </p:txBody>
      </p:sp>
      <p:sp>
        <p:nvSpPr>
          <p:cNvPr id="2" name="TextBox 1">
            <a:extLst>
              <a:ext uri="{FF2B5EF4-FFF2-40B4-BE49-F238E27FC236}">
                <a16:creationId xmlns:a16="http://schemas.microsoft.com/office/drawing/2014/main" id="{C283E52C-5A6C-76D3-BC8D-A232175B6FD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84581F-8984-1A11-B616-4F00A7C4720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AFF48BD-1917-71FE-5B36-AD8C161B679D}"/>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11Then Haman took the clothing and the horse, and arrayed Mordecai, and had him ride through the city square, and proclaimed before him, “Thus it shall be done to the man whom the king delights to honor!”</a:t>
            </a:r>
            <a:endParaRPr lang="en-ZA" dirty="0"/>
          </a:p>
        </p:txBody>
      </p:sp>
      <p:sp>
        <p:nvSpPr>
          <p:cNvPr id="3" name="TextBox 2">
            <a:extLst>
              <a:ext uri="{FF2B5EF4-FFF2-40B4-BE49-F238E27FC236}">
                <a16:creationId xmlns:a16="http://schemas.microsoft.com/office/drawing/2014/main" id="{EB775732-1BD2-C3BA-D7A3-DE6803DE772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83514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AECCAF-410B-36BD-A6A4-BDE617A4A40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57355E4-1BA5-0176-76F2-57FBD6B50EA8}"/>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12Mordecai came back to the king’s gate, but Haman hurried to his house, mourning and having his head covered. </a:t>
            </a:r>
            <a:endParaRPr lang="en-ZA" dirty="0"/>
          </a:p>
        </p:txBody>
      </p:sp>
      <p:sp>
        <p:nvSpPr>
          <p:cNvPr id="2" name="TextBox 1">
            <a:extLst>
              <a:ext uri="{FF2B5EF4-FFF2-40B4-BE49-F238E27FC236}">
                <a16:creationId xmlns:a16="http://schemas.microsoft.com/office/drawing/2014/main" id="{B774008E-4C35-3391-6DBC-EAA6DFD6172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6825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96306E4-E6ED-8867-3986-733FA7C81149}"/>
              </a:ext>
            </a:extLst>
          </p:cNvPr>
          <p:cNvPicPr>
            <a:picLocks noChangeAspect="1"/>
          </p:cNvPicPr>
          <p:nvPr/>
        </p:nvPicPr>
        <p:blipFill rotWithShape="1">
          <a:blip r:embed="rId2"/>
          <a:srcRect b="929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01C1CCD-B9ED-93C5-6E65-0C97BB68D074}"/>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13Haman recounted to </a:t>
            </a:r>
            <a:r>
              <a:rPr lang="en-US" sz="3600" b="0" i="0" dirty="0" err="1">
                <a:solidFill>
                  <a:srgbClr val="121212"/>
                </a:solidFill>
                <a:effectLst/>
                <a:latin typeface="ArialMT"/>
              </a:rPr>
              <a:t>Zeresh</a:t>
            </a:r>
            <a:r>
              <a:rPr lang="en-US" sz="3600" b="0" i="0" dirty="0">
                <a:solidFill>
                  <a:srgbClr val="121212"/>
                </a:solidFill>
                <a:effectLst/>
                <a:latin typeface="ArialMT"/>
              </a:rPr>
              <a:t> his wife and all his friends everything that had happened to him. Then his wise men and </a:t>
            </a:r>
            <a:r>
              <a:rPr lang="en-US" sz="3600" b="0" i="0" dirty="0" err="1">
                <a:solidFill>
                  <a:srgbClr val="121212"/>
                </a:solidFill>
                <a:effectLst/>
                <a:latin typeface="ArialMT"/>
              </a:rPr>
              <a:t>Zeresh</a:t>
            </a:r>
            <a:r>
              <a:rPr lang="en-US" sz="3600" b="0" i="0" dirty="0">
                <a:solidFill>
                  <a:srgbClr val="121212"/>
                </a:solidFill>
                <a:effectLst/>
                <a:latin typeface="ArialMT"/>
              </a:rPr>
              <a:t> his wife said to him, “If Mordecai, before whom you have begun to fall, is of Jewish descent, you will not prevail against him, but you will surely fall before him.” </a:t>
            </a:r>
            <a:endParaRPr lang="en-ZA" dirty="0"/>
          </a:p>
        </p:txBody>
      </p:sp>
      <p:sp>
        <p:nvSpPr>
          <p:cNvPr id="2" name="TextBox 1">
            <a:extLst>
              <a:ext uri="{FF2B5EF4-FFF2-40B4-BE49-F238E27FC236}">
                <a16:creationId xmlns:a16="http://schemas.microsoft.com/office/drawing/2014/main" id="{57BDCD1B-8154-A7C0-2981-E10FD0A3495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98232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FCDFD0-86F9-5D3D-4ED5-58C7F8C56B7B}"/>
              </a:ext>
            </a:extLst>
          </p:cNvPr>
          <p:cNvPicPr>
            <a:picLocks noChangeAspect="1"/>
          </p:cNvPicPr>
          <p:nvPr/>
        </p:nvPicPr>
        <p:blipFill>
          <a:blip r:embed="rId2"/>
          <a:stretch>
            <a:fillRect/>
          </a:stretch>
        </p:blipFill>
        <p:spPr>
          <a:xfrm>
            <a:off x="0" y="-486578"/>
            <a:ext cx="12192000" cy="7344578"/>
          </a:xfrm>
          <a:prstGeom prst="rect">
            <a:avLst/>
          </a:prstGeom>
        </p:spPr>
      </p:pic>
      <p:sp>
        <p:nvSpPr>
          <p:cNvPr id="2" name="TextBox 1">
            <a:extLst>
              <a:ext uri="{FF2B5EF4-FFF2-40B4-BE49-F238E27FC236}">
                <a16:creationId xmlns:a16="http://schemas.microsoft.com/office/drawing/2014/main" id="{806837B4-8FAB-0246-5EB7-A5AAE907184D}"/>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14While they were yet talking with him, the king’s eunuchs came, and hurried to bring Haman to the banquet that Esther had prepared.</a:t>
            </a:r>
            <a:endParaRPr lang="en-ZA" dirty="0"/>
          </a:p>
        </p:txBody>
      </p:sp>
      <p:sp>
        <p:nvSpPr>
          <p:cNvPr id="2" name="TextBox 1">
            <a:extLst>
              <a:ext uri="{FF2B5EF4-FFF2-40B4-BE49-F238E27FC236}">
                <a16:creationId xmlns:a16="http://schemas.microsoft.com/office/drawing/2014/main" id="{3A7C9080-C1A4-F5C3-B3D3-192D5B07094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9417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The King asks Haman what should be done - Esther 6:1-14 (Left Top Room in Palace)</a:t>
            </a:r>
          </a:p>
        </p:txBody>
      </p:sp>
      <p:sp>
        <p:nvSpPr>
          <p:cNvPr id="2" name="TextBox 1">
            <a:extLst>
              <a:ext uri="{FF2B5EF4-FFF2-40B4-BE49-F238E27FC236}">
                <a16:creationId xmlns:a16="http://schemas.microsoft.com/office/drawing/2014/main" id="{3BFF9DB7-B6B4-045D-0DE0-9A5BDE51438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AE1DDE-3310-C4C7-656D-F730164A932C}"/>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6F0CAF4-875D-7215-B322-6BBDD0056C39}"/>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9B3B7A-57F3-4B25-EEDF-DC27C43DE7B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F094728-312A-0AC8-C16B-B11A92A2DB14}"/>
              </a:ext>
            </a:extLst>
          </p:cNvPr>
          <p:cNvSpPr txBox="1"/>
          <p:nvPr/>
        </p:nvSpPr>
        <p:spPr>
          <a:xfrm>
            <a:off x="6955956" y="2300387"/>
            <a:ext cx="5975129" cy="3906982"/>
          </a:xfrm>
          <a:prstGeom prst="rect">
            <a:avLst/>
          </a:prstGeom>
          <a:noFill/>
        </p:spPr>
        <p:txBody>
          <a:bodyPr wrap="square" rtlCol="0">
            <a:noAutofit/>
          </a:bodyPr>
          <a:lstStyle/>
          <a:p>
            <a:r>
              <a:rPr lang="en-US" sz="6000" b="0" i="0" u="none" strike="noStrike" baseline="0" dirty="0">
                <a:solidFill>
                  <a:schemeClr val="bg1"/>
                </a:solidFill>
                <a:latin typeface="TimesNewRomanPSMT"/>
              </a:rPr>
              <a:t>The King asks Haman what should be done - Esther 6:1-14</a:t>
            </a:r>
            <a:endParaRPr lang="en-ZA" sz="6000" dirty="0">
              <a:solidFill>
                <a:schemeClr val="bg1"/>
              </a:solidFill>
            </a:endParaRPr>
          </a:p>
        </p:txBody>
      </p:sp>
    </p:spTree>
    <p:extLst>
      <p:ext uri="{BB962C8B-B14F-4D97-AF65-F5344CB8AC3E}">
        <p14:creationId xmlns:p14="http://schemas.microsoft.com/office/powerpoint/2010/main" val="988430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Esther 6:</a:t>
            </a:r>
            <a:r>
              <a:rPr lang="en-US" sz="4400" b="0" i="0" dirty="0">
                <a:solidFill>
                  <a:srgbClr val="121212"/>
                </a:solidFill>
                <a:effectLst/>
                <a:latin typeface="ArialMT"/>
              </a:rPr>
              <a:t>1On that night, the king couldn’t sleep. He commanded the book of records of the chronicles to be brought, and they were read to the king. </a:t>
            </a:r>
            <a:r>
              <a:rPr lang="en-US" sz="4400" dirty="0">
                <a:solidFill>
                  <a:srgbClr val="121212"/>
                </a:solidFill>
                <a:latin typeface="ArialMT"/>
              </a:rPr>
              <a:t> </a:t>
            </a:r>
            <a:endParaRPr lang="en-ZA" dirty="0"/>
          </a:p>
        </p:txBody>
      </p:sp>
      <p:sp>
        <p:nvSpPr>
          <p:cNvPr id="2" name="TextBox 1">
            <a:extLst>
              <a:ext uri="{FF2B5EF4-FFF2-40B4-BE49-F238E27FC236}">
                <a16:creationId xmlns:a16="http://schemas.microsoft.com/office/drawing/2014/main" id="{FD7F64BD-3F24-E5AF-BF5A-999EF79CC2B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C85CFE-14CF-FE25-BE19-9990F481BE85}"/>
              </a:ext>
            </a:extLst>
          </p:cNvPr>
          <p:cNvPicPr>
            <a:picLocks noChangeAspect="1"/>
          </p:cNvPicPr>
          <p:nvPr/>
        </p:nvPicPr>
        <p:blipFill>
          <a:blip r:embed="rId2"/>
          <a:stretch>
            <a:fillRect/>
          </a:stretch>
        </p:blipFill>
        <p:spPr>
          <a:xfrm>
            <a:off x="-1324898" y="0"/>
            <a:ext cx="13516897" cy="6858000"/>
          </a:xfrm>
          <a:prstGeom prst="rect">
            <a:avLst/>
          </a:prstGeom>
        </p:spPr>
      </p:pic>
      <p:sp>
        <p:nvSpPr>
          <p:cNvPr id="2" name="TextBox 1">
            <a:extLst>
              <a:ext uri="{FF2B5EF4-FFF2-40B4-BE49-F238E27FC236}">
                <a16:creationId xmlns:a16="http://schemas.microsoft.com/office/drawing/2014/main" id="{1347B62A-CC15-624F-26D3-6DBCB4A31441}"/>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2It was found written that Mordecai had told of </a:t>
            </a:r>
            <a:r>
              <a:rPr lang="en-US" sz="4000" b="0" i="0" dirty="0" err="1">
                <a:solidFill>
                  <a:srgbClr val="121212"/>
                </a:solidFill>
                <a:effectLst/>
                <a:latin typeface="ArialMT"/>
              </a:rPr>
              <a:t>Bigthana</a:t>
            </a:r>
            <a:r>
              <a:rPr lang="en-US" sz="4000" b="0" i="0" dirty="0">
                <a:solidFill>
                  <a:srgbClr val="121212"/>
                </a:solidFill>
                <a:effectLst/>
                <a:latin typeface="ArialMT"/>
              </a:rPr>
              <a:t> and </a:t>
            </a:r>
            <a:r>
              <a:rPr lang="en-US" sz="4000" b="0" i="0" dirty="0" err="1">
                <a:solidFill>
                  <a:srgbClr val="121212"/>
                </a:solidFill>
                <a:effectLst/>
                <a:latin typeface="ArialMT"/>
              </a:rPr>
              <a:t>Teresh</a:t>
            </a:r>
            <a:r>
              <a:rPr lang="en-US" sz="4000" b="0" i="0" dirty="0">
                <a:solidFill>
                  <a:srgbClr val="121212"/>
                </a:solidFill>
                <a:effectLst/>
                <a:latin typeface="ArialMT"/>
              </a:rPr>
              <a:t>, two of the king’s eunuchs, who were doorkeepers, who had tried to lay hands on the King Ahasuerus</a:t>
            </a:r>
            <a:endParaRPr lang="en-ZA" dirty="0"/>
          </a:p>
        </p:txBody>
      </p:sp>
      <p:sp>
        <p:nvSpPr>
          <p:cNvPr id="2" name="TextBox 1">
            <a:extLst>
              <a:ext uri="{FF2B5EF4-FFF2-40B4-BE49-F238E27FC236}">
                <a16:creationId xmlns:a16="http://schemas.microsoft.com/office/drawing/2014/main" id="{04DEFCD4-C1F0-6D3D-6144-19D61131291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3292A19-561C-08E1-A852-1F31A5B00CDD}"/>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EA68EC4-A314-44D8-8C0D-96A480082C88}"/>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3The king said, “What honor and dignity has been given to Mordecai for this?”</a:t>
            </a:r>
          </a:p>
          <a:p>
            <a:pPr algn="l"/>
            <a:r>
              <a:rPr lang="en-US" sz="4400" b="0" i="0" dirty="0">
                <a:solidFill>
                  <a:srgbClr val="121212"/>
                </a:solidFill>
                <a:effectLst/>
                <a:latin typeface="ArialMT"/>
              </a:rPr>
              <a:t>Then the king’s servants who attended him said, “Nothing has been done for him.”</a:t>
            </a:r>
          </a:p>
          <a:p>
            <a:endParaRPr lang="en-ZA" dirty="0"/>
          </a:p>
        </p:txBody>
      </p:sp>
      <p:sp>
        <p:nvSpPr>
          <p:cNvPr id="2" name="TextBox 1">
            <a:extLst>
              <a:ext uri="{FF2B5EF4-FFF2-40B4-BE49-F238E27FC236}">
                <a16:creationId xmlns:a16="http://schemas.microsoft.com/office/drawing/2014/main" id="{1BE67051-D319-83B9-B024-FF8DB8A4DA0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1842</TotalTime>
  <Words>815</Words>
  <Application>Microsoft Office PowerPoint</Application>
  <PresentationFormat>Widescreen</PresentationFormat>
  <Paragraphs>63</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ArialMT</vt:lpstr>
      <vt:lpstr>Calibri</vt:lpstr>
      <vt:lpstr>Calibri Light</vt:lpstr>
      <vt:lpstr>Microsoft Himalaya</vt:lpstr>
      <vt:lpstr>TimesNewRomanPS-BoldMT</vt:lpstr>
      <vt:lpstr>TimesNewRomanPSMT</vt:lpstr>
      <vt:lpstr>Office Theme</vt:lpstr>
      <vt:lpstr>28-6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2023-01-18T13:24:57Z</dcterms:modified>
</cp:coreProperties>
</file>