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68" r:id="rId2"/>
    <p:sldId id="438" r:id="rId3"/>
    <p:sldId id="439" r:id="rId4"/>
    <p:sldId id="469" r:id="rId5"/>
    <p:sldId id="440" r:id="rId6"/>
    <p:sldId id="441" r:id="rId7"/>
    <p:sldId id="442" r:id="rId8"/>
    <p:sldId id="443" r:id="rId9"/>
    <p:sldId id="444" r:id="rId10"/>
    <p:sldId id="445" r:id="rId11"/>
    <p:sldId id="446" r:id="rId12"/>
    <p:sldId id="447" r:id="rId13"/>
    <p:sldId id="448" r:id="rId14"/>
    <p:sldId id="449" r:id="rId15"/>
    <p:sldId id="450" r:id="rId16"/>
    <p:sldId id="451" r:id="rId17"/>
    <p:sldId id="452" r:id="rId18"/>
    <p:sldId id="453" r:id="rId19"/>
    <p:sldId id="454" r:id="rId20"/>
    <p:sldId id="455" r:id="rId21"/>
    <p:sldId id="456" r:id="rId22"/>
    <p:sldId id="472" r:id="rId23"/>
    <p:sldId id="460" r:id="rId24"/>
    <p:sldId id="4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4951" autoAdjust="0"/>
  </p:normalViewPr>
  <p:slideViewPr>
    <p:cSldViewPr snapToGrid="0">
      <p:cViewPr varScale="1">
        <p:scale>
          <a:sx n="89" d="100"/>
          <a:sy n="89" d="100"/>
        </p:scale>
        <p:origin x="23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49557794-3DF9-4CC2-B78B-63F6C22EA383}"/>
    <pc:docChg chg="undo custSel modSld">
      <pc:chgData name="Alfred Smith" userId="3c60a3631c0db8ad" providerId="LiveId" clId="{49557794-3DF9-4CC2-B78B-63F6C22EA383}" dt="2023-12-12T05:22:16.590" v="12"/>
      <pc:docMkLst>
        <pc:docMk/>
      </pc:docMkLst>
      <pc:sldChg chg="modSp mod">
        <pc:chgData name="Alfred Smith" userId="3c60a3631c0db8ad" providerId="LiveId" clId="{49557794-3DF9-4CC2-B78B-63F6C22EA383}" dt="2023-12-12T05:22:16.590" v="12"/>
        <pc:sldMkLst>
          <pc:docMk/>
          <pc:sldMk cId="3261377596" sldId="438"/>
        </pc:sldMkLst>
        <pc:spChg chg="mod">
          <ac:chgData name="Alfred Smith" userId="3c60a3631c0db8ad" providerId="LiveId" clId="{49557794-3DF9-4CC2-B78B-63F6C22EA383}" dt="2023-12-12T05:22:16.590" v="12"/>
          <ac:spMkLst>
            <pc:docMk/>
            <pc:sldMk cId="3261377596" sldId="438"/>
            <ac:spMk id="2" creationId="{D05C4589-7E8F-7B95-E0A3-7660DDD035A3}"/>
          </ac:spMkLst>
        </pc:spChg>
      </pc:sldChg>
    </pc:docChg>
  </pc:docChgLst>
  <pc:docChgLst>
    <pc:chgData name="Alfred Smith" userId="3c60a3631c0db8ad" providerId="LiveId" clId="{9138D461-3D92-44A9-9BEC-56368FFF70FE}"/>
    <pc:docChg chg="custSel modSld">
      <pc:chgData name="Alfred Smith" userId="3c60a3631c0db8ad" providerId="LiveId" clId="{9138D461-3D92-44A9-9BEC-56368FFF70FE}" dt="2023-01-18T13:33:20.765" v="38"/>
      <pc:docMkLst>
        <pc:docMk/>
      </pc:docMkLst>
      <pc:sldChg chg="modSp mod modTransition">
        <pc:chgData name="Alfred Smith" userId="3c60a3631c0db8ad" providerId="LiveId" clId="{9138D461-3D92-44A9-9BEC-56368FFF70FE}" dt="2023-01-18T13:32:29.874" v="16"/>
        <pc:sldMkLst>
          <pc:docMk/>
          <pc:sldMk cId="3261377596" sldId="438"/>
        </pc:sldMkLst>
        <pc:spChg chg="mod">
          <ac:chgData name="Alfred Smith" userId="3c60a3631c0db8ad" providerId="LiveId" clId="{9138D461-3D92-44A9-9BEC-56368FFF70FE}" dt="2023-01-18T13:31:17.511" v="3" actId="120"/>
          <ac:spMkLst>
            <pc:docMk/>
            <pc:sldMk cId="3261377596" sldId="438"/>
            <ac:spMk id="2" creationId="{D05C4589-7E8F-7B95-E0A3-7660DDD035A3}"/>
          </ac:spMkLst>
        </pc:spChg>
      </pc:sldChg>
      <pc:sldChg chg="addSp delSp modSp mod modTransition modAnim">
        <pc:chgData name="Alfred Smith" userId="3c60a3631c0db8ad" providerId="LiveId" clId="{9138D461-3D92-44A9-9BEC-56368FFF70FE}" dt="2023-01-18T13:33:03.713" v="28"/>
        <pc:sldMkLst>
          <pc:docMk/>
          <pc:sldMk cId="3759221820" sldId="439"/>
        </pc:sldMkLst>
        <pc:spChg chg="add mod">
          <ac:chgData name="Alfred Smith" userId="3c60a3631c0db8ad" providerId="LiveId" clId="{9138D461-3D92-44A9-9BEC-56368FFF70FE}" dt="2023-01-18T13:33:03.713" v="28"/>
          <ac:spMkLst>
            <pc:docMk/>
            <pc:sldMk cId="3759221820" sldId="439"/>
            <ac:spMk id="3" creationId="{0866FC30-81AB-3D15-181E-BA2C51CC72C4}"/>
          </ac:spMkLst>
        </pc:spChg>
        <pc:spChg chg="del">
          <ac:chgData name="Alfred Smith" userId="3c60a3631c0db8ad" providerId="LiveId" clId="{9138D461-3D92-44A9-9BEC-56368FFF70FE}" dt="2023-01-18T13:32:53.232" v="27" actId="478"/>
          <ac:spMkLst>
            <pc:docMk/>
            <pc:sldMk cId="3759221820" sldId="439"/>
            <ac:spMk id="6" creationId="{416C064E-628E-47C0-A712-DB178FE9901E}"/>
          </ac:spMkLst>
        </pc:spChg>
        <pc:picChg chg="del">
          <ac:chgData name="Alfred Smith" userId="3c60a3631c0db8ad" providerId="LiveId" clId="{9138D461-3D92-44A9-9BEC-56368FFF70FE}" dt="2023-01-18T13:32:29.874" v="16"/>
          <ac:picMkLst>
            <pc:docMk/>
            <pc:sldMk cId="3759221820" sldId="439"/>
            <ac:picMk id="2" creationId="{18C4CFB2-5626-AED0-3777-5D976087B5B2}"/>
          </ac:picMkLst>
        </pc:picChg>
      </pc:sldChg>
      <pc:sldChg chg="addSp delSp modSp mod modTransition modAnim">
        <pc:chgData name="Alfred Smith" userId="3c60a3631c0db8ad" providerId="LiveId" clId="{9138D461-3D92-44A9-9BEC-56368FFF70FE}" dt="2023-01-18T13:33:06.296" v="29"/>
        <pc:sldMkLst>
          <pc:docMk/>
          <pc:sldMk cId="923867738" sldId="440"/>
        </pc:sldMkLst>
        <pc:spChg chg="add mod">
          <ac:chgData name="Alfred Smith" userId="3c60a3631c0db8ad" providerId="LiveId" clId="{9138D461-3D92-44A9-9BEC-56368FFF70FE}" dt="2023-01-18T13:33:06.296" v="29"/>
          <ac:spMkLst>
            <pc:docMk/>
            <pc:sldMk cId="923867738" sldId="440"/>
            <ac:spMk id="2" creationId="{6E7F4861-23E2-884B-2E6B-E3443982BD3C}"/>
          </ac:spMkLst>
        </pc:spChg>
        <pc:spChg chg="del">
          <ac:chgData name="Alfred Smith" userId="3c60a3631c0db8ad" providerId="LiveId" clId="{9138D461-3D92-44A9-9BEC-56368FFF70FE}" dt="2023-01-18T13:32:51.512" v="26" actId="478"/>
          <ac:spMkLst>
            <pc:docMk/>
            <pc:sldMk cId="923867738" sldId="440"/>
            <ac:spMk id="6" creationId="{416C064E-628E-47C0-A712-DB178FE9901E}"/>
          </ac:spMkLst>
        </pc:spChg>
        <pc:picChg chg="del">
          <ac:chgData name="Alfred Smith" userId="3c60a3631c0db8ad" providerId="LiveId" clId="{9138D461-3D92-44A9-9BEC-56368FFF70FE}" dt="2023-01-18T13:32:29.874" v="16"/>
          <ac:picMkLst>
            <pc:docMk/>
            <pc:sldMk cId="923867738" sldId="440"/>
            <ac:picMk id="5" creationId="{D4C1506F-0A70-7886-B5DC-FBD33212C1B9}"/>
          </ac:picMkLst>
        </pc:picChg>
      </pc:sldChg>
      <pc:sldChg chg="modSp mod modTransition">
        <pc:chgData name="Alfred Smith" userId="3c60a3631c0db8ad" providerId="LiveId" clId="{9138D461-3D92-44A9-9BEC-56368FFF70FE}" dt="2023-01-18T13:32:29.874" v="16"/>
        <pc:sldMkLst>
          <pc:docMk/>
          <pc:sldMk cId="3676245138" sldId="441"/>
        </pc:sldMkLst>
        <pc:spChg chg="mod">
          <ac:chgData name="Alfred Smith" userId="3c60a3631c0db8ad" providerId="LiveId" clId="{9138D461-3D92-44A9-9BEC-56368FFF70FE}" dt="2023-01-18T13:31:41.733" v="6"/>
          <ac:spMkLst>
            <pc:docMk/>
            <pc:sldMk cId="3676245138" sldId="441"/>
            <ac:spMk id="2" creationId="{A15C63E2-F236-51ED-CFAD-7762A2E95732}"/>
          </ac:spMkLst>
        </pc:spChg>
      </pc:sldChg>
      <pc:sldChg chg="addSp delSp modSp mod modTransition modAnim">
        <pc:chgData name="Alfred Smith" userId="3c60a3631c0db8ad" providerId="LiveId" clId="{9138D461-3D92-44A9-9BEC-56368FFF70FE}" dt="2023-01-18T13:33:07.863" v="30"/>
        <pc:sldMkLst>
          <pc:docMk/>
          <pc:sldMk cId="2180228365" sldId="442"/>
        </pc:sldMkLst>
        <pc:spChg chg="add mod">
          <ac:chgData name="Alfred Smith" userId="3c60a3631c0db8ad" providerId="LiveId" clId="{9138D461-3D92-44A9-9BEC-56368FFF70FE}" dt="2023-01-18T13:33:07.863" v="30"/>
          <ac:spMkLst>
            <pc:docMk/>
            <pc:sldMk cId="2180228365" sldId="442"/>
            <ac:spMk id="2" creationId="{1F9A908E-EB73-D9E8-97BB-F49EACF08006}"/>
          </ac:spMkLst>
        </pc:spChg>
        <pc:spChg chg="del">
          <ac:chgData name="Alfred Smith" userId="3c60a3631c0db8ad" providerId="LiveId" clId="{9138D461-3D92-44A9-9BEC-56368FFF70FE}" dt="2023-01-18T13:32:49.913" v="25" actId="478"/>
          <ac:spMkLst>
            <pc:docMk/>
            <pc:sldMk cId="2180228365" sldId="442"/>
            <ac:spMk id="6" creationId="{416C064E-628E-47C0-A712-DB178FE9901E}"/>
          </ac:spMkLst>
        </pc:spChg>
        <pc:picChg chg="del">
          <ac:chgData name="Alfred Smith" userId="3c60a3631c0db8ad" providerId="LiveId" clId="{9138D461-3D92-44A9-9BEC-56368FFF70FE}" dt="2023-01-18T13:32:29.874" v="16"/>
          <ac:picMkLst>
            <pc:docMk/>
            <pc:sldMk cId="2180228365" sldId="442"/>
            <ac:picMk id="9" creationId="{5BC303F0-D2C2-5D5E-0F55-B7D8002F745B}"/>
          </ac:picMkLst>
        </pc:picChg>
      </pc:sldChg>
      <pc:sldChg chg="modSp mod modTransition">
        <pc:chgData name="Alfred Smith" userId="3c60a3631c0db8ad" providerId="LiveId" clId="{9138D461-3D92-44A9-9BEC-56368FFF70FE}" dt="2023-01-18T13:32:29.874" v="16"/>
        <pc:sldMkLst>
          <pc:docMk/>
          <pc:sldMk cId="3095902142" sldId="443"/>
        </pc:sldMkLst>
        <pc:spChg chg="mod">
          <ac:chgData name="Alfred Smith" userId="3c60a3631c0db8ad" providerId="LiveId" clId="{9138D461-3D92-44A9-9BEC-56368FFF70FE}" dt="2023-01-18T13:31:44.750" v="7"/>
          <ac:spMkLst>
            <pc:docMk/>
            <pc:sldMk cId="3095902142" sldId="443"/>
            <ac:spMk id="2" creationId="{CEDE2BA4-4AC2-125D-22FC-30BA14F2E4C7}"/>
          </ac:spMkLst>
        </pc:spChg>
      </pc:sldChg>
      <pc:sldChg chg="addSp delSp modSp mod modTransition modAnim">
        <pc:chgData name="Alfred Smith" userId="3c60a3631c0db8ad" providerId="LiveId" clId="{9138D461-3D92-44A9-9BEC-56368FFF70FE}" dt="2023-01-18T13:33:09.553" v="31"/>
        <pc:sldMkLst>
          <pc:docMk/>
          <pc:sldMk cId="1718612039" sldId="444"/>
        </pc:sldMkLst>
        <pc:spChg chg="add mod">
          <ac:chgData name="Alfred Smith" userId="3c60a3631c0db8ad" providerId="LiveId" clId="{9138D461-3D92-44A9-9BEC-56368FFF70FE}" dt="2023-01-18T13:33:09.553" v="31"/>
          <ac:spMkLst>
            <pc:docMk/>
            <pc:sldMk cId="1718612039" sldId="444"/>
            <ac:spMk id="2" creationId="{0BF900AD-E9FA-7657-5686-2A4608C66EFC}"/>
          </ac:spMkLst>
        </pc:spChg>
        <pc:spChg chg="del">
          <ac:chgData name="Alfred Smith" userId="3c60a3631c0db8ad" providerId="LiveId" clId="{9138D461-3D92-44A9-9BEC-56368FFF70FE}" dt="2023-01-18T13:32:48.203" v="24" actId="478"/>
          <ac:spMkLst>
            <pc:docMk/>
            <pc:sldMk cId="1718612039" sldId="444"/>
            <ac:spMk id="6" creationId="{416C064E-628E-47C0-A712-DB178FE9901E}"/>
          </ac:spMkLst>
        </pc:spChg>
        <pc:picChg chg="del">
          <ac:chgData name="Alfred Smith" userId="3c60a3631c0db8ad" providerId="LiveId" clId="{9138D461-3D92-44A9-9BEC-56368FFF70FE}" dt="2023-01-18T13:32:29.874" v="16"/>
          <ac:picMkLst>
            <pc:docMk/>
            <pc:sldMk cId="1718612039" sldId="444"/>
            <ac:picMk id="7" creationId="{B04C2541-457C-1BBE-E6CF-43E3175317A0}"/>
          </ac:picMkLst>
        </pc:picChg>
      </pc:sldChg>
      <pc:sldChg chg="modSp mod modTransition">
        <pc:chgData name="Alfred Smith" userId="3c60a3631c0db8ad" providerId="LiveId" clId="{9138D461-3D92-44A9-9BEC-56368FFF70FE}" dt="2023-01-18T13:32:29.874" v="16"/>
        <pc:sldMkLst>
          <pc:docMk/>
          <pc:sldMk cId="2166098122" sldId="445"/>
        </pc:sldMkLst>
        <pc:spChg chg="mod">
          <ac:chgData name="Alfred Smith" userId="3c60a3631c0db8ad" providerId="LiveId" clId="{9138D461-3D92-44A9-9BEC-56368FFF70FE}" dt="2023-01-18T13:31:48.006" v="8"/>
          <ac:spMkLst>
            <pc:docMk/>
            <pc:sldMk cId="2166098122" sldId="445"/>
            <ac:spMk id="2" creationId="{C9321D1D-1425-5C74-C9D1-C03076F97B1D}"/>
          </ac:spMkLst>
        </pc:spChg>
      </pc:sldChg>
      <pc:sldChg chg="addSp delSp modSp mod modTransition modAnim">
        <pc:chgData name="Alfred Smith" userId="3c60a3631c0db8ad" providerId="LiveId" clId="{9138D461-3D92-44A9-9BEC-56368FFF70FE}" dt="2023-01-18T13:33:11.037" v="32"/>
        <pc:sldMkLst>
          <pc:docMk/>
          <pc:sldMk cId="665805102" sldId="446"/>
        </pc:sldMkLst>
        <pc:spChg chg="add mod">
          <ac:chgData name="Alfred Smith" userId="3c60a3631c0db8ad" providerId="LiveId" clId="{9138D461-3D92-44A9-9BEC-56368FFF70FE}" dt="2023-01-18T13:33:11.037" v="32"/>
          <ac:spMkLst>
            <pc:docMk/>
            <pc:sldMk cId="665805102" sldId="446"/>
            <ac:spMk id="2" creationId="{DF187984-B92D-18FB-E91B-670C743A6FFE}"/>
          </ac:spMkLst>
        </pc:spChg>
        <pc:spChg chg="del">
          <ac:chgData name="Alfred Smith" userId="3c60a3631c0db8ad" providerId="LiveId" clId="{9138D461-3D92-44A9-9BEC-56368FFF70FE}" dt="2023-01-18T13:32:46.584" v="23" actId="478"/>
          <ac:spMkLst>
            <pc:docMk/>
            <pc:sldMk cId="665805102" sldId="446"/>
            <ac:spMk id="6" creationId="{416C064E-628E-47C0-A712-DB178FE9901E}"/>
          </ac:spMkLst>
        </pc:spChg>
        <pc:picChg chg="del">
          <ac:chgData name="Alfred Smith" userId="3c60a3631c0db8ad" providerId="LiveId" clId="{9138D461-3D92-44A9-9BEC-56368FFF70FE}" dt="2023-01-18T13:32:29.874" v="16"/>
          <ac:picMkLst>
            <pc:docMk/>
            <pc:sldMk cId="665805102" sldId="446"/>
            <ac:picMk id="10" creationId="{A755C289-0D63-E48A-C3A4-2167B6660EA5}"/>
          </ac:picMkLst>
        </pc:picChg>
      </pc:sldChg>
      <pc:sldChg chg="modSp mod modTransition">
        <pc:chgData name="Alfred Smith" userId="3c60a3631c0db8ad" providerId="LiveId" clId="{9138D461-3D92-44A9-9BEC-56368FFF70FE}" dt="2023-01-18T13:32:29.874" v="16"/>
        <pc:sldMkLst>
          <pc:docMk/>
          <pc:sldMk cId="2422728137" sldId="447"/>
        </pc:sldMkLst>
        <pc:spChg chg="mod">
          <ac:chgData name="Alfred Smith" userId="3c60a3631c0db8ad" providerId="LiveId" clId="{9138D461-3D92-44A9-9BEC-56368FFF70FE}" dt="2023-01-18T13:31:50.959" v="9"/>
          <ac:spMkLst>
            <pc:docMk/>
            <pc:sldMk cId="2422728137" sldId="447"/>
            <ac:spMk id="2" creationId="{04A9E651-DC75-E146-D23E-CE94EDAF9843}"/>
          </ac:spMkLst>
        </pc:spChg>
      </pc:sldChg>
      <pc:sldChg chg="addSp delSp modSp mod modTransition modAnim">
        <pc:chgData name="Alfred Smith" userId="3c60a3631c0db8ad" providerId="LiveId" clId="{9138D461-3D92-44A9-9BEC-56368FFF70FE}" dt="2023-01-18T13:33:12.539" v="33"/>
        <pc:sldMkLst>
          <pc:docMk/>
          <pc:sldMk cId="843663555" sldId="448"/>
        </pc:sldMkLst>
        <pc:spChg chg="add mod">
          <ac:chgData name="Alfred Smith" userId="3c60a3631c0db8ad" providerId="LiveId" clId="{9138D461-3D92-44A9-9BEC-56368FFF70FE}" dt="2023-01-18T13:33:12.539" v="33"/>
          <ac:spMkLst>
            <pc:docMk/>
            <pc:sldMk cId="843663555" sldId="448"/>
            <ac:spMk id="2" creationId="{24096538-1EAD-11E8-301B-2DA2C4894D33}"/>
          </ac:spMkLst>
        </pc:spChg>
        <pc:spChg chg="del">
          <ac:chgData name="Alfred Smith" userId="3c60a3631c0db8ad" providerId="LiveId" clId="{9138D461-3D92-44A9-9BEC-56368FFF70FE}" dt="2023-01-18T13:32:44.825" v="22" actId="478"/>
          <ac:spMkLst>
            <pc:docMk/>
            <pc:sldMk cId="843663555" sldId="448"/>
            <ac:spMk id="6" creationId="{416C064E-628E-47C0-A712-DB178FE9901E}"/>
          </ac:spMkLst>
        </pc:spChg>
        <pc:picChg chg="del">
          <ac:chgData name="Alfred Smith" userId="3c60a3631c0db8ad" providerId="LiveId" clId="{9138D461-3D92-44A9-9BEC-56368FFF70FE}" dt="2023-01-18T13:32:29.874" v="16"/>
          <ac:picMkLst>
            <pc:docMk/>
            <pc:sldMk cId="843663555" sldId="448"/>
            <ac:picMk id="5" creationId="{9C14BE27-A36E-3602-1E10-CB478256C085}"/>
          </ac:picMkLst>
        </pc:picChg>
      </pc:sldChg>
      <pc:sldChg chg="modSp mod modTransition">
        <pc:chgData name="Alfred Smith" userId="3c60a3631c0db8ad" providerId="LiveId" clId="{9138D461-3D92-44A9-9BEC-56368FFF70FE}" dt="2023-01-18T13:32:29.874" v="16"/>
        <pc:sldMkLst>
          <pc:docMk/>
          <pc:sldMk cId="4160448636" sldId="449"/>
        </pc:sldMkLst>
        <pc:spChg chg="mod">
          <ac:chgData name="Alfred Smith" userId="3c60a3631c0db8ad" providerId="LiveId" clId="{9138D461-3D92-44A9-9BEC-56368FFF70FE}" dt="2023-01-18T13:31:53.807" v="10"/>
          <ac:spMkLst>
            <pc:docMk/>
            <pc:sldMk cId="4160448636" sldId="449"/>
            <ac:spMk id="2" creationId="{90B37D06-40D3-1497-8959-B5E933D1C16A}"/>
          </ac:spMkLst>
        </pc:spChg>
      </pc:sldChg>
      <pc:sldChg chg="addSp delSp modSp mod modTransition modAnim">
        <pc:chgData name="Alfred Smith" userId="3c60a3631c0db8ad" providerId="LiveId" clId="{9138D461-3D92-44A9-9BEC-56368FFF70FE}" dt="2023-01-18T13:33:14.662" v="34"/>
        <pc:sldMkLst>
          <pc:docMk/>
          <pc:sldMk cId="538051216" sldId="450"/>
        </pc:sldMkLst>
        <pc:spChg chg="add mod">
          <ac:chgData name="Alfred Smith" userId="3c60a3631c0db8ad" providerId="LiveId" clId="{9138D461-3D92-44A9-9BEC-56368FFF70FE}" dt="2023-01-18T13:33:14.662" v="34"/>
          <ac:spMkLst>
            <pc:docMk/>
            <pc:sldMk cId="538051216" sldId="450"/>
            <ac:spMk id="2" creationId="{CDF7A77C-3025-74C6-B280-54A8A45FD324}"/>
          </ac:spMkLst>
        </pc:spChg>
        <pc:spChg chg="del">
          <ac:chgData name="Alfred Smith" userId="3c60a3631c0db8ad" providerId="LiveId" clId="{9138D461-3D92-44A9-9BEC-56368FFF70FE}" dt="2023-01-18T13:32:42.914" v="21" actId="478"/>
          <ac:spMkLst>
            <pc:docMk/>
            <pc:sldMk cId="538051216" sldId="450"/>
            <ac:spMk id="6" creationId="{416C064E-628E-47C0-A712-DB178FE9901E}"/>
          </ac:spMkLst>
        </pc:spChg>
        <pc:picChg chg="del">
          <ac:chgData name="Alfred Smith" userId="3c60a3631c0db8ad" providerId="LiveId" clId="{9138D461-3D92-44A9-9BEC-56368FFF70FE}" dt="2023-01-18T13:32:29.874" v="16"/>
          <ac:picMkLst>
            <pc:docMk/>
            <pc:sldMk cId="538051216" sldId="450"/>
            <ac:picMk id="11" creationId="{0DCDA288-7572-96D0-EAB1-E4681238E6C2}"/>
          </ac:picMkLst>
        </pc:picChg>
      </pc:sldChg>
      <pc:sldChg chg="modSp mod modTransition">
        <pc:chgData name="Alfred Smith" userId="3c60a3631c0db8ad" providerId="LiveId" clId="{9138D461-3D92-44A9-9BEC-56368FFF70FE}" dt="2023-01-18T13:32:29.874" v="16"/>
        <pc:sldMkLst>
          <pc:docMk/>
          <pc:sldMk cId="3386340796" sldId="451"/>
        </pc:sldMkLst>
        <pc:spChg chg="mod">
          <ac:chgData name="Alfred Smith" userId="3c60a3631c0db8ad" providerId="LiveId" clId="{9138D461-3D92-44A9-9BEC-56368FFF70FE}" dt="2023-01-18T13:31:56.786" v="11"/>
          <ac:spMkLst>
            <pc:docMk/>
            <pc:sldMk cId="3386340796" sldId="451"/>
            <ac:spMk id="2" creationId="{34D9DDEB-3C80-8D3E-ED7D-808B286D3132}"/>
          </ac:spMkLst>
        </pc:spChg>
      </pc:sldChg>
      <pc:sldChg chg="addSp delSp modSp mod modTransition modAnim">
        <pc:chgData name="Alfred Smith" userId="3c60a3631c0db8ad" providerId="LiveId" clId="{9138D461-3D92-44A9-9BEC-56368FFF70FE}" dt="2023-01-18T13:33:16.225" v="35"/>
        <pc:sldMkLst>
          <pc:docMk/>
          <pc:sldMk cId="4002949039" sldId="452"/>
        </pc:sldMkLst>
        <pc:spChg chg="add mod">
          <ac:chgData name="Alfred Smith" userId="3c60a3631c0db8ad" providerId="LiveId" clId="{9138D461-3D92-44A9-9BEC-56368FFF70FE}" dt="2023-01-18T13:33:16.225" v="35"/>
          <ac:spMkLst>
            <pc:docMk/>
            <pc:sldMk cId="4002949039" sldId="452"/>
            <ac:spMk id="2" creationId="{446F2955-729B-73BE-9368-B75289FD0254}"/>
          </ac:spMkLst>
        </pc:spChg>
        <pc:spChg chg="del">
          <ac:chgData name="Alfred Smith" userId="3c60a3631c0db8ad" providerId="LiveId" clId="{9138D461-3D92-44A9-9BEC-56368FFF70FE}" dt="2023-01-18T13:32:41.097" v="20" actId="478"/>
          <ac:spMkLst>
            <pc:docMk/>
            <pc:sldMk cId="4002949039" sldId="452"/>
            <ac:spMk id="6" creationId="{416C064E-628E-47C0-A712-DB178FE9901E}"/>
          </ac:spMkLst>
        </pc:spChg>
        <pc:picChg chg="del">
          <ac:chgData name="Alfred Smith" userId="3c60a3631c0db8ad" providerId="LiveId" clId="{9138D461-3D92-44A9-9BEC-56368FFF70FE}" dt="2023-01-18T13:32:29.874" v="16"/>
          <ac:picMkLst>
            <pc:docMk/>
            <pc:sldMk cId="4002949039" sldId="452"/>
            <ac:picMk id="5" creationId="{B8E18675-BDF2-18A6-2DA0-A35DF8E3966A}"/>
          </ac:picMkLst>
        </pc:picChg>
      </pc:sldChg>
      <pc:sldChg chg="modSp mod modTransition">
        <pc:chgData name="Alfred Smith" userId="3c60a3631c0db8ad" providerId="LiveId" clId="{9138D461-3D92-44A9-9BEC-56368FFF70FE}" dt="2023-01-18T13:32:29.874" v="16"/>
        <pc:sldMkLst>
          <pc:docMk/>
          <pc:sldMk cId="283334129" sldId="453"/>
        </pc:sldMkLst>
        <pc:spChg chg="mod">
          <ac:chgData name="Alfred Smith" userId="3c60a3631c0db8ad" providerId="LiveId" clId="{9138D461-3D92-44A9-9BEC-56368FFF70FE}" dt="2023-01-18T13:32:01.063" v="12"/>
          <ac:spMkLst>
            <pc:docMk/>
            <pc:sldMk cId="283334129" sldId="453"/>
            <ac:spMk id="2" creationId="{AFFFCCE0-E597-93DD-FD17-794D7157A323}"/>
          </ac:spMkLst>
        </pc:spChg>
      </pc:sldChg>
      <pc:sldChg chg="addSp delSp modSp mod modTransition modAnim">
        <pc:chgData name="Alfred Smith" userId="3c60a3631c0db8ad" providerId="LiveId" clId="{9138D461-3D92-44A9-9BEC-56368FFF70FE}" dt="2023-01-18T13:33:17.788" v="36"/>
        <pc:sldMkLst>
          <pc:docMk/>
          <pc:sldMk cId="2511564658" sldId="454"/>
        </pc:sldMkLst>
        <pc:spChg chg="add mod">
          <ac:chgData name="Alfred Smith" userId="3c60a3631c0db8ad" providerId="LiveId" clId="{9138D461-3D92-44A9-9BEC-56368FFF70FE}" dt="2023-01-18T13:33:17.788" v="36"/>
          <ac:spMkLst>
            <pc:docMk/>
            <pc:sldMk cId="2511564658" sldId="454"/>
            <ac:spMk id="2" creationId="{43DBD814-CD7A-C7F2-A63A-53C59694A6A5}"/>
          </ac:spMkLst>
        </pc:spChg>
        <pc:spChg chg="del">
          <ac:chgData name="Alfred Smith" userId="3c60a3631c0db8ad" providerId="LiveId" clId="{9138D461-3D92-44A9-9BEC-56368FFF70FE}" dt="2023-01-18T13:32:39.097" v="19" actId="478"/>
          <ac:spMkLst>
            <pc:docMk/>
            <pc:sldMk cId="2511564658" sldId="454"/>
            <ac:spMk id="6" creationId="{416C064E-628E-47C0-A712-DB178FE9901E}"/>
          </ac:spMkLst>
        </pc:spChg>
        <pc:picChg chg="del">
          <ac:chgData name="Alfred Smith" userId="3c60a3631c0db8ad" providerId="LiveId" clId="{9138D461-3D92-44A9-9BEC-56368FFF70FE}" dt="2023-01-18T13:32:29.874" v="16"/>
          <ac:picMkLst>
            <pc:docMk/>
            <pc:sldMk cId="2511564658" sldId="454"/>
            <ac:picMk id="7" creationId="{41128604-46C1-A8CD-19C1-2F66184F1152}"/>
          </ac:picMkLst>
        </pc:picChg>
      </pc:sldChg>
      <pc:sldChg chg="modSp mod modTransition">
        <pc:chgData name="Alfred Smith" userId="3c60a3631c0db8ad" providerId="LiveId" clId="{9138D461-3D92-44A9-9BEC-56368FFF70FE}" dt="2023-01-18T13:32:29.874" v="16"/>
        <pc:sldMkLst>
          <pc:docMk/>
          <pc:sldMk cId="1799939013" sldId="455"/>
        </pc:sldMkLst>
        <pc:spChg chg="mod">
          <ac:chgData name="Alfred Smith" userId="3c60a3631c0db8ad" providerId="LiveId" clId="{9138D461-3D92-44A9-9BEC-56368FFF70FE}" dt="2023-01-18T13:32:04.045" v="13"/>
          <ac:spMkLst>
            <pc:docMk/>
            <pc:sldMk cId="1799939013" sldId="455"/>
            <ac:spMk id="2" creationId="{1C0232DE-ECEB-64E3-9F5A-EB95B4F6BCD5}"/>
          </ac:spMkLst>
        </pc:spChg>
      </pc:sldChg>
      <pc:sldChg chg="addSp delSp modSp mod modTransition modAnim">
        <pc:chgData name="Alfred Smith" userId="3c60a3631c0db8ad" providerId="LiveId" clId="{9138D461-3D92-44A9-9BEC-56368FFF70FE}" dt="2023-01-18T13:33:19.196" v="37"/>
        <pc:sldMkLst>
          <pc:docMk/>
          <pc:sldMk cId="4049696417" sldId="456"/>
        </pc:sldMkLst>
        <pc:spChg chg="add mod">
          <ac:chgData name="Alfred Smith" userId="3c60a3631c0db8ad" providerId="LiveId" clId="{9138D461-3D92-44A9-9BEC-56368FFF70FE}" dt="2023-01-18T13:33:19.196" v="37"/>
          <ac:spMkLst>
            <pc:docMk/>
            <pc:sldMk cId="4049696417" sldId="456"/>
            <ac:spMk id="2" creationId="{78ABF003-0418-53D5-ECFF-9132659D4F1C}"/>
          </ac:spMkLst>
        </pc:spChg>
        <pc:spChg chg="del">
          <ac:chgData name="Alfred Smith" userId="3c60a3631c0db8ad" providerId="LiveId" clId="{9138D461-3D92-44A9-9BEC-56368FFF70FE}" dt="2023-01-18T13:32:35.738" v="18" actId="478"/>
          <ac:spMkLst>
            <pc:docMk/>
            <pc:sldMk cId="4049696417" sldId="456"/>
            <ac:spMk id="6" creationId="{416C064E-628E-47C0-A712-DB178FE9901E}"/>
          </ac:spMkLst>
        </pc:spChg>
        <pc:picChg chg="del">
          <ac:chgData name="Alfred Smith" userId="3c60a3631c0db8ad" providerId="LiveId" clId="{9138D461-3D92-44A9-9BEC-56368FFF70FE}" dt="2023-01-18T13:32:29.874" v="16"/>
          <ac:picMkLst>
            <pc:docMk/>
            <pc:sldMk cId="4049696417" sldId="456"/>
            <ac:picMk id="8" creationId="{4FC3FB94-8208-2F25-863E-2E324527C66C}"/>
          </ac:picMkLst>
        </pc:picChg>
      </pc:sldChg>
      <pc:sldChg chg="addSp delSp modSp mod modTransition modAnim">
        <pc:chgData name="Alfred Smith" userId="3c60a3631c0db8ad" providerId="LiveId" clId="{9138D461-3D92-44A9-9BEC-56368FFF70FE}" dt="2023-01-18T13:33:20.765" v="38"/>
        <pc:sldMkLst>
          <pc:docMk/>
          <pc:sldMk cId="2691432836" sldId="460"/>
        </pc:sldMkLst>
        <pc:spChg chg="add mod">
          <ac:chgData name="Alfred Smith" userId="3c60a3631c0db8ad" providerId="LiveId" clId="{9138D461-3D92-44A9-9BEC-56368FFF70FE}" dt="2023-01-18T13:33:20.765" v="38"/>
          <ac:spMkLst>
            <pc:docMk/>
            <pc:sldMk cId="2691432836" sldId="460"/>
            <ac:spMk id="2" creationId="{2616AF97-5586-DF17-836E-1123E5337867}"/>
          </ac:spMkLst>
        </pc:spChg>
        <pc:spChg chg="del">
          <ac:chgData name="Alfred Smith" userId="3c60a3631c0db8ad" providerId="LiveId" clId="{9138D461-3D92-44A9-9BEC-56368FFF70FE}" dt="2023-01-18T13:32:33.474" v="17" actId="478"/>
          <ac:spMkLst>
            <pc:docMk/>
            <pc:sldMk cId="2691432836" sldId="460"/>
            <ac:spMk id="6" creationId="{416C064E-628E-47C0-A712-DB178FE9901E}"/>
          </ac:spMkLst>
        </pc:spChg>
        <pc:picChg chg="del">
          <ac:chgData name="Alfred Smith" userId="3c60a3631c0db8ad" providerId="LiveId" clId="{9138D461-3D92-44A9-9BEC-56368FFF70FE}" dt="2023-01-18T13:32:29.874" v="16"/>
          <ac:picMkLst>
            <pc:docMk/>
            <pc:sldMk cId="2691432836" sldId="460"/>
            <ac:picMk id="5" creationId="{236ED53D-58CC-A836-C9C7-F75B628AFED0}"/>
          </ac:picMkLst>
        </pc:picChg>
      </pc:sldChg>
      <pc:sldChg chg="modSp mod modTransition">
        <pc:chgData name="Alfred Smith" userId="3c60a3631c0db8ad" providerId="LiveId" clId="{9138D461-3D92-44A9-9BEC-56368FFF70FE}" dt="2023-01-18T13:32:29.874" v="16"/>
        <pc:sldMkLst>
          <pc:docMk/>
          <pc:sldMk cId="3868250199" sldId="461"/>
        </pc:sldMkLst>
        <pc:spChg chg="mod">
          <ac:chgData name="Alfred Smith" userId="3c60a3631c0db8ad" providerId="LiveId" clId="{9138D461-3D92-44A9-9BEC-56368FFF70FE}" dt="2023-01-18T13:32:12.776" v="15"/>
          <ac:spMkLst>
            <pc:docMk/>
            <pc:sldMk cId="3868250199" sldId="461"/>
            <ac:spMk id="2" creationId="{D9588F22-4A08-CAB9-096C-32B30B519FF4}"/>
          </ac:spMkLst>
        </pc:spChg>
      </pc:sldChg>
      <pc:sldChg chg="delSp modTransition modAnim">
        <pc:chgData name="Alfred Smith" userId="3c60a3631c0db8ad" providerId="LiveId" clId="{9138D461-3D92-44A9-9BEC-56368FFF70FE}" dt="2023-01-18T13:32:29.874" v="16"/>
        <pc:sldMkLst>
          <pc:docMk/>
          <pc:sldMk cId="3596600315" sldId="468"/>
        </pc:sldMkLst>
        <pc:picChg chg="del">
          <ac:chgData name="Alfred Smith" userId="3c60a3631c0db8ad" providerId="LiveId" clId="{9138D461-3D92-44A9-9BEC-56368FFF70FE}" dt="2023-01-18T13:32:29.874" v="16"/>
          <ac:picMkLst>
            <pc:docMk/>
            <pc:sldMk cId="3596600315" sldId="468"/>
            <ac:picMk id="4" creationId="{21F1C4BB-F1E8-5353-BC7A-C4CA5B37E9CE}"/>
          </ac:picMkLst>
        </pc:picChg>
      </pc:sldChg>
      <pc:sldChg chg="addSp delSp modSp mod modTransition">
        <pc:chgData name="Alfred Smith" userId="3c60a3631c0db8ad" providerId="LiveId" clId="{9138D461-3D92-44A9-9BEC-56368FFF70FE}" dt="2023-01-18T13:32:29.874" v="16"/>
        <pc:sldMkLst>
          <pc:docMk/>
          <pc:sldMk cId="2699504392" sldId="469"/>
        </pc:sldMkLst>
        <pc:spChg chg="del">
          <ac:chgData name="Alfred Smith" userId="3c60a3631c0db8ad" providerId="LiveId" clId="{9138D461-3D92-44A9-9BEC-56368FFF70FE}" dt="2023-01-18T13:31:29.147" v="4" actId="478"/>
          <ac:spMkLst>
            <pc:docMk/>
            <pc:sldMk cId="2699504392" sldId="469"/>
            <ac:spMk id="2" creationId="{5B5DC14B-3552-1DB7-F596-F93543AE20C4}"/>
          </ac:spMkLst>
        </pc:spChg>
        <pc:spChg chg="add mod">
          <ac:chgData name="Alfred Smith" userId="3c60a3631c0db8ad" providerId="LiveId" clId="{9138D461-3D92-44A9-9BEC-56368FFF70FE}" dt="2023-01-18T13:31:30.152" v="5"/>
          <ac:spMkLst>
            <pc:docMk/>
            <pc:sldMk cId="2699504392" sldId="469"/>
            <ac:spMk id="5" creationId="{9A60AB92-C783-71BC-FB2B-22FFC8AE8B66}"/>
          </ac:spMkLst>
        </pc:spChg>
      </pc:sldChg>
      <pc:sldChg chg="modSp mod modTransition">
        <pc:chgData name="Alfred Smith" userId="3c60a3631c0db8ad" providerId="LiveId" clId="{9138D461-3D92-44A9-9BEC-56368FFF70FE}" dt="2023-01-18T13:32:29.874" v="16"/>
        <pc:sldMkLst>
          <pc:docMk/>
          <pc:sldMk cId="710009761" sldId="472"/>
        </pc:sldMkLst>
        <pc:spChg chg="mod">
          <ac:chgData name="Alfred Smith" userId="3c60a3631c0db8ad" providerId="LiveId" clId="{9138D461-3D92-44A9-9BEC-56368FFF70FE}" dt="2023-01-18T13:32:07.092" v="14"/>
          <ac:spMkLst>
            <pc:docMk/>
            <pc:sldMk cId="710009761" sldId="472"/>
            <ac:spMk id="4" creationId="{D86F840C-BDC5-8F54-D9C5-5CEB23064D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2023/12/12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28 </a:t>
            </a:r>
            <a:r>
              <a:rPr lang="en-IN" sz="1200" b="1" i="0" u="none" strike="noStrike" baseline="0" dirty="0">
                <a:latin typeface="TimesNewRomanPS-BoldMT"/>
              </a:rPr>
              <a:t>Esther</a:t>
            </a:r>
          </a:p>
          <a:p>
            <a:pPr algn="l"/>
            <a:r>
              <a:rPr lang="en-US" sz="1200" b="0" i="0" u="none" strike="noStrike" baseline="0" dirty="0">
                <a:latin typeface="TimesNewRomanPSMT"/>
              </a:rPr>
              <a:t>1. Queen Vashti’s refuses King - 1:1-22 (Left Bottom Room in Palace)</a:t>
            </a:r>
          </a:p>
          <a:p>
            <a:pPr algn="l"/>
            <a:r>
              <a:rPr lang="en-US" sz="1200" b="0" i="0" u="none" strike="noStrike" baseline="0" dirty="0">
                <a:latin typeface="TimesNewRomanPSMT"/>
              </a:rPr>
              <a:t>2. Esther’s coronation banquet - 2:1-20 (Right Bottom Room in Palace)</a:t>
            </a:r>
          </a:p>
          <a:p>
            <a:pPr algn="l"/>
            <a:r>
              <a:rPr lang="en-US" sz="1200" b="0" i="0" u="none" strike="noStrike" baseline="0" dirty="0">
                <a:latin typeface="TimesNewRomanPSMT"/>
              </a:rPr>
              <a:t>3. Mordecai won’t bow to Haman - 2:21-23, 3:1-6 (Right side of Palace Gate)</a:t>
            </a:r>
          </a:p>
          <a:p>
            <a:pPr algn="l"/>
            <a:r>
              <a:rPr lang="en-US" sz="1200" b="0" i="0" u="none" strike="noStrike" baseline="0" dirty="0">
                <a:latin typeface="TimesNewRomanPSMT"/>
              </a:rPr>
              <a:t>4. Haman Plots to kill the Jews - 3:7 – 4:17 (On Palace Roof and Top Left)</a:t>
            </a:r>
          </a:p>
          <a:p>
            <a:pPr algn="l"/>
            <a:r>
              <a:rPr lang="en-US" sz="1200" b="0" i="0" u="none" strike="noStrike" baseline="0" dirty="0">
                <a:latin typeface="TimesNewRomanPSMT"/>
              </a:rPr>
              <a:t>5. Esther enters the Throne Room - 5:1-8 (Palace Center)</a:t>
            </a:r>
          </a:p>
          <a:p>
            <a:pPr algn="l"/>
            <a:r>
              <a:rPr lang="en-US" sz="1200" b="0" i="0" u="none" strike="noStrike" baseline="0" dirty="0">
                <a:latin typeface="TimesNewRomanPSMT"/>
              </a:rPr>
              <a:t>. Haman builds gallows - 5:9-14 (Right Top)</a:t>
            </a:r>
          </a:p>
          <a:p>
            <a:pPr algn="l"/>
            <a:r>
              <a:rPr lang="en-US" sz="1200" b="0" i="0" u="none" strike="noStrike" baseline="0" dirty="0">
                <a:latin typeface="TimesNewRomanPSMT"/>
              </a:rPr>
              <a:t>6The King asks Haman what should be done- 6:1-9 (Left Top Room in Palace)</a:t>
            </a:r>
          </a:p>
          <a:p>
            <a:pPr algn="l"/>
            <a:r>
              <a:rPr lang="en-US" sz="1200" b="0" i="0" u="none" strike="noStrike" baseline="0" dirty="0">
                <a:latin typeface="TimesNewRomanPSMT"/>
              </a:rPr>
              <a:t>. Haman leads Mordecai on King’s Horse - 6:10-14 (Right Bottom)</a:t>
            </a:r>
          </a:p>
          <a:p>
            <a:pPr algn="l"/>
            <a:r>
              <a:rPr lang="en-US" sz="1200" b="0" i="0" u="none" strike="noStrike" baseline="0" dirty="0">
                <a:latin typeface="TimesNewRomanPSMT"/>
              </a:rPr>
              <a:t>7.Esther exposes Haman - 7:1-10 (Right Top Room in Palace)</a:t>
            </a:r>
          </a:p>
          <a:p>
            <a:pPr algn="l"/>
            <a:r>
              <a:rPr lang="en-US" sz="1200" b="0" i="0" u="none" strike="noStrike" baseline="0" dirty="0">
                <a:latin typeface="TimesNewRomanPSMT"/>
              </a:rPr>
              <a:t>8  Mordecai raised up - 8:1 – 10:3 (Left Bottom)</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0831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2023/12/12</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28-7</a:t>
            </a:r>
          </a:p>
        </p:txBody>
      </p:sp>
      <p:sp>
        <p:nvSpPr>
          <p:cNvPr id="3" name="Content Placeholder 2">
            <a:extLst>
              <a:ext uri="{FF2B5EF4-FFF2-40B4-BE49-F238E27FC236}">
                <a16:creationId xmlns:a16="http://schemas.microsoft.com/office/drawing/2014/main" id="{0162BEE1-134B-8B70-2BB8-9226F1DF1614}"/>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359660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9E80E8C-751B-CA6B-4274-B931B2848AAE}"/>
              </a:ext>
            </a:extLst>
          </p:cNvPr>
          <p:cNvPicPr>
            <a:picLocks noChangeAspect="1"/>
          </p:cNvPicPr>
          <p:nvPr/>
        </p:nvPicPr>
        <p:blipFill rotWithShape="1">
          <a:blip r:embed="rId2"/>
          <a:srcRect b="3035"/>
          <a:stretch/>
        </p:blipFill>
        <p:spPr>
          <a:xfrm flipH="1">
            <a:off x="20" y="1282"/>
            <a:ext cx="12191980" cy="6856718"/>
          </a:xfrm>
          <a:prstGeom prst="rect">
            <a:avLst/>
          </a:prstGeom>
        </p:spPr>
      </p:pic>
      <p:sp>
        <p:nvSpPr>
          <p:cNvPr id="2" name="TextBox 1">
            <a:extLst>
              <a:ext uri="{FF2B5EF4-FFF2-40B4-BE49-F238E27FC236}">
                <a16:creationId xmlns:a16="http://schemas.microsoft.com/office/drawing/2014/main" id="{C9321D1D-1425-5C74-C9D1-C03076F97B1D}"/>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6609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4For we are sold, I and my people, to be destroyed, to be slain, and to perish. But if we had been sold for male and female slaves, I would have held my peace, although the adversary could not have compensated for the king’s loss.”</a:t>
            </a:r>
            <a:endParaRPr lang="en-ZA" dirty="0"/>
          </a:p>
        </p:txBody>
      </p:sp>
      <p:sp>
        <p:nvSpPr>
          <p:cNvPr id="2" name="TextBox 1">
            <a:extLst>
              <a:ext uri="{FF2B5EF4-FFF2-40B4-BE49-F238E27FC236}">
                <a16:creationId xmlns:a16="http://schemas.microsoft.com/office/drawing/2014/main" id="{DF187984-B92D-18FB-E91B-670C743A6FFE}"/>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665805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6172FABC-1424-F8A4-D24D-7EEADE3BCC64}"/>
              </a:ext>
            </a:extLst>
          </p:cNvPr>
          <p:cNvPicPr>
            <a:picLocks noChangeAspect="1"/>
          </p:cNvPicPr>
          <p:nvPr/>
        </p:nvPicPr>
        <p:blipFill rotWithShape="1">
          <a:blip r:embed="rId2"/>
          <a:srcRect b="3035"/>
          <a:stretch/>
        </p:blipFill>
        <p:spPr>
          <a:xfrm flipH="1">
            <a:off x="-7379070" y="1281"/>
            <a:ext cx="19571070" cy="11006687"/>
          </a:xfrm>
          <a:prstGeom prst="rect">
            <a:avLst/>
          </a:prstGeom>
        </p:spPr>
      </p:pic>
      <p:sp>
        <p:nvSpPr>
          <p:cNvPr id="2" name="TextBox 1">
            <a:extLst>
              <a:ext uri="{FF2B5EF4-FFF2-40B4-BE49-F238E27FC236}">
                <a16:creationId xmlns:a16="http://schemas.microsoft.com/office/drawing/2014/main" id="{04A9E651-DC75-E146-D23E-CE94EDAF9843}"/>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422728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5Then King Ahasuerus said to Esther the queen, “Who is he, and where is he who dared presume in his heart to do so?”</a:t>
            </a:r>
            <a:endParaRPr lang="en-ZA" dirty="0"/>
          </a:p>
        </p:txBody>
      </p:sp>
      <p:sp>
        <p:nvSpPr>
          <p:cNvPr id="2" name="TextBox 1">
            <a:extLst>
              <a:ext uri="{FF2B5EF4-FFF2-40B4-BE49-F238E27FC236}">
                <a16:creationId xmlns:a16="http://schemas.microsoft.com/office/drawing/2014/main" id="{24096538-1EAD-11E8-301B-2DA2C4894D33}"/>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84366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6BBE2E5-D3C1-EE5F-7BA0-3FDBDD9D3E85}"/>
              </a:ext>
            </a:extLst>
          </p:cNvPr>
          <p:cNvPicPr>
            <a:picLocks noChangeAspect="1"/>
          </p:cNvPicPr>
          <p:nvPr/>
        </p:nvPicPr>
        <p:blipFill rotWithShape="1">
          <a:blip r:embed="rId2"/>
          <a:srcRect t="245" b="2370"/>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90B37D06-40D3-1497-8959-B5E933D1C16A}"/>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16044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dirty="0">
                <a:solidFill>
                  <a:srgbClr val="121212"/>
                </a:solidFill>
                <a:effectLst/>
                <a:latin typeface="ArialMT"/>
              </a:rPr>
              <a:t>6Esther said, “An adversary and an enemy, even this wicked Haman!”</a:t>
            </a:r>
          </a:p>
          <a:p>
            <a:pPr algn="l"/>
            <a:r>
              <a:rPr lang="en-US" sz="4400" b="0" i="0" dirty="0">
                <a:solidFill>
                  <a:srgbClr val="121212"/>
                </a:solidFill>
                <a:effectLst/>
                <a:latin typeface="ArialMT"/>
              </a:rPr>
              <a:t>Then Haman was afraid before the king and the queen.</a:t>
            </a:r>
          </a:p>
          <a:p>
            <a:endParaRPr lang="en-ZA" dirty="0"/>
          </a:p>
        </p:txBody>
      </p:sp>
      <p:sp>
        <p:nvSpPr>
          <p:cNvPr id="2" name="TextBox 1">
            <a:extLst>
              <a:ext uri="{FF2B5EF4-FFF2-40B4-BE49-F238E27FC236}">
                <a16:creationId xmlns:a16="http://schemas.microsoft.com/office/drawing/2014/main" id="{CDF7A77C-3025-74C6-B280-54A8A45FD324}"/>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538051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978DB4B-C746-B254-A289-63E718180AD5}"/>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4D9DDEB-3C80-8D3E-ED7D-808B286D3132}"/>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386340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7The king arose in his wrath from the banquet of wine and went into the palace garden. Haman stood up to make request for his life to Esther the queen, for he saw that there was evil determined against him by the king. </a:t>
            </a:r>
            <a:r>
              <a:rPr lang="en-US" sz="4000" dirty="0">
                <a:solidFill>
                  <a:srgbClr val="121212"/>
                </a:solidFill>
                <a:latin typeface="ArialMT"/>
              </a:rPr>
              <a:t>.</a:t>
            </a:r>
            <a:endParaRPr lang="en-ZA" dirty="0"/>
          </a:p>
        </p:txBody>
      </p:sp>
      <p:sp>
        <p:nvSpPr>
          <p:cNvPr id="2" name="TextBox 1">
            <a:extLst>
              <a:ext uri="{FF2B5EF4-FFF2-40B4-BE49-F238E27FC236}">
                <a16:creationId xmlns:a16="http://schemas.microsoft.com/office/drawing/2014/main" id="{446F2955-729B-73BE-9368-B75289FD0254}"/>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4002949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D2BCE05-9678-38E4-4180-EE2ABC314E37}"/>
              </a:ext>
            </a:extLst>
          </p:cNvPr>
          <p:cNvPicPr>
            <a:picLocks noChangeAspect="1"/>
          </p:cNvPicPr>
          <p:nvPr/>
        </p:nvPicPr>
        <p:blipFill rotWithShape="1">
          <a:blip r:embed="rId2"/>
          <a:srcRect r="4428" b="1"/>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AFFFCCE0-E597-93DD-FD17-794D7157A323}"/>
              </a:ext>
            </a:extLst>
          </p:cNvPr>
          <p:cNvSpPr txBox="1"/>
          <p:nvPr/>
        </p:nvSpPr>
        <p:spPr>
          <a:xfrm>
            <a:off x="3149896" y="382126"/>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83334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200" b="0" i="0" dirty="0">
                <a:solidFill>
                  <a:srgbClr val="121212"/>
                </a:solidFill>
                <a:effectLst/>
                <a:latin typeface="ArialMT"/>
              </a:rPr>
              <a:t>8Then the king returned out of the palace garden into the place of the banquet of wine; and Haman had fallen on the couch where Esther was. Then the king said, “Will he even assault the queen in front of me in the house?” As the word went out of the king’s mouth, they covered Haman’s face.</a:t>
            </a:r>
            <a:endParaRPr lang="en-ZA" dirty="0"/>
          </a:p>
        </p:txBody>
      </p:sp>
      <p:sp>
        <p:nvSpPr>
          <p:cNvPr id="2" name="TextBox 1">
            <a:extLst>
              <a:ext uri="{FF2B5EF4-FFF2-40B4-BE49-F238E27FC236}">
                <a16:creationId xmlns:a16="http://schemas.microsoft.com/office/drawing/2014/main" id="{43DBD814-CD7A-C7F2-A63A-53C59694A6A5}"/>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511564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B4E870C-C5B6-E8DD-2FDB-0287688A76DB}"/>
              </a:ext>
            </a:extLst>
          </p:cNvPr>
          <p:cNvPicPr>
            <a:picLocks noChangeAspect="1"/>
          </p:cNvPicPr>
          <p:nvPr/>
        </p:nvPicPr>
        <p:blipFill rotWithShape="1">
          <a:blip r:embed="rId2"/>
          <a:srcRect t="6656"/>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D05C4589-7E8F-7B95-E0A3-7660DDD035A3}"/>
              </a:ext>
            </a:extLst>
          </p:cNvPr>
          <p:cNvSpPr txBox="1"/>
          <p:nvPr/>
        </p:nvSpPr>
        <p:spPr>
          <a:xfrm>
            <a:off x="6859830" y="0"/>
            <a:ext cx="5056908" cy="4079631"/>
          </a:xfrm>
          <a:prstGeom prst="rect">
            <a:avLst/>
          </a:prstGeom>
          <a:noFill/>
        </p:spPr>
        <p:txBody>
          <a:bodyPr wrap="square" rtlCol="0">
            <a:noAutofit/>
          </a:bodyPr>
          <a:lstStyle/>
          <a:p>
            <a:r>
              <a:rPr lang="en-US" sz="6000" i="0" dirty="0">
                <a:solidFill>
                  <a:schemeClr val="bg1"/>
                </a:solidFill>
                <a:effectLst/>
                <a:latin typeface="Times New Roman" panose="02020603050405020304" pitchFamily="18" charset="0"/>
                <a:cs typeface="Times New Roman" panose="02020603050405020304" pitchFamily="18" charset="0"/>
              </a:rPr>
              <a:t>Haman Is Put to Death </a:t>
            </a:r>
            <a:r>
              <a:rPr lang="en-US" sz="6000" i="0" u="none" strike="noStrike" baseline="0" dirty="0">
                <a:solidFill>
                  <a:schemeClr val="bg1"/>
                </a:solidFill>
                <a:latin typeface="Times New Roman" panose="02020603050405020304" pitchFamily="18" charset="0"/>
                <a:cs typeface="Times New Roman" panose="02020603050405020304" pitchFamily="18" charset="0"/>
              </a:rPr>
              <a:t>- Esther </a:t>
            </a:r>
            <a:r>
              <a:rPr lang="en-US" sz="6000" b="0" i="0" u="none" strike="noStrike" baseline="0" dirty="0">
                <a:solidFill>
                  <a:schemeClr val="bg1"/>
                </a:solidFill>
                <a:latin typeface="Times New Roman" panose="02020603050405020304" pitchFamily="18" charset="0"/>
                <a:cs typeface="Times New Roman" panose="02020603050405020304" pitchFamily="18" charset="0"/>
              </a:rPr>
              <a:t>7:1-10</a:t>
            </a:r>
            <a:endParaRPr lang="en-ZA" sz="6000" dirty="0">
              <a:solidFill>
                <a:schemeClr val="bg1"/>
              </a:solidFill>
            </a:endParaRPr>
          </a:p>
        </p:txBody>
      </p:sp>
    </p:spTree>
    <p:extLst>
      <p:ext uri="{BB962C8B-B14F-4D97-AF65-F5344CB8AC3E}">
        <p14:creationId xmlns:p14="http://schemas.microsoft.com/office/powerpoint/2010/main" val="3261377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3873F1C-DD5D-D459-EE43-E356E29ABD2E}"/>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C0232DE-ECEB-64E3-9F5A-EB95B4F6BCD5}"/>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99939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2800" b="0" i="0" dirty="0">
                <a:solidFill>
                  <a:srgbClr val="121212"/>
                </a:solidFill>
                <a:effectLst/>
                <a:latin typeface="ArialMT"/>
              </a:rPr>
              <a:t>9Then </a:t>
            </a:r>
            <a:r>
              <a:rPr lang="en-US" sz="2800" b="0" i="0" dirty="0" err="1">
                <a:solidFill>
                  <a:srgbClr val="121212"/>
                </a:solidFill>
                <a:effectLst/>
                <a:latin typeface="ArialMT"/>
              </a:rPr>
              <a:t>Harbonah</a:t>
            </a:r>
            <a:r>
              <a:rPr lang="en-US" sz="2800" b="0" i="0" dirty="0">
                <a:solidFill>
                  <a:srgbClr val="121212"/>
                </a:solidFill>
                <a:effectLst/>
                <a:latin typeface="ArialMT"/>
              </a:rPr>
              <a:t>, one of the eunuchs who were with the king, said, “Behold, the gallows fifty cubits high, which Haman has made for Mordecai, who spoke good for the king, is standing at Haman’s house.”</a:t>
            </a:r>
          </a:p>
          <a:p>
            <a:pPr algn="l"/>
            <a:r>
              <a:rPr lang="en-US" sz="2800" b="0" i="0" dirty="0">
                <a:solidFill>
                  <a:srgbClr val="121212"/>
                </a:solidFill>
                <a:effectLst/>
                <a:latin typeface="ArialMT"/>
              </a:rPr>
              <a:t>The king said, “Hang him on it!”</a:t>
            </a:r>
          </a:p>
          <a:p>
            <a:endParaRPr lang="en-ZA" dirty="0"/>
          </a:p>
        </p:txBody>
      </p:sp>
      <p:sp>
        <p:nvSpPr>
          <p:cNvPr id="2" name="TextBox 1">
            <a:extLst>
              <a:ext uri="{FF2B5EF4-FFF2-40B4-BE49-F238E27FC236}">
                <a16:creationId xmlns:a16="http://schemas.microsoft.com/office/drawing/2014/main" id="{78ABF003-0418-53D5-ECFF-9132659D4F1C}"/>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4049696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D707E1-2447-AF71-A333-1F18E16B9072}"/>
              </a:ext>
            </a:extLst>
          </p:cNvPr>
          <p:cNvPicPr>
            <a:picLocks noChangeAspect="1"/>
          </p:cNvPicPr>
          <p:nvPr/>
        </p:nvPicPr>
        <p:blipFill>
          <a:blip r:embed="rId2"/>
          <a:stretch>
            <a:fillRect/>
          </a:stretch>
        </p:blipFill>
        <p:spPr>
          <a:xfrm>
            <a:off x="0" y="-333963"/>
            <a:ext cx="12192000" cy="7525926"/>
          </a:xfrm>
          <a:prstGeom prst="rect">
            <a:avLst/>
          </a:prstGeom>
        </p:spPr>
      </p:pic>
      <p:sp>
        <p:nvSpPr>
          <p:cNvPr id="4" name="TextBox 3">
            <a:extLst>
              <a:ext uri="{FF2B5EF4-FFF2-40B4-BE49-F238E27FC236}">
                <a16:creationId xmlns:a16="http://schemas.microsoft.com/office/drawing/2014/main" id="{D86F840C-BDC5-8F54-D9C5-5CEB23064D51}"/>
              </a:ext>
            </a:extLst>
          </p:cNvPr>
          <p:cNvSpPr txBox="1"/>
          <p:nvPr/>
        </p:nvSpPr>
        <p:spPr>
          <a:xfrm>
            <a:off x="431068" y="13316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710009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10So they hanged Haman on the gallows that he had prepared for Mordecai. Then the king’s wrath was pacified</a:t>
            </a:r>
            <a:br>
              <a:rPr lang="en-US" dirty="0"/>
            </a:br>
            <a:endParaRPr lang="en-ZA" dirty="0"/>
          </a:p>
        </p:txBody>
      </p:sp>
      <p:sp>
        <p:nvSpPr>
          <p:cNvPr id="2" name="TextBox 1">
            <a:extLst>
              <a:ext uri="{FF2B5EF4-FFF2-40B4-BE49-F238E27FC236}">
                <a16:creationId xmlns:a16="http://schemas.microsoft.com/office/drawing/2014/main" id="{2616AF97-5586-DF17-836E-1123E5337867}"/>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691432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9276FE2-237F-2993-7EC7-AAA025F7ABF1}"/>
              </a:ext>
            </a:extLst>
          </p:cNvPr>
          <p:cNvPicPr>
            <a:picLocks noChangeAspect="1"/>
          </p:cNvPicPr>
          <p:nvPr/>
        </p:nvPicPr>
        <p:blipFill rotWithShape="1">
          <a:blip r:embed="rId2"/>
          <a:srcRect t="1739" b="6442"/>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D9588F22-4A08-CAB9-096C-32B30B519FF4}"/>
              </a:ext>
            </a:extLst>
          </p:cNvPr>
          <p:cNvSpPr txBox="1"/>
          <p:nvPr/>
        </p:nvSpPr>
        <p:spPr>
          <a:xfrm>
            <a:off x="515289" y="1957337"/>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7:10</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868250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000" b="0" i="0" u="none" strike="noStrike" baseline="0" dirty="0">
                <a:latin typeface="Times New Roman" panose="02020603050405020304" pitchFamily="18" charset="0"/>
                <a:cs typeface="Times New Roman" panose="02020603050405020304" pitchFamily="18" charset="0"/>
              </a:rPr>
              <a:t>7.</a:t>
            </a:r>
            <a:r>
              <a:rPr lang="en-US" sz="4000" b="1" i="0" dirty="0">
                <a:solidFill>
                  <a:srgbClr val="121212"/>
                </a:solidFill>
                <a:effectLst/>
                <a:latin typeface="Times New Roman" panose="02020603050405020304" pitchFamily="18" charset="0"/>
                <a:cs typeface="Times New Roman" panose="02020603050405020304" pitchFamily="18" charset="0"/>
              </a:rPr>
              <a:t> </a:t>
            </a:r>
            <a:r>
              <a:rPr lang="en-US" sz="4000" i="0" dirty="0">
                <a:solidFill>
                  <a:srgbClr val="121212"/>
                </a:solidFill>
                <a:effectLst/>
                <a:latin typeface="Times New Roman" panose="02020603050405020304" pitchFamily="18" charset="0"/>
                <a:cs typeface="Times New Roman" panose="02020603050405020304" pitchFamily="18" charset="0"/>
              </a:rPr>
              <a:t>Haman Is Put to Death </a:t>
            </a:r>
            <a:r>
              <a:rPr lang="en-US" sz="4000" i="0" u="none" strike="noStrike" baseline="0" dirty="0">
                <a:latin typeface="Times New Roman" panose="02020603050405020304" pitchFamily="18" charset="0"/>
                <a:cs typeface="Times New Roman" panose="02020603050405020304" pitchFamily="18" charset="0"/>
              </a:rPr>
              <a:t>- Esther </a:t>
            </a:r>
            <a:r>
              <a:rPr lang="en-US" sz="4000" b="0" i="0" u="none" strike="noStrike" baseline="0" dirty="0">
                <a:latin typeface="Times New Roman" panose="02020603050405020304" pitchFamily="18" charset="0"/>
                <a:cs typeface="Times New Roman" panose="02020603050405020304" pitchFamily="18" charset="0"/>
              </a:rPr>
              <a:t>7:1-10 (Right Top Room in Palace)</a:t>
            </a:r>
          </a:p>
        </p:txBody>
      </p:sp>
      <p:sp>
        <p:nvSpPr>
          <p:cNvPr id="3" name="TextBox 2">
            <a:extLst>
              <a:ext uri="{FF2B5EF4-FFF2-40B4-BE49-F238E27FC236}">
                <a16:creationId xmlns:a16="http://schemas.microsoft.com/office/drawing/2014/main" id="{0866FC30-81AB-3D15-181E-BA2C51CC72C4}"/>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375922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4E870C-C5B6-E8DD-2FDB-0287688A76DB}"/>
              </a:ext>
            </a:extLst>
          </p:cNvPr>
          <p:cNvPicPr>
            <a:picLocks noChangeAspect="1"/>
          </p:cNvPicPr>
          <p:nvPr/>
        </p:nvPicPr>
        <p:blipFill rotWithShape="1">
          <a:blip r:embed="rId2"/>
          <a:srcRect t="6656"/>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A60AB92-C783-71BC-FB2B-22FFC8AE8B66}"/>
              </a:ext>
            </a:extLst>
          </p:cNvPr>
          <p:cNvSpPr txBox="1"/>
          <p:nvPr/>
        </p:nvSpPr>
        <p:spPr>
          <a:xfrm>
            <a:off x="6885709" y="0"/>
            <a:ext cx="5056908" cy="4079631"/>
          </a:xfrm>
          <a:prstGeom prst="rect">
            <a:avLst/>
          </a:prstGeom>
          <a:noFill/>
        </p:spPr>
        <p:txBody>
          <a:bodyPr wrap="square" rtlCol="0">
            <a:noAutofit/>
          </a:bodyPr>
          <a:lstStyle/>
          <a:p>
            <a:r>
              <a:rPr lang="en-US" sz="6000" i="0" dirty="0">
                <a:solidFill>
                  <a:schemeClr val="bg1"/>
                </a:solidFill>
                <a:effectLst/>
                <a:latin typeface="Times New Roman" panose="02020603050405020304" pitchFamily="18" charset="0"/>
                <a:cs typeface="Times New Roman" panose="02020603050405020304" pitchFamily="18" charset="0"/>
              </a:rPr>
              <a:t>Haman Is Put to Death </a:t>
            </a:r>
            <a:r>
              <a:rPr lang="en-US" sz="6000" i="0" u="none" strike="noStrike" baseline="0" dirty="0">
                <a:solidFill>
                  <a:schemeClr val="bg1"/>
                </a:solidFill>
                <a:latin typeface="Times New Roman" panose="02020603050405020304" pitchFamily="18" charset="0"/>
                <a:cs typeface="Times New Roman" panose="02020603050405020304" pitchFamily="18" charset="0"/>
              </a:rPr>
              <a:t>- Esther </a:t>
            </a:r>
            <a:r>
              <a:rPr lang="en-US" sz="6000" b="0" i="0" u="none" strike="noStrike" baseline="0" dirty="0">
                <a:solidFill>
                  <a:schemeClr val="bg1"/>
                </a:solidFill>
                <a:latin typeface="Times New Roman" panose="02020603050405020304" pitchFamily="18" charset="0"/>
                <a:cs typeface="Times New Roman" panose="02020603050405020304" pitchFamily="18" charset="0"/>
              </a:rPr>
              <a:t>7:1-10</a:t>
            </a:r>
            <a:endParaRPr lang="en-ZA" sz="6000" dirty="0">
              <a:solidFill>
                <a:schemeClr val="bg1"/>
              </a:solidFill>
            </a:endParaRPr>
          </a:p>
        </p:txBody>
      </p:sp>
    </p:spTree>
    <p:extLst>
      <p:ext uri="{BB962C8B-B14F-4D97-AF65-F5344CB8AC3E}">
        <p14:creationId xmlns:p14="http://schemas.microsoft.com/office/powerpoint/2010/main" val="2699504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Esther 7:1So the king and Haman came to banquet with Esther the queen.</a:t>
            </a:r>
            <a:endParaRPr lang="en-ZA" sz="1200" dirty="0"/>
          </a:p>
        </p:txBody>
      </p:sp>
      <p:sp>
        <p:nvSpPr>
          <p:cNvPr id="2" name="TextBox 1">
            <a:extLst>
              <a:ext uri="{FF2B5EF4-FFF2-40B4-BE49-F238E27FC236}">
                <a16:creationId xmlns:a16="http://schemas.microsoft.com/office/drawing/2014/main" id="{6E7F4861-23E2-884B-2E6B-E3443982BD3C}"/>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92386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C82EDF0-C42B-8C1A-F71F-C32E16ACDD8D}"/>
              </a:ext>
            </a:extLst>
          </p:cNvPr>
          <p:cNvPicPr>
            <a:picLocks noChangeAspect="1"/>
          </p:cNvPicPr>
          <p:nvPr/>
        </p:nvPicPr>
        <p:blipFill rotWithShape="1">
          <a:blip r:embed="rId2"/>
          <a:srcRect b="1334"/>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A15C63E2-F236-51ED-CFAD-7762A2E95732}"/>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67624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b="0" i="0" dirty="0">
                <a:solidFill>
                  <a:srgbClr val="121212"/>
                </a:solidFill>
                <a:effectLst/>
                <a:latin typeface="ArialMT"/>
              </a:rPr>
              <a:t> </a:t>
            </a:r>
            <a:r>
              <a:rPr lang="en-US" sz="4400" b="0" i="0" dirty="0">
                <a:solidFill>
                  <a:srgbClr val="121212"/>
                </a:solidFill>
                <a:effectLst/>
                <a:latin typeface="ArialMT"/>
              </a:rPr>
              <a:t>2The king said again to Esther on the second day at the banquet of wine, “What is your petition, queen Esther? It shall be granted you. What is your request? Even to the half of the kingdom it shall be performed.”</a:t>
            </a:r>
            <a:endParaRPr lang="en-ZA" dirty="0"/>
          </a:p>
        </p:txBody>
      </p:sp>
      <p:sp>
        <p:nvSpPr>
          <p:cNvPr id="2" name="TextBox 1">
            <a:extLst>
              <a:ext uri="{FF2B5EF4-FFF2-40B4-BE49-F238E27FC236}">
                <a16:creationId xmlns:a16="http://schemas.microsoft.com/office/drawing/2014/main" id="{1F9A908E-EB73-D9E8-97BB-F49EACF08006}"/>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18022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A3400F6D-6381-C63C-85F4-5208D4432981}"/>
              </a:ext>
            </a:extLst>
          </p:cNvPr>
          <p:cNvPicPr>
            <a:picLocks noChangeAspect="1"/>
          </p:cNvPicPr>
          <p:nvPr/>
        </p:nvPicPr>
        <p:blipFill>
          <a:blip r:embed="rId2"/>
          <a:stretch>
            <a:fillRect/>
          </a:stretch>
        </p:blipFill>
        <p:spPr>
          <a:xfrm>
            <a:off x="-1" y="-259491"/>
            <a:ext cx="12191999" cy="7117491"/>
          </a:xfrm>
          <a:prstGeom prst="rect">
            <a:avLst/>
          </a:prstGeom>
        </p:spPr>
      </p:pic>
      <p:sp>
        <p:nvSpPr>
          <p:cNvPr id="2" name="TextBox 1">
            <a:extLst>
              <a:ext uri="{FF2B5EF4-FFF2-40B4-BE49-F238E27FC236}">
                <a16:creationId xmlns:a16="http://schemas.microsoft.com/office/drawing/2014/main" id="{CEDE2BA4-4AC2-125D-22FC-30BA14F2E4C7}"/>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09590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3Then Esther the queen answered, “If I have found favor in your sight, O king, and if it pleases the king, let my life be given me at my petition, and my people at my request. </a:t>
            </a:r>
            <a:endParaRPr lang="en-ZA" dirty="0"/>
          </a:p>
        </p:txBody>
      </p:sp>
      <p:sp>
        <p:nvSpPr>
          <p:cNvPr id="2" name="TextBox 1">
            <a:extLst>
              <a:ext uri="{FF2B5EF4-FFF2-40B4-BE49-F238E27FC236}">
                <a16:creationId xmlns:a16="http://schemas.microsoft.com/office/drawing/2014/main" id="{0BF900AD-E9FA-7657-5686-2A4608C66EFC}"/>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1718612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666</Words>
  <Application>Microsoft Office PowerPoint</Application>
  <PresentationFormat>Widescreen</PresentationFormat>
  <Paragraphs>53</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ArialMT</vt:lpstr>
      <vt:lpstr>Calibri</vt:lpstr>
      <vt:lpstr>Calibri Light</vt:lpstr>
      <vt:lpstr>Microsoft Himalaya</vt:lpstr>
      <vt:lpstr>Times New Roman</vt:lpstr>
      <vt:lpstr>TimesNewRomanPS-BoldMT</vt:lpstr>
      <vt:lpstr>TimesNewRomanPSMT</vt:lpstr>
      <vt:lpstr>Office Theme</vt:lpstr>
      <vt:lpstr>28-7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14</cp:revision>
  <dcterms:created xsi:type="dcterms:W3CDTF">2021-07-20T09:23:46Z</dcterms:created>
  <dcterms:modified xsi:type="dcterms:W3CDTF">2023-12-12T05:22:25Z</dcterms:modified>
</cp:coreProperties>
</file>