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4" r:id="rId8"/>
    <p:sldId id="445" r:id="rId9"/>
    <p:sldId id="442" r:id="rId10"/>
    <p:sldId id="446" r:id="rId11"/>
    <p:sldId id="447" r:id="rId12"/>
    <p:sldId id="448" r:id="rId13"/>
    <p:sldId id="449" r:id="rId14"/>
    <p:sldId id="472" r:id="rId15"/>
    <p:sldId id="471" r:id="rId16"/>
    <p:sldId id="450" r:id="rId17"/>
    <p:sldId id="451" r:id="rId18"/>
    <p:sldId id="452" r:id="rId19"/>
    <p:sldId id="453" r:id="rId20"/>
    <p:sldId id="454" r:id="rId21"/>
    <p:sldId id="455" r:id="rId22"/>
    <p:sldId id="456" r:id="rId23"/>
    <p:sldId id="457"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4FF71F-5D2F-4D88-85E0-FE6EDCE13750}" v="1" dt="2023-01-25T15:10:36.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0" d="100"/>
          <a:sy n="60" d="100"/>
        </p:scale>
        <p:origin x="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60A5F12-2C35-4FC6-889C-5970F09CFFEE}"/>
    <pc:docChg chg="undo custSel modSld">
      <pc:chgData name="Alfred Smith" userId="3c60a3631c0db8ad" providerId="LiveId" clId="{860A5F12-2C35-4FC6-889C-5970F09CFFEE}" dt="2023-01-18T07:44:37.290" v="55" actId="478"/>
      <pc:docMkLst>
        <pc:docMk/>
      </pc:docMkLst>
      <pc:sldChg chg="delSp modSp mod modTransition">
        <pc:chgData name="Alfred Smith" userId="3c60a3631c0db8ad" providerId="LiveId" clId="{860A5F12-2C35-4FC6-889C-5970F09CFFEE}" dt="2023-01-18T07:44:11.729" v="42" actId="478"/>
        <pc:sldMkLst>
          <pc:docMk/>
          <pc:sldMk cId="3261377596" sldId="438"/>
        </pc:sldMkLst>
        <pc:spChg chg="mod">
          <ac:chgData name="Alfred Smith" userId="3c60a3631c0db8ad" providerId="LiveId" clId="{860A5F12-2C35-4FC6-889C-5970F09CFFEE}" dt="2023-01-18T07:12:37.873" v="7" actId="14100"/>
          <ac:spMkLst>
            <pc:docMk/>
            <pc:sldMk cId="3261377596" sldId="438"/>
            <ac:spMk id="2" creationId="{71ED695B-F5F3-74FD-1572-272B2C5DFF99}"/>
          </ac:spMkLst>
        </pc:spChg>
        <pc:spChg chg="del">
          <ac:chgData name="Alfred Smith" userId="3c60a3631c0db8ad" providerId="LiveId" clId="{860A5F12-2C35-4FC6-889C-5970F09CFFEE}" dt="2023-01-18T07:44:11.729" v="42" actId="478"/>
          <ac:spMkLst>
            <pc:docMk/>
            <pc:sldMk cId="3261377596" sldId="438"/>
            <ac:spMk id="4" creationId="{9A13E2D8-2F59-44C1-B1D2-79C300C26DD4}"/>
          </ac:spMkLst>
        </pc:spChg>
        <pc:spChg chg="del">
          <ac:chgData name="Alfred Smith" userId="3c60a3631c0db8ad" providerId="LiveId" clId="{860A5F12-2C35-4FC6-889C-5970F09CFFEE}" dt="2023-01-18T07:44:10.723" v="41" actId="478"/>
          <ac:spMkLst>
            <pc:docMk/>
            <pc:sldMk cId="3261377596" sldId="438"/>
            <ac:spMk id="6" creationId="{416C064E-628E-47C0-A712-DB178FE9901E}"/>
          </ac:spMkLst>
        </pc:spChg>
      </pc:sldChg>
      <pc:sldChg chg="addSp delSp modSp mod modTransition modAnim">
        <pc:chgData name="Alfred Smith" userId="3c60a3631c0db8ad" providerId="LiveId" clId="{860A5F12-2C35-4FC6-889C-5970F09CFFEE}" dt="2023-01-18T07:14:43.368" v="30"/>
        <pc:sldMkLst>
          <pc:docMk/>
          <pc:sldMk cId="3759221820" sldId="439"/>
        </pc:sldMkLst>
        <pc:spChg chg="add mod">
          <ac:chgData name="Alfred Smith" userId="3c60a3631c0db8ad" providerId="LiveId" clId="{860A5F12-2C35-4FC6-889C-5970F09CFFEE}" dt="2023-01-18T07:14:43.368" v="30"/>
          <ac:spMkLst>
            <pc:docMk/>
            <pc:sldMk cId="3759221820" sldId="439"/>
            <ac:spMk id="2" creationId="{A4D74D99-8500-A36C-2EFC-8D6C7E2363C8}"/>
          </ac:spMkLst>
        </pc:spChg>
        <pc:spChg chg="del">
          <ac:chgData name="Alfred Smith" userId="3c60a3631c0db8ad" providerId="LiveId" clId="{860A5F12-2C35-4FC6-889C-5970F09CFFEE}" dt="2023-01-18T07:14:35.981" v="29" actId="478"/>
          <ac:spMkLst>
            <pc:docMk/>
            <pc:sldMk cId="3759221820" sldId="439"/>
            <ac:spMk id="6" creationId="{416C064E-628E-47C0-A712-DB178FE9901E}"/>
          </ac:spMkLst>
        </pc:spChg>
        <pc:picChg chg="del">
          <ac:chgData name="Alfred Smith" userId="3c60a3631c0db8ad" providerId="LiveId" clId="{860A5F12-2C35-4FC6-889C-5970F09CFFEE}" dt="2023-01-18T07:14:05.277" v="19"/>
          <ac:picMkLst>
            <pc:docMk/>
            <pc:sldMk cId="3759221820" sldId="439"/>
            <ac:picMk id="3" creationId="{B57C6974-BBE6-3DE0-0014-8EAD36040B0F}"/>
          </ac:picMkLst>
        </pc:picChg>
      </pc:sldChg>
      <pc:sldChg chg="addSp delSp modSp mod modTransition modAnim">
        <pc:chgData name="Alfred Smith" userId="3c60a3631c0db8ad" providerId="LiveId" clId="{860A5F12-2C35-4FC6-889C-5970F09CFFEE}" dt="2023-01-18T07:14:49.675" v="31"/>
        <pc:sldMkLst>
          <pc:docMk/>
          <pc:sldMk cId="923867738" sldId="440"/>
        </pc:sldMkLst>
        <pc:spChg chg="add mod">
          <ac:chgData name="Alfred Smith" userId="3c60a3631c0db8ad" providerId="LiveId" clId="{860A5F12-2C35-4FC6-889C-5970F09CFFEE}" dt="2023-01-18T07:14:49.675" v="31"/>
          <ac:spMkLst>
            <pc:docMk/>
            <pc:sldMk cId="923867738" sldId="440"/>
            <ac:spMk id="3" creationId="{72A3476D-B36A-799C-DF1E-B6862444A8B6}"/>
          </ac:spMkLst>
        </pc:spChg>
        <pc:spChg chg="del">
          <ac:chgData name="Alfred Smith" userId="3c60a3631c0db8ad" providerId="LiveId" clId="{860A5F12-2C35-4FC6-889C-5970F09CFFEE}" dt="2023-01-18T07:14:34.291" v="28" actId="478"/>
          <ac:spMkLst>
            <pc:docMk/>
            <pc:sldMk cId="923867738" sldId="440"/>
            <ac:spMk id="6" creationId="{416C064E-628E-47C0-A712-DB178FE9901E}"/>
          </ac:spMkLst>
        </pc:spChg>
        <pc:picChg chg="del">
          <ac:chgData name="Alfred Smith" userId="3c60a3631c0db8ad" providerId="LiveId" clId="{860A5F12-2C35-4FC6-889C-5970F09CFFEE}" dt="2023-01-18T07:14:05.277" v="19"/>
          <ac:picMkLst>
            <pc:docMk/>
            <pc:sldMk cId="923867738" sldId="440"/>
            <ac:picMk id="2" creationId="{6597E3C6-913F-C099-2672-899A6F394E7C}"/>
          </ac:picMkLst>
        </pc:picChg>
      </pc:sldChg>
      <pc:sldChg chg="delSp modSp mod modTransition">
        <pc:chgData name="Alfred Smith" userId="3c60a3631c0db8ad" providerId="LiveId" clId="{860A5F12-2C35-4FC6-889C-5970F09CFFEE}" dt="2023-01-18T07:44:17.659" v="46" actId="478"/>
        <pc:sldMkLst>
          <pc:docMk/>
          <pc:sldMk cId="3676245138" sldId="441"/>
        </pc:sldMkLst>
        <pc:spChg chg="mod">
          <ac:chgData name="Alfred Smith" userId="3c60a3631c0db8ad" providerId="LiveId" clId="{860A5F12-2C35-4FC6-889C-5970F09CFFEE}" dt="2023-01-18T07:13:22.968" v="10"/>
          <ac:spMkLst>
            <pc:docMk/>
            <pc:sldMk cId="3676245138" sldId="441"/>
            <ac:spMk id="2" creationId="{25B59BEE-9C84-2C99-A8CA-40202EAE1E2B}"/>
          </ac:spMkLst>
        </pc:spChg>
        <pc:spChg chg="del">
          <ac:chgData name="Alfred Smith" userId="3c60a3631c0db8ad" providerId="LiveId" clId="{860A5F12-2C35-4FC6-889C-5970F09CFFEE}" dt="2023-01-18T07:44:17.659" v="46" actId="478"/>
          <ac:spMkLst>
            <pc:docMk/>
            <pc:sldMk cId="3676245138" sldId="441"/>
            <ac:spMk id="4" creationId="{9A13E2D8-2F59-44C1-B1D2-79C300C26DD4}"/>
          </ac:spMkLst>
        </pc:spChg>
        <pc:spChg chg="del">
          <ac:chgData name="Alfred Smith" userId="3c60a3631c0db8ad" providerId="LiveId" clId="{860A5F12-2C35-4FC6-889C-5970F09CFFEE}" dt="2023-01-18T07:44:16.684" v="45" actId="478"/>
          <ac:spMkLst>
            <pc:docMk/>
            <pc:sldMk cId="3676245138" sldId="441"/>
            <ac:spMk id="6" creationId="{416C064E-628E-47C0-A712-DB178FE9901E}"/>
          </ac:spMkLst>
        </pc:spChg>
      </pc:sldChg>
      <pc:sldChg chg="addSp delSp modSp mod modTransition modAnim">
        <pc:chgData name="Alfred Smith" userId="3c60a3631c0db8ad" providerId="LiveId" clId="{860A5F12-2C35-4FC6-889C-5970F09CFFEE}" dt="2023-01-18T07:14:52.466" v="33"/>
        <pc:sldMkLst>
          <pc:docMk/>
          <pc:sldMk cId="2180228365" sldId="442"/>
        </pc:sldMkLst>
        <pc:spChg chg="add mod">
          <ac:chgData name="Alfred Smith" userId="3c60a3631c0db8ad" providerId="LiveId" clId="{860A5F12-2C35-4FC6-889C-5970F09CFFEE}" dt="2023-01-18T07:14:52.466" v="33"/>
          <ac:spMkLst>
            <pc:docMk/>
            <pc:sldMk cId="2180228365" sldId="442"/>
            <ac:spMk id="2" creationId="{431442F1-41A7-0F7D-1337-E5EE64732A5A}"/>
          </ac:spMkLst>
        </pc:spChg>
        <pc:spChg chg="del">
          <ac:chgData name="Alfred Smith" userId="3c60a3631c0db8ad" providerId="LiveId" clId="{860A5F12-2C35-4FC6-889C-5970F09CFFEE}" dt="2023-01-18T07:14:31.008" v="26" actId="478"/>
          <ac:spMkLst>
            <pc:docMk/>
            <pc:sldMk cId="2180228365" sldId="442"/>
            <ac:spMk id="6" creationId="{416C064E-628E-47C0-A712-DB178FE9901E}"/>
          </ac:spMkLst>
        </pc:spChg>
        <pc:picChg chg="del">
          <ac:chgData name="Alfred Smith" userId="3c60a3631c0db8ad" providerId="LiveId" clId="{860A5F12-2C35-4FC6-889C-5970F09CFFEE}" dt="2023-01-18T07:14:05.277" v="19"/>
          <ac:picMkLst>
            <pc:docMk/>
            <pc:sldMk cId="2180228365" sldId="442"/>
            <ac:picMk id="3" creationId="{7CE6AC0D-3FA9-C036-C8B0-FDDD7FB5C631}"/>
          </ac:picMkLst>
        </pc:picChg>
      </pc:sldChg>
      <pc:sldChg chg="addSp delSp modSp mod modTransition modAnim">
        <pc:chgData name="Alfred Smith" userId="3c60a3631c0db8ad" providerId="LiveId" clId="{860A5F12-2C35-4FC6-889C-5970F09CFFEE}" dt="2023-01-18T07:14:51.105" v="32"/>
        <pc:sldMkLst>
          <pc:docMk/>
          <pc:sldMk cId="1718612039" sldId="444"/>
        </pc:sldMkLst>
        <pc:spChg chg="add mod">
          <ac:chgData name="Alfred Smith" userId="3c60a3631c0db8ad" providerId="LiveId" clId="{860A5F12-2C35-4FC6-889C-5970F09CFFEE}" dt="2023-01-18T07:14:51.105" v="32"/>
          <ac:spMkLst>
            <pc:docMk/>
            <pc:sldMk cId="1718612039" sldId="444"/>
            <ac:spMk id="2" creationId="{CC1F6851-8ED3-03B4-11A5-6C8C9F33A504}"/>
          </ac:spMkLst>
        </pc:spChg>
        <pc:spChg chg="del">
          <ac:chgData name="Alfred Smith" userId="3c60a3631c0db8ad" providerId="LiveId" clId="{860A5F12-2C35-4FC6-889C-5970F09CFFEE}" dt="2023-01-18T07:14:32.649" v="27" actId="478"/>
          <ac:spMkLst>
            <pc:docMk/>
            <pc:sldMk cId="1718612039" sldId="444"/>
            <ac:spMk id="6" creationId="{416C064E-628E-47C0-A712-DB178FE9901E}"/>
          </ac:spMkLst>
        </pc:spChg>
        <pc:picChg chg="del">
          <ac:chgData name="Alfred Smith" userId="3c60a3631c0db8ad" providerId="LiveId" clId="{860A5F12-2C35-4FC6-889C-5970F09CFFEE}" dt="2023-01-18T07:14:05.277" v="19"/>
          <ac:picMkLst>
            <pc:docMk/>
            <pc:sldMk cId="1718612039" sldId="444"/>
            <ac:picMk id="7" creationId="{C7A5543A-9765-3002-EED6-D2055E912C4E}"/>
          </ac:picMkLst>
        </pc:picChg>
      </pc:sldChg>
      <pc:sldChg chg="addSp delSp modSp mod modTransition">
        <pc:chgData name="Alfred Smith" userId="3c60a3631c0db8ad" providerId="LiveId" clId="{860A5F12-2C35-4FC6-889C-5970F09CFFEE}" dt="2023-01-18T07:44:20.757" v="48" actId="478"/>
        <pc:sldMkLst>
          <pc:docMk/>
          <pc:sldMk cId="2166098122" sldId="445"/>
        </pc:sldMkLst>
        <pc:spChg chg="mod">
          <ac:chgData name="Alfred Smith" userId="3c60a3631c0db8ad" providerId="LiveId" clId="{860A5F12-2C35-4FC6-889C-5970F09CFFEE}" dt="2023-01-18T07:13:26.472" v="11"/>
          <ac:spMkLst>
            <pc:docMk/>
            <pc:sldMk cId="2166098122" sldId="445"/>
            <ac:spMk id="2" creationId="{4AE87E4E-61BF-519C-8D83-2C35B205F3A3}"/>
          </ac:spMkLst>
        </pc:spChg>
        <pc:picChg chg="add del">
          <ac:chgData name="Alfred Smith" userId="3c60a3631c0db8ad" providerId="LiveId" clId="{860A5F12-2C35-4FC6-889C-5970F09CFFEE}" dt="2023-01-18T07:44:20.757" v="48" actId="478"/>
          <ac:picMkLst>
            <pc:docMk/>
            <pc:sldMk cId="2166098122" sldId="445"/>
            <ac:picMk id="3" creationId="{86D0EF26-9AFA-3F84-0057-D1A5C0046B47}"/>
          </ac:picMkLst>
        </pc:picChg>
      </pc:sldChg>
      <pc:sldChg chg="delSp modSp mod modTransition">
        <pc:chgData name="Alfred Smith" userId="3c60a3631c0db8ad" providerId="LiveId" clId="{860A5F12-2C35-4FC6-889C-5970F09CFFEE}" dt="2023-01-18T07:44:26.007" v="50" actId="478"/>
        <pc:sldMkLst>
          <pc:docMk/>
          <pc:sldMk cId="665805102" sldId="446"/>
        </pc:sldMkLst>
        <pc:spChg chg="mod">
          <ac:chgData name="Alfred Smith" userId="3c60a3631c0db8ad" providerId="LiveId" clId="{860A5F12-2C35-4FC6-889C-5970F09CFFEE}" dt="2023-01-18T07:13:29.832" v="12"/>
          <ac:spMkLst>
            <pc:docMk/>
            <pc:sldMk cId="665805102" sldId="446"/>
            <ac:spMk id="2" creationId="{88FED3F2-F143-803C-CE75-603E117D4E48}"/>
          </ac:spMkLst>
        </pc:spChg>
        <pc:spChg chg="del">
          <ac:chgData name="Alfred Smith" userId="3c60a3631c0db8ad" providerId="LiveId" clId="{860A5F12-2C35-4FC6-889C-5970F09CFFEE}" dt="2023-01-18T07:44:26.007" v="50" actId="478"/>
          <ac:spMkLst>
            <pc:docMk/>
            <pc:sldMk cId="665805102" sldId="446"/>
            <ac:spMk id="4" creationId="{9A13E2D8-2F59-44C1-B1D2-79C300C26DD4}"/>
          </ac:spMkLst>
        </pc:spChg>
        <pc:spChg chg="del">
          <ac:chgData name="Alfred Smith" userId="3c60a3631c0db8ad" providerId="LiveId" clId="{860A5F12-2C35-4FC6-889C-5970F09CFFEE}" dt="2023-01-18T07:44:24.997" v="49" actId="478"/>
          <ac:spMkLst>
            <pc:docMk/>
            <pc:sldMk cId="665805102" sldId="446"/>
            <ac:spMk id="6" creationId="{416C064E-628E-47C0-A712-DB178FE9901E}"/>
          </ac:spMkLst>
        </pc:spChg>
      </pc:sldChg>
      <pc:sldChg chg="addSp delSp modSp mod modTransition modAnim">
        <pc:chgData name="Alfred Smith" userId="3c60a3631c0db8ad" providerId="LiveId" clId="{860A5F12-2C35-4FC6-889C-5970F09CFFEE}" dt="2023-01-18T07:14:53.867" v="34"/>
        <pc:sldMkLst>
          <pc:docMk/>
          <pc:sldMk cId="2422728137" sldId="447"/>
        </pc:sldMkLst>
        <pc:spChg chg="add mod">
          <ac:chgData name="Alfred Smith" userId="3c60a3631c0db8ad" providerId="LiveId" clId="{860A5F12-2C35-4FC6-889C-5970F09CFFEE}" dt="2023-01-18T07:14:53.867" v="34"/>
          <ac:spMkLst>
            <pc:docMk/>
            <pc:sldMk cId="2422728137" sldId="447"/>
            <ac:spMk id="2" creationId="{634269EE-E522-B8E8-7215-4967FA9386F7}"/>
          </ac:spMkLst>
        </pc:spChg>
        <pc:spChg chg="del">
          <ac:chgData name="Alfred Smith" userId="3c60a3631c0db8ad" providerId="LiveId" clId="{860A5F12-2C35-4FC6-889C-5970F09CFFEE}" dt="2023-01-18T07:14:29.160" v="25" actId="478"/>
          <ac:spMkLst>
            <pc:docMk/>
            <pc:sldMk cId="2422728137" sldId="447"/>
            <ac:spMk id="6" creationId="{416C064E-628E-47C0-A712-DB178FE9901E}"/>
          </ac:spMkLst>
        </pc:spChg>
        <pc:picChg chg="del">
          <ac:chgData name="Alfred Smith" userId="3c60a3631c0db8ad" providerId="LiveId" clId="{860A5F12-2C35-4FC6-889C-5970F09CFFEE}" dt="2023-01-18T07:14:05.277" v="19"/>
          <ac:picMkLst>
            <pc:docMk/>
            <pc:sldMk cId="2422728137" sldId="447"/>
            <ac:picMk id="8" creationId="{5B02C5EA-EE51-4C79-A122-83750186C11A}"/>
          </ac:picMkLst>
        </pc:picChg>
      </pc:sldChg>
      <pc:sldChg chg="addSp delSp modSp mod modTransition">
        <pc:chgData name="Alfred Smith" userId="3c60a3631c0db8ad" providerId="LiveId" clId="{860A5F12-2C35-4FC6-889C-5970F09CFFEE}" dt="2023-01-18T07:44:29.380" v="52" actId="478"/>
        <pc:sldMkLst>
          <pc:docMk/>
          <pc:sldMk cId="843663555" sldId="448"/>
        </pc:sldMkLst>
        <pc:spChg chg="mod">
          <ac:chgData name="Alfred Smith" userId="3c60a3631c0db8ad" providerId="LiveId" clId="{860A5F12-2C35-4FC6-889C-5970F09CFFEE}" dt="2023-01-18T07:13:33.259" v="13"/>
          <ac:spMkLst>
            <pc:docMk/>
            <pc:sldMk cId="843663555" sldId="448"/>
            <ac:spMk id="2" creationId="{FEB16857-0D43-6129-E157-EC630A128740}"/>
          </ac:spMkLst>
        </pc:spChg>
        <pc:picChg chg="add del">
          <ac:chgData name="Alfred Smith" userId="3c60a3631c0db8ad" providerId="LiveId" clId="{860A5F12-2C35-4FC6-889C-5970F09CFFEE}" dt="2023-01-18T07:44:29.380" v="52" actId="478"/>
          <ac:picMkLst>
            <pc:docMk/>
            <pc:sldMk cId="843663555" sldId="448"/>
            <ac:picMk id="7" creationId="{95516028-F125-2591-535C-B82945F669BD}"/>
          </ac:picMkLst>
        </pc:picChg>
      </pc:sldChg>
      <pc:sldChg chg="addSp delSp modSp mod modTransition modAnim">
        <pc:chgData name="Alfred Smith" userId="3c60a3631c0db8ad" providerId="LiveId" clId="{860A5F12-2C35-4FC6-889C-5970F09CFFEE}" dt="2023-01-18T07:14:55.243" v="35"/>
        <pc:sldMkLst>
          <pc:docMk/>
          <pc:sldMk cId="4160448636" sldId="449"/>
        </pc:sldMkLst>
        <pc:spChg chg="add mod">
          <ac:chgData name="Alfred Smith" userId="3c60a3631c0db8ad" providerId="LiveId" clId="{860A5F12-2C35-4FC6-889C-5970F09CFFEE}" dt="2023-01-18T07:14:55.243" v="35"/>
          <ac:spMkLst>
            <pc:docMk/>
            <pc:sldMk cId="4160448636" sldId="449"/>
            <ac:spMk id="2" creationId="{A0C017CC-877D-08BE-52DD-33E987EFFB27}"/>
          </ac:spMkLst>
        </pc:spChg>
        <pc:spChg chg="del">
          <ac:chgData name="Alfred Smith" userId="3c60a3631c0db8ad" providerId="LiveId" clId="{860A5F12-2C35-4FC6-889C-5970F09CFFEE}" dt="2023-01-18T07:14:26.975" v="24" actId="478"/>
          <ac:spMkLst>
            <pc:docMk/>
            <pc:sldMk cId="4160448636" sldId="449"/>
            <ac:spMk id="6" creationId="{416C064E-628E-47C0-A712-DB178FE9901E}"/>
          </ac:spMkLst>
        </pc:spChg>
        <pc:picChg chg="del">
          <ac:chgData name="Alfred Smith" userId="3c60a3631c0db8ad" providerId="LiveId" clId="{860A5F12-2C35-4FC6-889C-5970F09CFFEE}" dt="2023-01-18T07:14:05.277" v="19"/>
          <ac:picMkLst>
            <pc:docMk/>
            <pc:sldMk cId="4160448636" sldId="449"/>
            <ac:picMk id="3" creationId="{AAEDE857-2634-3815-8162-DECE80886CDE}"/>
          </ac:picMkLst>
        </pc:picChg>
      </pc:sldChg>
      <pc:sldChg chg="delSp mod modTransition">
        <pc:chgData name="Alfred Smith" userId="3c60a3631c0db8ad" providerId="LiveId" clId="{860A5F12-2C35-4FC6-889C-5970F09CFFEE}" dt="2023-01-18T07:44:37.290" v="55" actId="478"/>
        <pc:sldMkLst>
          <pc:docMk/>
          <pc:sldMk cId="538051216" sldId="450"/>
        </pc:sldMkLst>
        <pc:spChg chg="del">
          <ac:chgData name="Alfred Smith" userId="3c60a3631c0db8ad" providerId="LiveId" clId="{860A5F12-2C35-4FC6-889C-5970F09CFFEE}" dt="2023-01-18T07:44:37.290" v="55" actId="478"/>
          <ac:spMkLst>
            <pc:docMk/>
            <pc:sldMk cId="538051216" sldId="450"/>
            <ac:spMk id="4" creationId="{9A13E2D8-2F59-44C1-B1D2-79C300C26DD4}"/>
          </ac:spMkLst>
        </pc:spChg>
      </pc:sldChg>
      <pc:sldChg chg="addSp delSp modSp mod modTransition modAnim">
        <pc:chgData name="Alfred Smith" userId="3c60a3631c0db8ad" providerId="LiveId" clId="{860A5F12-2C35-4FC6-889C-5970F09CFFEE}" dt="2023-01-18T07:14:58.261" v="37"/>
        <pc:sldMkLst>
          <pc:docMk/>
          <pc:sldMk cId="3386340796" sldId="451"/>
        </pc:sldMkLst>
        <pc:spChg chg="add mod">
          <ac:chgData name="Alfred Smith" userId="3c60a3631c0db8ad" providerId="LiveId" clId="{860A5F12-2C35-4FC6-889C-5970F09CFFEE}" dt="2023-01-18T07:14:58.261" v="37"/>
          <ac:spMkLst>
            <pc:docMk/>
            <pc:sldMk cId="3386340796" sldId="451"/>
            <ac:spMk id="2" creationId="{A53D17D5-C761-E66C-A392-529D611E123F}"/>
          </ac:spMkLst>
        </pc:spChg>
        <pc:spChg chg="del">
          <ac:chgData name="Alfred Smith" userId="3c60a3631c0db8ad" providerId="LiveId" clId="{860A5F12-2C35-4FC6-889C-5970F09CFFEE}" dt="2023-01-18T07:14:21.134" v="23" actId="478"/>
          <ac:spMkLst>
            <pc:docMk/>
            <pc:sldMk cId="3386340796" sldId="451"/>
            <ac:spMk id="6" creationId="{416C064E-628E-47C0-A712-DB178FE9901E}"/>
          </ac:spMkLst>
        </pc:spChg>
        <pc:picChg chg="del">
          <ac:chgData name="Alfred Smith" userId="3c60a3631c0db8ad" providerId="LiveId" clId="{860A5F12-2C35-4FC6-889C-5970F09CFFEE}" dt="2023-01-18T07:14:05.277" v="19"/>
          <ac:picMkLst>
            <pc:docMk/>
            <pc:sldMk cId="3386340796" sldId="451"/>
            <ac:picMk id="3" creationId="{9AE51DAA-71D3-2D1A-A430-A9386FB60860}"/>
          </ac:picMkLst>
        </pc:picChg>
      </pc:sldChg>
      <pc:sldChg chg="modSp mod modTransition">
        <pc:chgData name="Alfred Smith" userId="3c60a3631c0db8ad" providerId="LiveId" clId="{860A5F12-2C35-4FC6-889C-5970F09CFFEE}" dt="2023-01-18T07:14:05.277" v="19"/>
        <pc:sldMkLst>
          <pc:docMk/>
          <pc:sldMk cId="4002949039" sldId="452"/>
        </pc:sldMkLst>
        <pc:spChg chg="mod">
          <ac:chgData name="Alfred Smith" userId="3c60a3631c0db8ad" providerId="LiveId" clId="{860A5F12-2C35-4FC6-889C-5970F09CFFEE}" dt="2023-01-18T07:13:47.759" v="15"/>
          <ac:spMkLst>
            <pc:docMk/>
            <pc:sldMk cId="4002949039" sldId="452"/>
            <ac:spMk id="2" creationId="{DDC683D6-B372-5DF2-155F-ED61294CBDE9}"/>
          </ac:spMkLst>
        </pc:spChg>
      </pc:sldChg>
      <pc:sldChg chg="addSp delSp modSp mod modTransition modAnim">
        <pc:chgData name="Alfred Smith" userId="3c60a3631c0db8ad" providerId="LiveId" clId="{860A5F12-2C35-4FC6-889C-5970F09CFFEE}" dt="2023-01-18T07:14:59.870" v="38"/>
        <pc:sldMkLst>
          <pc:docMk/>
          <pc:sldMk cId="283334129" sldId="453"/>
        </pc:sldMkLst>
        <pc:spChg chg="add mod">
          <ac:chgData name="Alfred Smith" userId="3c60a3631c0db8ad" providerId="LiveId" clId="{860A5F12-2C35-4FC6-889C-5970F09CFFEE}" dt="2023-01-18T07:14:59.870" v="38"/>
          <ac:spMkLst>
            <pc:docMk/>
            <pc:sldMk cId="283334129" sldId="453"/>
            <ac:spMk id="2" creationId="{DDBA3AEF-2A86-E436-2F7B-37809D627537}"/>
          </ac:spMkLst>
        </pc:spChg>
        <pc:spChg chg="del">
          <ac:chgData name="Alfred Smith" userId="3c60a3631c0db8ad" providerId="LiveId" clId="{860A5F12-2C35-4FC6-889C-5970F09CFFEE}" dt="2023-01-18T07:14:19.697" v="22" actId="478"/>
          <ac:spMkLst>
            <pc:docMk/>
            <pc:sldMk cId="283334129" sldId="453"/>
            <ac:spMk id="6" creationId="{416C064E-628E-47C0-A712-DB178FE9901E}"/>
          </ac:spMkLst>
        </pc:spChg>
        <pc:picChg chg="del">
          <ac:chgData name="Alfred Smith" userId="3c60a3631c0db8ad" providerId="LiveId" clId="{860A5F12-2C35-4FC6-889C-5970F09CFFEE}" dt="2023-01-18T07:14:05.277" v="19"/>
          <ac:picMkLst>
            <pc:docMk/>
            <pc:sldMk cId="283334129" sldId="453"/>
            <ac:picMk id="11" creationId="{B7C6A5B9-070C-FE65-5134-5EA2640A696A}"/>
          </ac:picMkLst>
        </pc:picChg>
      </pc:sldChg>
      <pc:sldChg chg="modSp mod modTransition">
        <pc:chgData name="Alfred Smith" userId="3c60a3631c0db8ad" providerId="LiveId" clId="{860A5F12-2C35-4FC6-889C-5970F09CFFEE}" dt="2023-01-18T07:14:05.277" v="19"/>
        <pc:sldMkLst>
          <pc:docMk/>
          <pc:sldMk cId="2511564658" sldId="454"/>
        </pc:sldMkLst>
        <pc:spChg chg="mod">
          <ac:chgData name="Alfred Smith" userId="3c60a3631c0db8ad" providerId="LiveId" clId="{860A5F12-2C35-4FC6-889C-5970F09CFFEE}" dt="2023-01-18T07:13:50.881" v="16"/>
          <ac:spMkLst>
            <pc:docMk/>
            <pc:sldMk cId="2511564658" sldId="454"/>
            <ac:spMk id="2" creationId="{F53298A0-6DDC-9B4D-C857-E3DC31735E2F}"/>
          </ac:spMkLst>
        </pc:spChg>
      </pc:sldChg>
      <pc:sldChg chg="addSp delSp modSp mod modTransition modAnim">
        <pc:chgData name="Alfred Smith" userId="3c60a3631c0db8ad" providerId="LiveId" clId="{860A5F12-2C35-4FC6-889C-5970F09CFFEE}" dt="2023-01-18T07:15:01.456" v="39"/>
        <pc:sldMkLst>
          <pc:docMk/>
          <pc:sldMk cId="1799939013" sldId="455"/>
        </pc:sldMkLst>
        <pc:spChg chg="add mod">
          <ac:chgData name="Alfred Smith" userId="3c60a3631c0db8ad" providerId="LiveId" clId="{860A5F12-2C35-4FC6-889C-5970F09CFFEE}" dt="2023-01-18T07:15:01.456" v="39"/>
          <ac:spMkLst>
            <pc:docMk/>
            <pc:sldMk cId="1799939013" sldId="455"/>
            <ac:spMk id="2" creationId="{8D2A2DF8-E008-51AA-0BEA-266741777895}"/>
          </ac:spMkLst>
        </pc:spChg>
        <pc:spChg chg="del">
          <ac:chgData name="Alfred Smith" userId="3c60a3631c0db8ad" providerId="LiveId" clId="{860A5F12-2C35-4FC6-889C-5970F09CFFEE}" dt="2023-01-18T07:14:18.251" v="21" actId="478"/>
          <ac:spMkLst>
            <pc:docMk/>
            <pc:sldMk cId="1799939013" sldId="455"/>
            <ac:spMk id="6" creationId="{416C064E-628E-47C0-A712-DB178FE9901E}"/>
          </ac:spMkLst>
        </pc:spChg>
        <pc:picChg chg="del">
          <ac:chgData name="Alfred Smith" userId="3c60a3631c0db8ad" providerId="LiveId" clId="{860A5F12-2C35-4FC6-889C-5970F09CFFEE}" dt="2023-01-18T07:14:05.277" v="19"/>
          <ac:picMkLst>
            <pc:docMk/>
            <pc:sldMk cId="1799939013" sldId="455"/>
            <ac:picMk id="5" creationId="{C245D881-2292-05A7-22BF-3393EE1C6B86}"/>
          </ac:picMkLst>
        </pc:picChg>
      </pc:sldChg>
      <pc:sldChg chg="modSp mod modTransition">
        <pc:chgData name="Alfred Smith" userId="3c60a3631c0db8ad" providerId="LiveId" clId="{860A5F12-2C35-4FC6-889C-5970F09CFFEE}" dt="2023-01-18T07:14:05.277" v="19"/>
        <pc:sldMkLst>
          <pc:docMk/>
          <pc:sldMk cId="4049696417" sldId="456"/>
        </pc:sldMkLst>
        <pc:spChg chg="mod">
          <ac:chgData name="Alfred Smith" userId="3c60a3631c0db8ad" providerId="LiveId" clId="{860A5F12-2C35-4FC6-889C-5970F09CFFEE}" dt="2023-01-18T07:13:53.820" v="17"/>
          <ac:spMkLst>
            <pc:docMk/>
            <pc:sldMk cId="4049696417" sldId="456"/>
            <ac:spMk id="2" creationId="{AA94A38B-2BDB-57F3-D504-1FCFD7DD0FE2}"/>
          </ac:spMkLst>
        </pc:spChg>
      </pc:sldChg>
      <pc:sldChg chg="addSp delSp modSp mod modTransition modAnim">
        <pc:chgData name="Alfred Smith" userId="3c60a3631c0db8ad" providerId="LiveId" clId="{860A5F12-2C35-4FC6-889C-5970F09CFFEE}" dt="2023-01-18T07:15:03.246" v="40"/>
        <pc:sldMkLst>
          <pc:docMk/>
          <pc:sldMk cId="2618424304" sldId="457"/>
        </pc:sldMkLst>
        <pc:spChg chg="add mod">
          <ac:chgData name="Alfred Smith" userId="3c60a3631c0db8ad" providerId="LiveId" clId="{860A5F12-2C35-4FC6-889C-5970F09CFFEE}" dt="2023-01-18T07:15:03.246" v="40"/>
          <ac:spMkLst>
            <pc:docMk/>
            <pc:sldMk cId="2618424304" sldId="457"/>
            <ac:spMk id="2" creationId="{6656EF49-3BBA-5727-CBCD-F5F1D8A7A66D}"/>
          </ac:spMkLst>
        </pc:spChg>
        <pc:spChg chg="del">
          <ac:chgData name="Alfred Smith" userId="3c60a3631c0db8ad" providerId="LiveId" clId="{860A5F12-2C35-4FC6-889C-5970F09CFFEE}" dt="2023-01-18T07:14:16.745" v="20" actId="478"/>
          <ac:spMkLst>
            <pc:docMk/>
            <pc:sldMk cId="2618424304" sldId="457"/>
            <ac:spMk id="6" creationId="{416C064E-628E-47C0-A712-DB178FE9901E}"/>
          </ac:spMkLst>
        </pc:spChg>
        <pc:picChg chg="del">
          <ac:chgData name="Alfred Smith" userId="3c60a3631c0db8ad" providerId="LiveId" clId="{860A5F12-2C35-4FC6-889C-5970F09CFFEE}" dt="2023-01-18T07:14:05.277" v="19"/>
          <ac:picMkLst>
            <pc:docMk/>
            <pc:sldMk cId="2618424304" sldId="457"/>
            <ac:picMk id="5" creationId="{82341C13-4786-1BC4-4B04-03F369C534A4}"/>
          </ac:picMkLst>
        </pc:picChg>
      </pc:sldChg>
      <pc:sldChg chg="delSp modTransition modAnim">
        <pc:chgData name="Alfred Smith" userId="3c60a3631c0db8ad" providerId="LiveId" clId="{860A5F12-2C35-4FC6-889C-5970F09CFFEE}" dt="2023-01-18T07:14:05.277" v="19"/>
        <pc:sldMkLst>
          <pc:docMk/>
          <pc:sldMk cId="3596600315" sldId="468"/>
        </pc:sldMkLst>
        <pc:picChg chg="del">
          <ac:chgData name="Alfred Smith" userId="3c60a3631c0db8ad" providerId="LiveId" clId="{860A5F12-2C35-4FC6-889C-5970F09CFFEE}" dt="2023-01-18T07:14:05.277" v="19"/>
          <ac:picMkLst>
            <pc:docMk/>
            <pc:sldMk cId="3596600315" sldId="468"/>
            <ac:picMk id="5" creationId="{C1E7DA32-36C8-1D69-E43A-9FEF4E3F9670}"/>
          </ac:picMkLst>
        </pc:picChg>
      </pc:sldChg>
      <pc:sldChg chg="addSp delSp modSp mod modTransition">
        <pc:chgData name="Alfred Smith" userId="3c60a3631c0db8ad" providerId="LiveId" clId="{860A5F12-2C35-4FC6-889C-5970F09CFFEE}" dt="2023-01-18T07:44:15.141" v="44" actId="478"/>
        <pc:sldMkLst>
          <pc:docMk/>
          <pc:sldMk cId="2450198209" sldId="469"/>
        </pc:sldMkLst>
        <pc:spChg chg="del">
          <ac:chgData name="Alfred Smith" userId="3c60a3631c0db8ad" providerId="LiveId" clId="{860A5F12-2C35-4FC6-889C-5970F09CFFEE}" dt="2023-01-18T07:12:57.624" v="8" actId="478"/>
          <ac:spMkLst>
            <pc:docMk/>
            <pc:sldMk cId="2450198209" sldId="469"/>
            <ac:spMk id="2" creationId="{B7D9A2F4-3A4B-F3D4-E287-E36D84D34106}"/>
          </ac:spMkLst>
        </pc:spChg>
        <pc:spChg chg="del">
          <ac:chgData name="Alfred Smith" userId="3c60a3631c0db8ad" providerId="LiveId" clId="{860A5F12-2C35-4FC6-889C-5970F09CFFEE}" dt="2023-01-18T07:44:14.168" v="43" actId="478"/>
          <ac:spMkLst>
            <pc:docMk/>
            <pc:sldMk cId="2450198209" sldId="469"/>
            <ac:spMk id="4" creationId="{9A13E2D8-2F59-44C1-B1D2-79C300C26DD4}"/>
          </ac:spMkLst>
        </pc:spChg>
        <pc:spChg chg="add mod">
          <ac:chgData name="Alfred Smith" userId="3c60a3631c0db8ad" providerId="LiveId" clId="{860A5F12-2C35-4FC6-889C-5970F09CFFEE}" dt="2023-01-18T07:12:58.659" v="9"/>
          <ac:spMkLst>
            <pc:docMk/>
            <pc:sldMk cId="2450198209" sldId="469"/>
            <ac:spMk id="5" creationId="{C82A9F59-1910-95DF-A5CE-35DDECA48BF8}"/>
          </ac:spMkLst>
        </pc:spChg>
        <pc:spChg chg="del">
          <ac:chgData name="Alfred Smith" userId="3c60a3631c0db8ad" providerId="LiveId" clId="{860A5F12-2C35-4FC6-889C-5970F09CFFEE}" dt="2023-01-18T07:44:15.141" v="44" actId="478"/>
          <ac:spMkLst>
            <pc:docMk/>
            <pc:sldMk cId="2450198209" sldId="469"/>
            <ac:spMk id="6" creationId="{416C064E-628E-47C0-A712-DB178FE9901E}"/>
          </ac:spMkLst>
        </pc:spChg>
      </pc:sldChg>
      <pc:sldChg chg="modSp mod modTransition">
        <pc:chgData name="Alfred Smith" userId="3c60a3631c0db8ad" providerId="LiveId" clId="{860A5F12-2C35-4FC6-889C-5970F09CFFEE}" dt="2023-01-18T07:14:05.277" v="19"/>
        <pc:sldMkLst>
          <pc:docMk/>
          <pc:sldMk cId="1989808915" sldId="470"/>
        </pc:sldMkLst>
        <pc:spChg chg="mod">
          <ac:chgData name="Alfred Smith" userId="3c60a3631c0db8ad" providerId="LiveId" clId="{860A5F12-2C35-4FC6-889C-5970F09CFFEE}" dt="2023-01-18T07:13:57.622" v="18"/>
          <ac:spMkLst>
            <pc:docMk/>
            <pc:sldMk cId="1989808915" sldId="470"/>
            <ac:spMk id="2" creationId="{4D5A1A11-4128-4064-8A69-6DBCE0721597}"/>
          </ac:spMkLst>
        </pc:spChg>
      </pc:sldChg>
      <pc:sldChg chg="addSp delSp modSp modTransition modAnim">
        <pc:chgData name="Alfred Smith" userId="3c60a3631c0db8ad" providerId="LiveId" clId="{860A5F12-2C35-4FC6-889C-5970F09CFFEE}" dt="2023-01-18T07:14:56.732" v="36"/>
        <pc:sldMkLst>
          <pc:docMk/>
          <pc:sldMk cId="2717233182" sldId="471"/>
        </pc:sldMkLst>
        <pc:spChg chg="add mod">
          <ac:chgData name="Alfred Smith" userId="3c60a3631c0db8ad" providerId="LiveId" clId="{860A5F12-2C35-4FC6-889C-5970F09CFFEE}" dt="2023-01-18T07:14:56.732" v="36"/>
          <ac:spMkLst>
            <pc:docMk/>
            <pc:sldMk cId="2717233182" sldId="471"/>
            <ac:spMk id="4" creationId="{7FD0C91D-E1F1-CD14-18C8-914E50B011BC}"/>
          </ac:spMkLst>
        </pc:spChg>
        <pc:picChg chg="del">
          <ac:chgData name="Alfred Smith" userId="3c60a3631c0db8ad" providerId="LiveId" clId="{860A5F12-2C35-4FC6-889C-5970F09CFFEE}" dt="2023-01-18T07:14:05.277" v="19"/>
          <ac:picMkLst>
            <pc:docMk/>
            <pc:sldMk cId="2717233182" sldId="471"/>
            <ac:picMk id="3" creationId="{7C1B22B4-B923-8AA7-A78E-1F6FCB2B5F11}"/>
          </ac:picMkLst>
        </pc:picChg>
      </pc:sldChg>
      <pc:sldChg chg="delSp modSp mod modTransition">
        <pc:chgData name="Alfred Smith" userId="3c60a3631c0db8ad" providerId="LiveId" clId="{860A5F12-2C35-4FC6-889C-5970F09CFFEE}" dt="2023-01-18T07:44:34.554" v="54" actId="478"/>
        <pc:sldMkLst>
          <pc:docMk/>
          <pc:sldMk cId="3961914403" sldId="472"/>
        </pc:sldMkLst>
        <pc:spChg chg="del">
          <ac:chgData name="Alfred Smith" userId="3c60a3631c0db8ad" providerId="LiveId" clId="{860A5F12-2C35-4FC6-889C-5970F09CFFEE}" dt="2023-01-18T07:44:34.554" v="54" actId="478"/>
          <ac:spMkLst>
            <pc:docMk/>
            <pc:sldMk cId="3961914403" sldId="472"/>
            <ac:spMk id="4" creationId="{9A13E2D8-2F59-44C1-B1D2-79C300C26DD4}"/>
          </ac:spMkLst>
        </pc:spChg>
        <pc:spChg chg="mod">
          <ac:chgData name="Alfred Smith" userId="3c60a3631c0db8ad" providerId="LiveId" clId="{860A5F12-2C35-4FC6-889C-5970F09CFFEE}" dt="2023-01-18T07:13:37.342" v="14"/>
          <ac:spMkLst>
            <pc:docMk/>
            <pc:sldMk cId="3961914403" sldId="472"/>
            <ac:spMk id="5" creationId="{CA9D13DC-6147-B2B0-36A6-9C7924A41A9A}"/>
          </ac:spMkLst>
        </pc:spChg>
        <pc:spChg chg="del">
          <ac:chgData name="Alfred Smith" userId="3c60a3631c0db8ad" providerId="LiveId" clId="{860A5F12-2C35-4FC6-889C-5970F09CFFEE}" dt="2023-01-18T07:44:33.442" v="53" actId="478"/>
          <ac:spMkLst>
            <pc:docMk/>
            <pc:sldMk cId="3961914403" sldId="472"/>
            <ac:spMk id="6" creationId="{416C064E-628E-47C0-A712-DB178FE9901E}"/>
          </ac:spMkLst>
        </pc:spChg>
      </pc:sldChg>
    </pc:docChg>
  </pc:docChgLst>
  <pc:docChgLst>
    <pc:chgData name="Alfred Smith" userId="3c60a3631c0db8ad" providerId="LiveId" clId="{F24FF71F-5D2F-4D88-85E0-FE6EDCE13750}"/>
    <pc:docChg chg="undo custSel modSld">
      <pc:chgData name="Alfred Smith" userId="3c60a3631c0db8ad" providerId="LiveId" clId="{F24FF71F-5D2F-4D88-85E0-FE6EDCE13750}" dt="2023-01-25T15:10:36.833" v="3" actId="20578"/>
      <pc:docMkLst>
        <pc:docMk/>
      </pc:docMkLst>
      <pc:sldChg chg="modSp mod">
        <pc:chgData name="Alfred Smith" userId="3c60a3631c0db8ad" providerId="LiveId" clId="{F24FF71F-5D2F-4D88-85E0-FE6EDCE13750}" dt="2023-01-25T15:10:36.833" v="3" actId="20578"/>
        <pc:sldMkLst>
          <pc:docMk/>
          <pc:sldMk cId="3596600315" sldId="468"/>
        </pc:sldMkLst>
        <pc:spChg chg="mod">
          <ac:chgData name="Alfred Smith" userId="3c60a3631c0db8ad" providerId="LiveId" clId="{F24FF71F-5D2F-4D88-85E0-FE6EDCE13750}" dt="2023-01-25T15:10:36.833" v="3" actId="20578"/>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29 </a:t>
            </a:r>
            <a:r>
              <a:rPr lang="en-IN" sz="1800" b="1" i="0" u="none" strike="noStrike" baseline="0" dirty="0">
                <a:latin typeface="TimesNewRomanPS-BoldMT"/>
              </a:rPr>
              <a:t>Job</a:t>
            </a:r>
          </a:p>
          <a:p>
            <a:pPr algn="l"/>
            <a:r>
              <a:rPr lang="en-US" sz="1800" b="0" i="0" u="none" strike="noStrike" baseline="0" dirty="0">
                <a:latin typeface="TimesNewRomanPSMT"/>
              </a:rPr>
              <a:t>1. Satan’s appearance before God – Job 1:1-12 (Top)</a:t>
            </a:r>
          </a:p>
          <a:p>
            <a:pPr algn="l"/>
            <a:r>
              <a:rPr lang="en-US" sz="1800" b="0" i="0" u="none" strike="noStrike" baseline="0" dirty="0">
                <a:latin typeface="TimesNewRomanPSMT"/>
              </a:rPr>
              <a:t>2. Satan’s first attack on Job – Job 1:13-22 (Below Top)</a:t>
            </a:r>
          </a:p>
          <a:p>
            <a:pPr algn="l"/>
            <a:r>
              <a:rPr lang="en-US" sz="1800" b="0" i="0" u="none" strike="noStrike" baseline="0" dirty="0">
                <a:latin typeface="TimesNewRomanPSMT"/>
              </a:rPr>
              <a:t>3. Satan’s second attack on Job – Job 2:1-10 (Right Center)</a:t>
            </a:r>
          </a:p>
          <a:p>
            <a:pPr algn="l"/>
            <a:r>
              <a:rPr lang="en-US" sz="1800" b="0" i="0" u="none" strike="noStrike" baseline="0" dirty="0">
                <a:latin typeface="TimesNewRomanPSMT"/>
              </a:rPr>
              <a:t>4. Friends come to council Job – Job 2:11 – 37:24 (Right Bottom)</a:t>
            </a:r>
          </a:p>
          <a:p>
            <a:pPr algn="l"/>
            <a:r>
              <a:rPr lang="en-US" sz="1800" b="0" i="0" u="none" strike="noStrike" baseline="0" dirty="0">
                <a:latin typeface="TimesNewRomanPSMT"/>
              </a:rPr>
              <a:t>5. God speaks to Job – Job 38:1 – 42:6 (Center)</a:t>
            </a:r>
          </a:p>
          <a:p>
            <a:pPr algn="l"/>
            <a:r>
              <a:rPr lang="en-US" sz="1800" b="0" i="0" u="none" strike="noStrike" baseline="0" dirty="0">
                <a:latin typeface="TimesNewRomanPSMT"/>
              </a:rPr>
              <a:t>6. Job prays for his three friends – Job 42:7-9 (Left Bottom)</a:t>
            </a:r>
          </a:p>
          <a:p>
            <a:pPr algn="l"/>
            <a:r>
              <a:rPr lang="en-US" sz="1800" b="0" i="0" u="none" strike="noStrike" baseline="0" dirty="0">
                <a:latin typeface="TimesNewRomanPSMT"/>
              </a:rPr>
              <a:t>7. Job is restored – Job 42:10-17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5FE242-B05A-7ACA-FF4C-AB70AD80C7A1}"/>
              </a:ext>
            </a:extLst>
          </p:cNvPr>
          <p:cNvPicPr>
            <a:picLocks noChangeAspect="1"/>
          </p:cNvPicPr>
          <p:nvPr/>
        </p:nvPicPr>
        <p:blipFill rotWithShape="1">
          <a:blip r:embed="rId2"/>
          <a:srcRect t="8847" b="7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8FED3F2-F143-803C-CE75-603E117D4E48}"/>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 5It was so, when the days of their feasting had run their course, that Job sent and sanctified them, and rose up early in the morning, and offered burnt offerings according to the number of them all. For Job said, “It may be that my sons have sinned, and renounced God in their hearts.” Job did so continually.</a:t>
            </a:r>
            <a:endParaRPr lang="en-ZA" dirty="0"/>
          </a:p>
        </p:txBody>
      </p:sp>
      <p:sp>
        <p:nvSpPr>
          <p:cNvPr id="2" name="TextBox 1">
            <a:extLst>
              <a:ext uri="{FF2B5EF4-FFF2-40B4-BE49-F238E27FC236}">
                <a16:creationId xmlns:a16="http://schemas.microsoft.com/office/drawing/2014/main" id="{634269EE-E522-B8E8-7215-4967FA9386F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5516028-F125-2591-535C-B82945F669BD}"/>
              </a:ext>
            </a:extLst>
          </p:cNvPr>
          <p:cNvPicPr>
            <a:picLocks noChangeAspect="1"/>
          </p:cNvPicPr>
          <p:nvPr/>
        </p:nvPicPr>
        <p:blipFill>
          <a:blip r:embed="rId2"/>
          <a:stretch>
            <a:fillRect/>
          </a:stretch>
        </p:blipFill>
        <p:spPr>
          <a:xfrm>
            <a:off x="-563176" y="1"/>
            <a:ext cx="12755175" cy="6858000"/>
          </a:xfrm>
          <a:prstGeom prst="rect">
            <a:avLst/>
          </a:prstGeom>
        </p:spPr>
      </p:pic>
      <p:sp>
        <p:nvSpPr>
          <p:cNvPr id="2" name="TextBox 1">
            <a:extLst>
              <a:ext uri="{FF2B5EF4-FFF2-40B4-BE49-F238E27FC236}">
                <a16:creationId xmlns:a16="http://schemas.microsoft.com/office/drawing/2014/main" id="{FEB16857-0D43-6129-E157-EC630A128740}"/>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6Now on the day when God’s sons came to present themselves before Yahweh, Satan also came among them. 7Yahweh said to Satan, “Where have you come from?”</a:t>
            </a:r>
          </a:p>
          <a:p>
            <a:pPr algn="l"/>
            <a:r>
              <a:rPr lang="en-US" sz="3600" b="0" i="0" dirty="0">
                <a:solidFill>
                  <a:srgbClr val="121212"/>
                </a:solidFill>
                <a:effectLst/>
                <a:latin typeface="ArialMT"/>
              </a:rPr>
              <a:t>Then Satan answered Yahweh, and said, “From going back and forth in the earth, and from walking up and down in it.”</a:t>
            </a:r>
          </a:p>
          <a:p>
            <a:endParaRPr lang="en-ZA" sz="1600" dirty="0"/>
          </a:p>
        </p:txBody>
      </p:sp>
      <p:sp>
        <p:nvSpPr>
          <p:cNvPr id="2" name="TextBox 1">
            <a:extLst>
              <a:ext uri="{FF2B5EF4-FFF2-40B4-BE49-F238E27FC236}">
                <a16:creationId xmlns:a16="http://schemas.microsoft.com/office/drawing/2014/main" id="{A0C017CC-877D-08BE-52DD-33E987EFFB2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A9D13DC-6147-B2B0-36A6-9C7924A41A9A}"/>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6191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D70FE1-A76E-C473-8965-0C4ED68DA571}"/>
              </a:ext>
            </a:extLst>
          </p:cNvPr>
          <p:cNvSpPr txBox="1"/>
          <p:nvPr/>
        </p:nvSpPr>
        <p:spPr>
          <a:xfrm>
            <a:off x="1371600" y="1039091"/>
            <a:ext cx="3491345" cy="646331"/>
          </a:xfrm>
          <a:prstGeom prst="rect">
            <a:avLst/>
          </a:prstGeom>
          <a:noFill/>
        </p:spPr>
        <p:txBody>
          <a:bodyPr wrap="square" rtlCol="0">
            <a:spAutoFit/>
          </a:bodyPr>
          <a:lstStyle/>
          <a:p>
            <a:r>
              <a:rPr lang="en-IN" dirty="0"/>
              <a:t>Who is Satan</a:t>
            </a:r>
          </a:p>
          <a:p>
            <a:endParaRPr lang="en-IN" dirty="0"/>
          </a:p>
        </p:txBody>
      </p:sp>
      <p:sp>
        <p:nvSpPr>
          <p:cNvPr id="4" name="TextBox 3">
            <a:extLst>
              <a:ext uri="{FF2B5EF4-FFF2-40B4-BE49-F238E27FC236}">
                <a16:creationId xmlns:a16="http://schemas.microsoft.com/office/drawing/2014/main" id="{7FD0C91D-E1F1-CD14-18C8-914E50B011B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17233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26A440-7DD3-3159-577F-B6530D6DD2D4}"/>
              </a:ext>
            </a:extLst>
          </p:cNvPr>
          <p:cNvPicPr>
            <a:picLocks noChangeAspect="1"/>
          </p:cNvPicPr>
          <p:nvPr/>
        </p:nvPicPr>
        <p:blipFill rotWithShape="1">
          <a:blip r:embed="rId2"/>
          <a:srcRect t="2464" b="609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8Yahweh said to Satan, “Have you considered my servant, Job? For there is no one like him in the earth, a blameless and an upright man, one who fears God, and turns away from evil.”</a:t>
            </a:r>
            <a:endParaRPr lang="en-ZA" dirty="0"/>
          </a:p>
        </p:txBody>
      </p:sp>
      <p:sp>
        <p:nvSpPr>
          <p:cNvPr id="2" name="TextBox 1">
            <a:extLst>
              <a:ext uri="{FF2B5EF4-FFF2-40B4-BE49-F238E27FC236}">
                <a16:creationId xmlns:a16="http://schemas.microsoft.com/office/drawing/2014/main" id="{A53D17D5-C761-E66C-A392-529D611E123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4FEE61-0C6A-ED20-0102-EEFC34F0F3E7}"/>
              </a:ext>
            </a:extLst>
          </p:cNvPr>
          <p:cNvPicPr>
            <a:picLocks noChangeAspect="1"/>
          </p:cNvPicPr>
          <p:nvPr/>
        </p:nvPicPr>
        <p:blipFill>
          <a:blip r:embed="rId2"/>
          <a:stretch>
            <a:fillRect/>
          </a:stretch>
        </p:blipFill>
        <p:spPr>
          <a:xfrm>
            <a:off x="0" y="-120769"/>
            <a:ext cx="14869659" cy="6978770"/>
          </a:xfrm>
          <a:prstGeom prst="rect">
            <a:avLst/>
          </a:prstGeom>
        </p:spPr>
      </p:pic>
      <p:sp>
        <p:nvSpPr>
          <p:cNvPr id="2" name="TextBox 1">
            <a:extLst>
              <a:ext uri="{FF2B5EF4-FFF2-40B4-BE49-F238E27FC236}">
                <a16:creationId xmlns:a16="http://schemas.microsoft.com/office/drawing/2014/main" id="{DDC683D6-B372-5DF2-155F-ED61294CBDE9}"/>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9Then Satan answered Yahweh, and said, “Does Job fear God for nothing? 10Haven’t you made a hedge around him, and around his house, and around all that he has, on every side? You have blessed the work of his hands, and his substance is increased in the land. </a:t>
            </a:r>
            <a:endParaRPr lang="en-ZA" dirty="0"/>
          </a:p>
        </p:txBody>
      </p:sp>
      <p:sp>
        <p:nvSpPr>
          <p:cNvPr id="2" name="TextBox 1">
            <a:extLst>
              <a:ext uri="{FF2B5EF4-FFF2-40B4-BE49-F238E27FC236}">
                <a16:creationId xmlns:a16="http://schemas.microsoft.com/office/drawing/2014/main" id="{DDBA3AEF-2A86-E436-2F7B-37809D6275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1ED695B-F5F3-74FD-1572-272B2C5DFF99}"/>
              </a:ext>
            </a:extLst>
          </p:cNvPr>
          <p:cNvSpPr txBox="1"/>
          <p:nvPr/>
        </p:nvSpPr>
        <p:spPr>
          <a:xfrm>
            <a:off x="268652" y="3713019"/>
            <a:ext cx="6843348" cy="2840182"/>
          </a:xfrm>
          <a:prstGeom prst="rect">
            <a:avLst/>
          </a:prstGeom>
          <a:noFill/>
        </p:spPr>
        <p:txBody>
          <a:bodyPr wrap="square" rtlCol="0">
            <a:noAutofit/>
          </a:bodyPr>
          <a:lstStyle/>
          <a:p>
            <a:r>
              <a:rPr lang="en-US" sz="6000" b="0" i="0" u="none" strike="noStrike" baseline="0" dirty="0">
                <a:solidFill>
                  <a:schemeClr val="bg1"/>
                </a:solidFill>
                <a:latin typeface="TimesNewRomanPSMT"/>
              </a:rPr>
              <a:t>Satan’s appearance before God – </a:t>
            </a:r>
          </a:p>
          <a:p>
            <a:r>
              <a:rPr lang="en-US" sz="6000" b="0" i="0" u="none" strike="noStrike" baseline="0" dirty="0">
                <a:solidFill>
                  <a:schemeClr val="bg1"/>
                </a:solidFill>
                <a:latin typeface="TimesNewRomanPSMT"/>
              </a:rPr>
              <a:t>Job 1:1-12</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264F1B-5CD4-5827-0168-161537C5D69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53298A0-6DDC-9B4D-C857-E3DC31735E2F}"/>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11But stretch out your hand now, and touch all that he has, and he will renounce you to your face.”</a:t>
            </a:r>
            <a:endParaRPr lang="en-ZA" dirty="0"/>
          </a:p>
        </p:txBody>
      </p:sp>
      <p:sp>
        <p:nvSpPr>
          <p:cNvPr id="2" name="TextBox 1">
            <a:extLst>
              <a:ext uri="{FF2B5EF4-FFF2-40B4-BE49-F238E27FC236}">
                <a16:creationId xmlns:a16="http://schemas.microsoft.com/office/drawing/2014/main" id="{8D2A2DF8-E008-51AA-0BEA-26674177789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E02D70-8E3B-8B97-7ECD-1B6E416085AF}"/>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A94A38B-2BDB-57F3-D504-1FCFD7DD0FE2}"/>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12Yahweh said to Satan, “Behold, all that he has is in your power. Only on himself don’t stretch out your hand.”</a:t>
            </a:r>
          </a:p>
          <a:p>
            <a:pPr algn="l"/>
            <a:r>
              <a:rPr lang="en-US" sz="4400" b="0" i="0" dirty="0">
                <a:solidFill>
                  <a:srgbClr val="121212"/>
                </a:solidFill>
                <a:effectLst/>
                <a:latin typeface="ArialMT"/>
              </a:rPr>
              <a:t>So Satan went out from the presence of Yahweh.</a:t>
            </a:r>
          </a:p>
          <a:p>
            <a:endParaRPr lang="en-ZA" dirty="0"/>
          </a:p>
        </p:txBody>
      </p:sp>
      <p:sp>
        <p:nvSpPr>
          <p:cNvPr id="2" name="TextBox 1">
            <a:extLst>
              <a:ext uri="{FF2B5EF4-FFF2-40B4-BE49-F238E27FC236}">
                <a16:creationId xmlns:a16="http://schemas.microsoft.com/office/drawing/2014/main" id="{6656EF49-3BBA-5727-CBCD-F5F1D8A7A66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5A1A11-4128-4064-8A69-6DBCE0721597}"/>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980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29 Job</a:t>
            </a:r>
          </a:p>
          <a:p>
            <a:pPr algn="l"/>
            <a:r>
              <a:rPr lang="en-US" sz="4800" b="0" i="0" u="none" strike="noStrike" baseline="0" dirty="0">
                <a:latin typeface="TimesNewRomanPSMT"/>
              </a:rPr>
              <a:t>1. Satan’s appearance before God – Job 1:1-12 (Top)</a:t>
            </a:r>
          </a:p>
        </p:txBody>
      </p:sp>
      <p:sp>
        <p:nvSpPr>
          <p:cNvPr id="2" name="TextBox 1">
            <a:extLst>
              <a:ext uri="{FF2B5EF4-FFF2-40B4-BE49-F238E27FC236}">
                <a16:creationId xmlns:a16="http://schemas.microsoft.com/office/drawing/2014/main" id="{A4D74D99-8500-A36C-2EFC-8D6C7E2363C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82A9F59-1910-95DF-A5CE-35DDECA48BF8}"/>
              </a:ext>
            </a:extLst>
          </p:cNvPr>
          <p:cNvSpPr txBox="1"/>
          <p:nvPr/>
        </p:nvSpPr>
        <p:spPr>
          <a:xfrm>
            <a:off x="268652" y="3713019"/>
            <a:ext cx="6843348" cy="2840182"/>
          </a:xfrm>
          <a:prstGeom prst="rect">
            <a:avLst/>
          </a:prstGeom>
          <a:noFill/>
        </p:spPr>
        <p:txBody>
          <a:bodyPr wrap="square" rtlCol="0">
            <a:noAutofit/>
          </a:bodyPr>
          <a:lstStyle/>
          <a:p>
            <a:r>
              <a:rPr lang="en-US" sz="6000" b="0" i="0" u="none" strike="noStrike" baseline="0" dirty="0">
                <a:solidFill>
                  <a:schemeClr val="bg1"/>
                </a:solidFill>
                <a:latin typeface="TimesNewRomanPSMT"/>
              </a:rPr>
              <a:t>Satan’s appearance before God – </a:t>
            </a:r>
          </a:p>
          <a:p>
            <a:r>
              <a:rPr lang="en-US" sz="6000" b="0" i="0" u="none" strike="noStrike" baseline="0" dirty="0">
                <a:solidFill>
                  <a:schemeClr val="bg1"/>
                </a:solidFill>
                <a:latin typeface="TimesNewRomanPSMT"/>
              </a:rPr>
              <a:t>Job 1:1-12</a:t>
            </a:r>
            <a:endParaRPr lang="en-ZA" sz="6000" dirty="0">
              <a:solidFill>
                <a:schemeClr val="bg1"/>
              </a:solidFill>
            </a:endParaRPr>
          </a:p>
        </p:txBody>
      </p:sp>
    </p:spTree>
    <p:extLst>
      <p:ext uri="{BB962C8B-B14F-4D97-AF65-F5344CB8AC3E}">
        <p14:creationId xmlns:p14="http://schemas.microsoft.com/office/powerpoint/2010/main" val="245019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Job1:1There was a man in the land of Uz, whose name was Job. That man was blameless and upright, and one who feared God, and turned away from evil. </a:t>
            </a:r>
            <a:endParaRPr lang="en-ZA" dirty="0"/>
          </a:p>
        </p:txBody>
      </p:sp>
      <p:sp>
        <p:nvSpPr>
          <p:cNvPr id="3" name="TextBox 2">
            <a:extLst>
              <a:ext uri="{FF2B5EF4-FFF2-40B4-BE49-F238E27FC236}">
                <a16:creationId xmlns:a16="http://schemas.microsoft.com/office/drawing/2014/main" id="{72A3476D-B36A-799C-DF1E-B6862444A8B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BDDD55-0B85-070C-0FE4-5F413DD22E56}"/>
              </a:ext>
            </a:extLst>
          </p:cNvPr>
          <p:cNvPicPr>
            <a:picLocks noChangeAspect="1"/>
          </p:cNvPicPr>
          <p:nvPr/>
        </p:nvPicPr>
        <p:blipFill rotWithShape="1">
          <a:blip r:embed="rId2"/>
          <a:srcRect b="1073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B59BEE-9C84-2C99-A8CA-40202EAE1E2B}"/>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a:t>
            </a:r>
            <a:r>
              <a:rPr lang="bo-CN" sz="3200" b="1" cap="all" dirty="0">
                <a:solidFill>
                  <a:schemeClr val="bg1"/>
                </a:solidFill>
                <a:latin typeface="ArialMT"/>
              </a:rPr>
              <a:t>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3His possessions also were seven thousand sheep, three thousand camels, five hundred yoke of oxen, five hundred female donkeys, and a very great household; so that this man was the greatest of all the children of the east. </a:t>
            </a:r>
            <a:endParaRPr lang="en-ZA" dirty="0"/>
          </a:p>
        </p:txBody>
      </p:sp>
      <p:sp>
        <p:nvSpPr>
          <p:cNvPr id="2" name="TextBox 1">
            <a:extLst>
              <a:ext uri="{FF2B5EF4-FFF2-40B4-BE49-F238E27FC236}">
                <a16:creationId xmlns:a16="http://schemas.microsoft.com/office/drawing/2014/main" id="{CC1F6851-8ED3-03B4-11A5-6C8C9F33A5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D0EF26-9AFA-3F84-0057-D1A5C0046B47}"/>
              </a:ext>
            </a:extLst>
          </p:cNvPr>
          <p:cNvPicPr>
            <a:picLocks noChangeAspect="1"/>
          </p:cNvPicPr>
          <p:nvPr/>
        </p:nvPicPr>
        <p:blipFill>
          <a:blip r:embed="rId2"/>
          <a:stretch>
            <a:fillRect/>
          </a:stretch>
        </p:blipFill>
        <p:spPr>
          <a:xfrm>
            <a:off x="-158070" y="0"/>
            <a:ext cx="12749879" cy="6858000"/>
          </a:xfrm>
          <a:prstGeom prst="rect">
            <a:avLst/>
          </a:prstGeom>
        </p:spPr>
      </p:pic>
      <p:sp>
        <p:nvSpPr>
          <p:cNvPr id="2" name="TextBox 1">
            <a:extLst>
              <a:ext uri="{FF2B5EF4-FFF2-40B4-BE49-F238E27FC236}">
                <a16:creationId xmlns:a16="http://schemas.microsoft.com/office/drawing/2014/main" id="{4AE87E4E-61BF-519C-8D83-2C35B205F3A3}"/>
              </a:ext>
            </a:extLst>
          </p:cNvPr>
          <p:cNvSpPr txBox="1"/>
          <p:nvPr/>
        </p:nvSpPr>
        <p:spPr>
          <a:xfrm>
            <a:off x="755192"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Job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2There were born to him seven sons and three daughters. 4His sons went and held a feast in the house of each one on his birthday; and they sent and called for their three sisters to eat and to drink with them. </a:t>
            </a:r>
            <a:endParaRPr lang="en-ZA" sz="4400" dirty="0"/>
          </a:p>
        </p:txBody>
      </p:sp>
      <p:sp>
        <p:nvSpPr>
          <p:cNvPr id="2" name="TextBox 1">
            <a:extLst>
              <a:ext uri="{FF2B5EF4-FFF2-40B4-BE49-F238E27FC236}">
                <a16:creationId xmlns:a16="http://schemas.microsoft.com/office/drawing/2014/main" id="{431442F1-41A7-0F7D-1337-E5EE64732A5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4536</TotalTime>
  <Words>635</Words>
  <Application>Microsoft Office PowerPoint</Application>
  <PresentationFormat>Widescreen</PresentationFormat>
  <Paragraphs>52</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29-1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2023-01-25T15:10:38Z</dcterms:modified>
</cp:coreProperties>
</file>