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71" r:id="rId5"/>
    <p:sldId id="442" r:id="rId6"/>
    <p:sldId id="469" r:id="rId7"/>
    <p:sldId id="443" r:id="rId8"/>
    <p:sldId id="470" r:id="rId9"/>
    <p:sldId id="444" r:id="rId10"/>
    <p:sldId id="445" r:id="rId11"/>
    <p:sldId id="446" r:id="rId12"/>
    <p:sldId id="447" r:id="rId13"/>
    <p:sldId id="448" r:id="rId14"/>
    <p:sldId id="451" r:id="rId15"/>
    <p:sldId id="452" r:id="rId16"/>
    <p:sldId id="453" r:id="rId17"/>
    <p:sldId id="454" r:id="rId18"/>
    <p:sldId id="455" r:id="rId19"/>
    <p:sldId id="456" r:id="rId20"/>
    <p:sldId id="4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59" d="100"/>
          <a:sy n="59" d="100"/>
        </p:scale>
        <p:origin x="110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FA239F2-7A4C-4E6A-8A5E-F0C9414040BB}"/>
    <pc:docChg chg="undo custSel modSld">
      <pc:chgData name="Alfred Smith" userId="3c60a3631c0db8ad" providerId="LiveId" clId="{EFA239F2-7A4C-4E6A-8A5E-F0C9414040BB}" dt="2023-01-18T07:43:56.028" v="80" actId="478"/>
      <pc:docMkLst>
        <pc:docMk/>
      </pc:docMkLst>
      <pc:sldChg chg="delSp modSp mod modTransition">
        <pc:chgData name="Alfred Smith" userId="3c60a3631c0db8ad" providerId="LiveId" clId="{EFA239F2-7A4C-4E6A-8A5E-F0C9414040BB}" dt="2023-01-18T07:42:27.284" v="34" actId="478"/>
        <pc:sldMkLst>
          <pc:docMk/>
          <pc:sldMk cId="3261377596" sldId="438"/>
        </pc:sldMkLst>
        <pc:spChg chg="mod">
          <ac:chgData name="Alfred Smith" userId="3c60a3631c0db8ad" providerId="LiveId" clId="{EFA239F2-7A4C-4E6A-8A5E-F0C9414040BB}" dt="2023-01-18T07:21:02.708" v="4" actId="20577"/>
          <ac:spMkLst>
            <pc:docMk/>
            <pc:sldMk cId="3261377596" sldId="438"/>
            <ac:spMk id="2" creationId="{6449C5BB-11C1-56BE-0593-9784BE749C52}"/>
          </ac:spMkLst>
        </pc:spChg>
        <pc:spChg chg="del">
          <ac:chgData name="Alfred Smith" userId="3c60a3631c0db8ad" providerId="LiveId" clId="{EFA239F2-7A4C-4E6A-8A5E-F0C9414040BB}" dt="2023-01-18T07:42:27.284" v="34" actId="478"/>
          <ac:spMkLst>
            <pc:docMk/>
            <pc:sldMk cId="3261377596" sldId="438"/>
            <ac:spMk id="6" creationId="{416C064E-628E-47C0-A712-DB178FE9901E}"/>
          </ac:spMkLst>
        </pc:spChg>
      </pc:sldChg>
      <pc:sldChg chg="addSp delSp modSp mod modTransition modAnim">
        <pc:chgData name="Alfred Smith" userId="3c60a3631c0db8ad" providerId="LiveId" clId="{EFA239F2-7A4C-4E6A-8A5E-F0C9414040BB}" dt="2023-01-18T07:22:42.798" v="25"/>
        <pc:sldMkLst>
          <pc:docMk/>
          <pc:sldMk cId="3759221820" sldId="439"/>
        </pc:sldMkLst>
        <pc:spChg chg="add mod">
          <ac:chgData name="Alfred Smith" userId="3c60a3631c0db8ad" providerId="LiveId" clId="{EFA239F2-7A4C-4E6A-8A5E-F0C9414040BB}" dt="2023-01-18T07:22:42.798" v="25"/>
          <ac:spMkLst>
            <pc:docMk/>
            <pc:sldMk cId="3759221820" sldId="439"/>
            <ac:spMk id="2" creationId="{51DF6D0F-AE17-CEFE-A0B0-5E01C5A9F668}"/>
          </ac:spMkLst>
        </pc:spChg>
        <pc:spChg chg="del">
          <ac:chgData name="Alfred Smith" userId="3c60a3631c0db8ad" providerId="LiveId" clId="{EFA239F2-7A4C-4E6A-8A5E-F0C9414040BB}" dt="2023-01-18T07:22:32.295" v="24" actId="478"/>
          <ac:spMkLst>
            <pc:docMk/>
            <pc:sldMk cId="3759221820" sldId="439"/>
            <ac:spMk id="6" creationId="{416C064E-628E-47C0-A712-DB178FE9901E}"/>
          </ac:spMkLst>
        </pc:spChg>
        <pc:picChg chg="del">
          <ac:chgData name="Alfred Smith" userId="3c60a3631c0db8ad" providerId="LiveId" clId="{EFA239F2-7A4C-4E6A-8A5E-F0C9414040BB}" dt="2023-01-18T07:22:08.807" v="15"/>
          <ac:picMkLst>
            <pc:docMk/>
            <pc:sldMk cId="3759221820" sldId="439"/>
            <ac:picMk id="7" creationId="{DA20A4FC-4ABE-62E2-8655-45C368612E7B}"/>
          </ac:picMkLst>
        </pc:picChg>
      </pc:sldChg>
      <pc:sldChg chg="addSp delSp modSp mod modTransition modAnim">
        <pc:chgData name="Alfred Smith" userId="3c60a3631c0db8ad" providerId="LiveId" clId="{EFA239F2-7A4C-4E6A-8A5E-F0C9414040BB}" dt="2023-01-18T07:22:44.978" v="26"/>
        <pc:sldMkLst>
          <pc:docMk/>
          <pc:sldMk cId="2180228365" sldId="442"/>
        </pc:sldMkLst>
        <pc:spChg chg="add mod">
          <ac:chgData name="Alfred Smith" userId="3c60a3631c0db8ad" providerId="LiveId" clId="{EFA239F2-7A4C-4E6A-8A5E-F0C9414040BB}" dt="2023-01-18T07:22:44.978" v="26"/>
          <ac:spMkLst>
            <pc:docMk/>
            <pc:sldMk cId="2180228365" sldId="442"/>
            <ac:spMk id="3" creationId="{D807F933-5B0E-1A87-D6F3-5310BE818256}"/>
          </ac:spMkLst>
        </pc:spChg>
        <pc:spChg chg="del">
          <ac:chgData name="Alfred Smith" userId="3c60a3631c0db8ad" providerId="LiveId" clId="{EFA239F2-7A4C-4E6A-8A5E-F0C9414040BB}" dt="2023-01-18T07:22:28.809" v="23" actId="478"/>
          <ac:spMkLst>
            <pc:docMk/>
            <pc:sldMk cId="2180228365" sldId="442"/>
            <ac:spMk id="6" creationId="{416C064E-628E-47C0-A712-DB178FE9901E}"/>
          </ac:spMkLst>
        </pc:spChg>
        <pc:picChg chg="del">
          <ac:chgData name="Alfred Smith" userId="3c60a3631c0db8ad" providerId="LiveId" clId="{EFA239F2-7A4C-4E6A-8A5E-F0C9414040BB}" dt="2023-01-18T07:22:08.807" v="15"/>
          <ac:picMkLst>
            <pc:docMk/>
            <pc:sldMk cId="2180228365" sldId="442"/>
            <ac:picMk id="2" creationId="{39D8CE7F-E284-661B-B351-03DD45B2CC2D}"/>
          </ac:picMkLst>
        </pc:picChg>
      </pc:sldChg>
      <pc:sldChg chg="addSp delSp modSp mod modTransition">
        <pc:chgData name="Alfred Smith" userId="3c60a3631c0db8ad" providerId="LiveId" clId="{EFA239F2-7A4C-4E6A-8A5E-F0C9414040BB}" dt="2023-01-18T07:22:46.823" v="27"/>
        <pc:sldMkLst>
          <pc:docMk/>
          <pc:sldMk cId="3095902142" sldId="443"/>
        </pc:sldMkLst>
        <pc:spChg chg="add mod">
          <ac:chgData name="Alfred Smith" userId="3c60a3631c0db8ad" providerId="LiveId" clId="{EFA239F2-7A4C-4E6A-8A5E-F0C9414040BB}" dt="2023-01-18T07:22:46.823" v="27"/>
          <ac:spMkLst>
            <pc:docMk/>
            <pc:sldMk cId="3095902142" sldId="443"/>
            <ac:spMk id="2" creationId="{516ED3F8-8547-FFFC-1FC5-D9737F6FB046}"/>
          </ac:spMkLst>
        </pc:spChg>
        <pc:spChg chg="del">
          <ac:chgData name="Alfred Smith" userId="3c60a3631c0db8ad" providerId="LiveId" clId="{EFA239F2-7A4C-4E6A-8A5E-F0C9414040BB}" dt="2023-01-18T07:22:27.205" v="22" actId="478"/>
          <ac:spMkLst>
            <pc:docMk/>
            <pc:sldMk cId="3095902142" sldId="443"/>
            <ac:spMk id="6" creationId="{416C064E-628E-47C0-A712-DB178FE9901E}"/>
          </ac:spMkLst>
        </pc:spChg>
      </pc:sldChg>
      <pc:sldChg chg="addSp delSp modSp mod modTransition modAnim">
        <pc:chgData name="Alfred Smith" userId="3c60a3631c0db8ad" providerId="LiveId" clId="{EFA239F2-7A4C-4E6A-8A5E-F0C9414040BB}" dt="2023-01-18T07:22:48.672" v="28"/>
        <pc:sldMkLst>
          <pc:docMk/>
          <pc:sldMk cId="1718612039" sldId="444"/>
        </pc:sldMkLst>
        <pc:spChg chg="add mod">
          <ac:chgData name="Alfred Smith" userId="3c60a3631c0db8ad" providerId="LiveId" clId="{EFA239F2-7A4C-4E6A-8A5E-F0C9414040BB}" dt="2023-01-18T07:22:48.672" v="28"/>
          <ac:spMkLst>
            <pc:docMk/>
            <pc:sldMk cId="1718612039" sldId="444"/>
            <ac:spMk id="2" creationId="{80BC20D8-16C5-F20A-F768-0D4E7C576BBA}"/>
          </ac:spMkLst>
        </pc:spChg>
        <pc:spChg chg="del">
          <ac:chgData name="Alfred Smith" userId="3c60a3631c0db8ad" providerId="LiveId" clId="{EFA239F2-7A4C-4E6A-8A5E-F0C9414040BB}" dt="2023-01-18T07:22:24.892" v="21" actId="478"/>
          <ac:spMkLst>
            <pc:docMk/>
            <pc:sldMk cId="1718612039" sldId="444"/>
            <ac:spMk id="6" creationId="{416C064E-628E-47C0-A712-DB178FE9901E}"/>
          </ac:spMkLst>
        </pc:spChg>
        <pc:picChg chg="del">
          <ac:chgData name="Alfred Smith" userId="3c60a3631c0db8ad" providerId="LiveId" clId="{EFA239F2-7A4C-4E6A-8A5E-F0C9414040BB}" dt="2023-01-18T07:22:08.807" v="15"/>
          <ac:picMkLst>
            <pc:docMk/>
            <pc:sldMk cId="1718612039" sldId="444"/>
            <ac:picMk id="3" creationId="{F0E662E3-CFE2-E43D-9B11-65255EF88A72}"/>
          </ac:picMkLst>
        </pc:picChg>
      </pc:sldChg>
      <pc:sldChg chg="addSp delSp modSp mod modTransition">
        <pc:chgData name="Alfred Smith" userId="3c60a3631c0db8ad" providerId="LiveId" clId="{EFA239F2-7A4C-4E6A-8A5E-F0C9414040BB}" dt="2023-01-18T07:43:38.999" v="70" actId="478"/>
        <pc:sldMkLst>
          <pc:docMk/>
          <pc:sldMk cId="2166098122" sldId="445"/>
        </pc:sldMkLst>
        <pc:spChg chg="mod">
          <ac:chgData name="Alfred Smith" userId="3c60a3631c0db8ad" providerId="LiveId" clId="{EFA239F2-7A4C-4E6A-8A5E-F0C9414040BB}" dt="2023-01-18T07:21:34.709" v="9"/>
          <ac:spMkLst>
            <pc:docMk/>
            <pc:sldMk cId="2166098122" sldId="445"/>
            <ac:spMk id="2" creationId="{27120C5B-7A89-E416-6FA0-262AB611AB79}"/>
          </ac:spMkLst>
        </pc:spChg>
        <pc:picChg chg="add del">
          <ac:chgData name="Alfred Smith" userId="3c60a3631c0db8ad" providerId="LiveId" clId="{EFA239F2-7A4C-4E6A-8A5E-F0C9414040BB}" dt="2023-01-18T07:43:38.999" v="70" actId="478"/>
          <ac:picMkLst>
            <pc:docMk/>
            <pc:sldMk cId="2166098122" sldId="445"/>
            <ac:picMk id="3" creationId="{7903D863-40C7-12E2-D87A-F50137883C32}"/>
          </ac:picMkLst>
        </pc:picChg>
      </pc:sldChg>
      <pc:sldChg chg="addSp delSp modSp mod modTransition modAnim">
        <pc:chgData name="Alfred Smith" userId="3c60a3631c0db8ad" providerId="LiveId" clId="{EFA239F2-7A4C-4E6A-8A5E-F0C9414040BB}" dt="2023-01-18T07:22:50.423" v="29"/>
        <pc:sldMkLst>
          <pc:docMk/>
          <pc:sldMk cId="665805102" sldId="446"/>
        </pc:sldMkLst>
        <pc:spChg chg="add mod">
          <ac:chgData name="Alfred Smith" userId="3c60a3631c0db8ad" providerId="LiveId" clId="{EFA239F2-7A4C-4E6A-8A5E-F0C9414040BB}" dt="2023-01-18T07:22:50.423" v="29"/>
          <ac:spMkLst>
            <pc:docMk/>
            <pc:sldMk cId="665805102" sldId="446"/>
            <ac:spMk id="2" creationId="{FB7434D9-4513-E28E-B70F-D06C8F5B8DF2}"/>
          </ac:spMkLst>
        </pc:spChg>
        <pc:spChg chg="del">
          <ac:chgData name="Alfred Smith" userId="3c60a3631c0db8ad" providerId="LiveId" clId="{EFA239F2-7A4C-4E6A-8A5E-F0C9414040BB}" dt="2023-01-18T07:22:22.575" v="20" actId="478"/>
          <ac:spMkLst>
            <pc:docMk/>
            <pc:sldMk cId="665805102" sldId="446"/>
            <ac:spMk id="6" creationId="{416C064E-628E-47C0-A712-DB178FE9901E}"/>
          </ac:spMkLst>
        </pc:spChg>
        <pc:picChg chg="del">
          <ac:chgData name="Alfred Smith" userId="3c60a3631c0db8ad" providerId="LiveId" clId="{EFA239F2-7A4C-4E6A-8A5E-F0C9414040BB}" dt="2023-01-18T07:22:08.807" v="15"/>
          <ac:picMkLst>
            <pc:docMk/>
            <pc:sldMk cId="665805102" sldId="446"/>
            <ac:picMk id="3" creationId="{4E8F6C36-CF0C-56C4-4749-64589738873B}"/>
          </ac:picMkLst>
        </pc:picChg>
      </pc:sldChg>
      <pc:sldChg chg="addSp delSp modSp mod modTransition">
        <pc:chgData name="Alfred Smith" userId="3c60a3631c0db8ad" providerId="LiveId" clId="{EFA239F2-7A4C-4E6A-8A5E-F0C9414040BB}" dt="2023-01-18T07:43:42.483" v="72" actId="478"/>
        <pc:sldMkLst>
          <pc:docMk/>
          <pc:sldMk cId="2422728137" sldId="447"/>
        </pc:sldMkLst>
        <pc:spChg chg="mod">
          <ac:chgData name="Alfred Smith" userId="3c60a3631c0db8ad" providerId="LiveId" clId="{EFA239F2-7A4C-4E6A-8A5E-F0C9414040BB}" dt="2023-01-18T07:21:38.626" v="10"/>
          <ac:spMkLst>
            <pc:docMk/>
            <pc:sldMk cId="2422728137" sldId="447"/>
            <ac:spMk id="2" creationId="{A7FE1355-9236-B4F0-73A8-2593D615D5F5}"/>
          </ac:spMkLst>
        </pc:spChg>
        <pc:spChg chg="add del">
          <ac:chgData name="Alfred Smith" userId="3c60a3631c0db8ad" providerId="LiveId" clId="{EFA239F2-7A4C-4E6A-8A5E-F0C9414040BB}" dt="2023-01-18T07:43:42.483" v="72" actId="478"/>
          <ac:spMkLst>
            <pc:docMk/>
            <pc:sldMk cId="2422728137" sldId="447"/>
            <ac:spMk id="4" creationId="{9A13E2D8-2F59-44C1-B1D2-79C300C26DD4}"/>
          </ac:spMkLst>
        </pc:spChg>
        <pc:spChg chg="add del">
          <ac:chgData name="Alfred Smith" userId="3c60a3631c0db8ad" providerId="LiveId" clId="{EFA239F2-7A4C-4E6A-8A5E-F0C9414040BB}" dt="2023-01-18T07:43:41.544" v="71" actId="478"/>
          <ac:spMkLst>
            <pc:docMk/>
            <pc:sldMk cId="2422728137" sldId="447"/>
            <ac:spMk id="6" creationId="{416C064E-628E-47C0-A712-DB178FE9901E}"/>
          </ac:spMkLst>
        </pc:spChg>
      </pc:sldChg>
      <pc:sldChg chg="addSp delSp modSp mod modTransition modAnim">
        <pc:chgData name="Alfred Smith" userId="3c60a3631c0db8ad" providerId="LiveId" clId="{EFA239F2-7A4C-4E6A-8A5E-F0C9414040BB}" dt="2023-01-18T07:22:52.160" v="30"/>
        <pc:sldMkLst>
          <pc:docMk/>
          <pc:sldMk cId="843663555" sldId="448"/>
        </pc:sldMkLst>
        <pc:spChg chg="add mod">
          <ac:chgData name="Alfred Smith" userId="3c60a3631c0db8ad" providerId="LiveId" clId="{EFA239F2-7A4C-4E6A-8A5E-F0C9414040BB}" dt="2023-01-18T07:22:52.160" v="30"/>
          <ac:spMkLst>
            <pc:docMk/>
            <pc:sldMk cId="843663555" sldId="448"/>
            <ac:spMk id="2" creationId="{7EA309A0-98A9-1325-7FC8-72977FA45742}"/>
          </ac:spMkLst>
        </pc:spChg>
        <pc:spChg chg="del">
          <ac:chgData name="Alfred Smith" userId="3c60a3631c0db8ad" providerId="LiveId" clId="{EFA239F2-7A4C-4E6A-8A5E-F0C9414040BB}" dt="2023-01-18T07:22:20.833" v="19" actId="478"/>
          <ac:spMkLst>
            <pc:docMk/>
            <pc:sldMk cId="843663555" sldId="448"/>
            <ac:spMk id="6" creationId="{416C064E-628E-47C0-A712-DB178FE9901E}"/>
          </ac:spMkLst>
        </pc:spChg>
        <pc:picChg chg="del">
          <ac:chgData name="Alfred Smith" userId="3c60a3631c0db8ad" providerId="LiveId" clId="{EFA239F2-7A4C-4E6A-8A5E-F0C9414040BB}" dt="2023-01-18T07:22:08.807" v="15"/>
          <ac:picMkLst>
            <pc:docMk/>
            <pc:sldMk cId="843663555" sldId="448"/>
            <ac:picMk id="3" creationId="{209B7B7B-E8DE-0FB4-54E9-8C4C02FEE499}"/>
          </ac:picMkLst>
        </pc:picChg>
      </pc:sldChg>
      <pc:sldChg chg="addSp delSp modSp mod modTransition">
        <pc:chgData name="Alfred Smith" userId="3c60a3631c0db8ad" providerId="LiveId" clId="{EFA239F2-7A4C-4E6A-8A5E-F0C9414040BB}" dt="2023-01-18T07:43:45.535" v="74" actId="478"/>
        <pc:sldMkLst>
          <pc:docMk/>
          <pc:sldMk cId="3386340796" sldId="451"/>
        </pc:sldMkLst>
        <pc:spChg chg="mod">
          <ac:chgData name="Alfred Smith" userId="3c60a3631c0db8ad" providerId="LiveId" clId="{EFA239F2-7A4C-4E6A-8A5E-F0C9414040BB}" dt="2023-01-18T07:21:42.632" v="11"/>
          <ac:spMkLst>
            <pc:docMk/>
            <pc:sldMk cId="3386340796" sldId="451"/>
            <ac:spMk id="2" creationId="{5BEB4AFA-90A8-38FC-4898-F3CD57110016}"/>
          </ac:spMkLst>
        </pc:spChg>
        <pc:picChg chg="add del">
          <ac:chgData name="Alfred Smith" userId="3c60a3631c0db8ad" providerId="LiveId" clId="{EFA239F2-7A4C-4E6A-8A5E-F0C9414040BB}" dt="2023-01-18T07:43:45.535" v="74" actId="478"/>
          <ac:picMkLst>
            <pc:docMk/>
            <pc:sldMk cId="3386340796" sldId="451"/>
            <ac:picMk id="3" creationId="{1D21BC0B-DE48-4513-10AF-362BE0B83772}"/>
          </ac:picMkLst>
        </pc:picChg>
      </pc:sldChg>
      <pc:sldChg chg="addSp delSp modSp mod modTransition modAnim">
        <pc:chgData name="Alfred Smith" userId="3c60a3631c0db8ad" providerId="LiveId" clId="{EFA239F2-7A4C-4E6A-8A5E-F0C9414040BB}" dt="2023-01-18T07:22:53.850" v="31"/>
        <pc:sldMkLst>
          <pc:docMk/>
          <pc:sldMk cId="4002949039" sldId="452"/>
        </pc:sldMkLst>
        <pc:spChg chg="add mod">
          <ac:chgData name="Alfred Smith" userId="3c60a3631c0db8ad" providerId="LiveId" clId="{EFA239F2-7A4C-4E6A-8A5E-F0C9414040BB}" dt="2023-01-18T07:22:53.850" v="31"/>
          <ac:spMkLst>
            <pc:docMk/>
            <pc:sldMk cId="4002949039" sldId="452"/>
            <ac:spMk id="2" creationId="{EFDCEB3B-CC6B-A6DC-A63C-53ADC7C3479E}"/>
          </ac:spMkLst>
        </pc:spChg>
        <pc:spChg chg="del">
          <ac:chgData name="Alfred Smith" userId="3c60a3631c0db8ad" providerId="LiveId" clId="{EFA239F2-7A4C-4E6A-8A5E-F0C9414040BB}" dt="2023-01-18T07:22:19.214" v="18" actId="478"/>
          <ac:spMkLst>
            <pc:docMk/>
            <pc:sldMk cId="4002949039" sldId="452"/>
            <ac:spMk id="6" creationId="{416C064E-628E-47C0-A712-DB178FE9901E}"/>
          </ac:spMkLst>
        </pc:spChg>
        <pc:picChg chg="del">
          <ac:chgData name="Alfred Smith" userId="3c60a3631c0db8ad" providerId="LiveId" clId="{EFA239F2-7A4C-4E6A-8A5E-F0C9414040BB}" dt="2023-01-18T07:22:08.807" v="15"/>
          <ac:picMkLst>
            <pc:docMk/>
            <pc:sldMk cId="4002949039" sldId="452"/>
            <ac:picMk id="9" creationId="{4854A56B-885E-19D9-A6CF-A64F907BAD8E}"/>
          </ac:picMkLst>
        </pc:picChg>
      </pc:sldChg>
      <pc:sldChg chg="addSp delSp modSp mod modTransition">
        <pc:chgData name="Alfred Smith" userId="3c60a3631c0db8ad" providerId="LiveId" clId="{EFA239F2-7A4C-4E6A-8A5E-F0C9414040BB}" dt="2023-01-18T07:43:50.621" v="76" actId="478"/>
        <pc:sldMkLst>
          <pc:docMk/>
          <pc:sldMk cId="283334129" sldId="453"/>
        </pc:sldMkLst>
        <pc:spChg chg="mod">
          <ac:chgData name="Alfred Smith" userId="3c60a3631c0db8ad" providerId="LiveId" clId="{EFA239F2-7A4C-4E6A-8A5E-F0C9414040BB}" dt="2023-01-18T07:21:45.712" v="12"/>
          <ac:spMkLst>
            <pc:docMk/>
            <pc:sldMk cId="283334129" sldId="453"/>
            <ac:spMk id="2" creationId="{FC0CC1EF-CE52-9B10-3542-0BD01C567AE7}"/>
          </ac:spMkLst>
        </pc:spChg>
        <pc:spChg chg="add del">
          <ac:chgData name="Alfred Smith" userId="3c60a3631c0db8ad" providerId="LiveId" clId="{EFA239F2-7A4C-4E6A-8A5E-F0C9414040BB}" dt="2023-01-18T07:43:48.833" v="75" actId="478"/>
          <ac:spMkLst>
            <pc:docMk/>
            <pc:sldMk cId="283334129" sldId="453"/>
            <ac:spMk id="4" creationId="{9A13E2D8-2F59-44C1-B1D2-79C300C26DD4}"/>
          </ac:spMkLst>
        </pc:spChg>
        <pc:spChg chg="add del">
          <ac:chgData name="Alfred Smith" userId="3c60a3631c0db8ad" providerId="LiveId" clId="{EFA239F2-7A4C-4E6A-8A5E-F0C9414040BB}" dt="2023-01-18T07:43:50.621" v="76" actId="478"/>
          <ac:spMkLst>
            <pc:docMk/>
            <pc:sldMk cId="283334129" sldId="453"/>
            <ac:spMk id="6" creationId="{416C064E-628E-47C0-A712-DB178FE9901E}"/>
          </ac:spMkLst>
        </pc:spChg>
      </pc:sldChg>
      <pc:sldChg chg="addSp delSp modSp mod modTransition modAnim">
        <pc:chgData name="Alfred Smith" userId="3c60a3631c0db8ad" providerId="LiveId" clId="{EFA239F2-7A4C-4E6A-8A5E-F0C9414040BB}" dt="2023-01-18T07:22:55.617" v="32"/>
        <pc:sldMkLst>
          <pc:docMk/>
          <pc:sldMk cId="2511564658" sldId="454"/>
        </pc:sldMkLst>
        <pc:spChg chg="add mod">
          <ac:chgData name="Alfred Smith" userId="3c60a3631c0db8ad" providerId="LiveId" clId="{EFA239F2-7A4C-4E6A-8A5E-F0C9414040BB}" dt="2023-01-18T07:22:55.617" v="32"/>
          <ac:spMkLst>
            <pc:docMk/>
            <pc:sldMk cId="2511564658" sldId="454"/>
            <ac:spMk id="2" creationId="{D6FA0056-6034-BB3E-1D75-73AA9C81ED27}"/>
          </ac:spMkLst>
        </pc:spChg>
        <pc:spChg chg="del">
          <ac:chgData name="Alfred Smith" userId="3c60a3631c0db8ad" providerId="LiveId" clId="{EFA239F2-7A4C-4E6A-8A5E-F0C9414040BB}" dt="2023-01-18T07:22:17.703" v="17" actId="478"/>
          <ac:spMkLst>
            <pc:docMk/>
            <pc:sldMk cId="2511564658" sldId="454"/>
            <ac:spMk id="6" creationId="{416C064E-628E-47C0-A712-DB178FE9901E}"/>
          </ac:spMkLst>
        </pc:spChg>
        <pc:picChg chg="del">
          <ac:chgData name="Alfred Smith" userId="3c60a3631c0db8ad" providerId="LiveId" clId="{EFA239F2-7A4C-4E6A-8A5E-F0C9414040BB}" dt="2023-01-18T07:22:08.807" v="15"/>
          <ac:picMkLst>
            <pc:docMk/>
            <pc:sldMk cId="2511564658" sldId="454"/>
            <ac:picMk id="7" creationId="{64A1F1A5-20F2-1C6D-A1F0-9238B608FF8B}"/>
          </ac:picMkLst>
        </pc:picChg>
      </pc:sldChg>
      <pc:sldChg chg="addSp delSp modSp mod modTransition">
        <pc:chgData name="Alfred Smith" userId="3c60a3631c0db8ad" providerId="LiveId" clId="{EFA239F2-7A4C-4E6A-8A5E-F0C9414040BB}" dt="2023-01-18T07:43:53.130" v="78" actId="478"/>
        <pc:sldMkLst>
          <pc:docMk/>
          <pc:sldMk cId="1799939013" sldId="455"/>
        </pc:sldMkLst>
        <pc:spChg chg="mod">
          <ac:chgData name="Alfred Smith" userId="3c60a3631c0db8ad" providerId="LiveId" clId="{EFA239F2-7A4C-4E6A-8A5E-F0C9414040BB}" dt="2023-01-18T07:21:50.535" v="13"/>
          <ac:spMkLst>
            <pc:docMk/>
            <pc:sldMk cId="1799939013" sldId="455"/>
            <ac:spMk id="2" creationId="{63093AE4-8579-AE78-1DDE-D7A04D321953}"/>
          </ac:spMkLst>
        </pc:spChg>
        <pc:spChg chg="add del">
          <ac:chgData name="Alfred Smith" userId="3c60a3631c0db8ad" providerId="LiveId" clId="{EFA239F2-7A4C-4E6A-8A5E-F0C9414040BB}" dt="2023-01-18T07:43:53.130" v="78" actId="478"/>
          <ac:spMkLst>
            <pc:docMk/>
            <pc:sldMk cId="1799939013" sldId="455"/>
            <ac:spMk id="4" creationId="{9A13E2D8-2F59-44C1-B1D2-79C300C26DD4}"/>
          </ac:spMkLst>
        </pc:spChg>
        <pc:spChg chg="add del">
          <ac:chgData name="Alfred Smith" userId="3c60a3631c0db8ad" providerId="LiveId" clId="{EFA239F2-7A4C-4E6A-8A5E-F0C9414040BB}" dt="2023-01-18T07:43:52.221" v="77" actId="478"/>
          <ac:spMkLst>
            <pc:docMk/>
            <pc:sldMk cId="1799939013" sldId="455"/>
            <ac:spMk id="6" creationId="{416C064E-628E-47C0-A712-DB178FE9901E}"/>
          </ac:spMkLst>
        </pc:spChg>
      </pc:sldChg>
      <pc:sldChg chg="addSp delSp modSp mod modTransition modAnim">
        <pc:chgData name="Alfred Smith" userId="3c60a3631c0db8ad" providerId="LiveId" clId="{EFA239F2-7A4C-4E6A-8A5E-F0C9414040BB}" dt="2023-01-18T07:22:58.156" v="33"/>
        <pc:sldMkLst>
          <pc:docMk/>
          <pc:sldMk cId="4049696417" sldId="456"/>
        </pc:sldMkLst>
        <pc:spChg chg="add mod">
          <ac:chgData name="Alfred Smith" userId="3c60a3631c0db8ad" providerId="LiveId" clId="{EFA239F2-7A4C-4E6A-8A5E-F0C9414040BB}" dt="2023-01-18T07:22:58.156" v="33"/>
          <ac:spMkLst>
            <pc:docMk/>
            <pc:sldMk cId="4049696417" sldId="456"/>
            <ac:spMk id="2" creationId="{8EC3B267-B1EA-2E99-1FA7-3304F6C2E312}"/>
          </ac:spMkLst>
        </pc:spChg>
        <pc:spChg chg="del">
          <ac:chgData name="Alfred Smith" userId="3c60a3631c0db8ad" providerId="LiveId" clId="{EFA239F2-7A4C-4E6A-8A5E-F0C9414040BB}" dt="2023-01-18T07:22:16.190" v="16" actId="478"/>
          <ac:spMkLst>
            <pc:docMk/>
            <pc:sldMk cId="4049696417" sldId="456"/>
            <ac:spMk id="6" creationId="{416C064E-628E-47C0-A712-DB178FE9901E}"/>
          </ac:spMkLst>
        </pc:spChg>
        <pc:picChg chg="del">
          <ac:chgData name="Alfred Smith" userId="3c60a3631c0db8ad" providerId="LiveId" clId="{EFA239F2-7A4C-4E6A-8A5E-F0C9414040BB}" dt="2023-01-18T07:22:08.807" v="15"/>
          <ac:picMkLst>
            <pc:docMk/>
            <pc:sldMk cId="4049696417" sldId="456"/>
            <ac:picMk id="3" creationId="{09215B50-5B0E-9CEC-9E8B-3646B64092AE}"/>
          </ac:picMkLst>
        </pc:picChg>
      </pc:sldChg>
      <pc:sldChg chg="delSp modTransition modAnim">
        <pc:chgData name="Alfred Smith" userId="3c60a3631c0db8ad" providerId="LiveId" clId="{EFA239F2-7A4C-4E6A-8A5E-F0C9414040BB}" dt="2023-01-18T07:22:08.807" v="15"/>
        <pc:sldMkLst>
          <pc:docMk/>
          <pc:sldMk cId="3596600315" sldId="468"/>
        </pc:sldMkLst>
        <pc:picChg chg="del">
          <ac:chgData name="Alfred Smith" userId="3c60a3631c0db8ad" providerId="LiveId" clId="{EFA239F2-7A4C-4E6A-8A5E-F0C9414040BB}" dt="2023-01-18T07:22:08.807" v="15"/>
          <ac:picMkLst>
            <pc:docMk/>
            <pc:sldMk cId="3596600315" sldId="468"/>
            <ac:picMk id="6" creationId="{FE1AA8DA-A5F3-5A14-01CD-E41971493B32}"/>
          </ac:picMkLst>
        </pc:picChg>
      </pc:sldChg>
      <pc:sldChg chg="addSp delSp modSp mod modTransition">
        <pc:chgData name="Alfred Smith" userId="3c60a3631c0db8ad" providerId="LiveId" clId="{EFA239F2-7A4C-4E6A-8A5E-F0C9414040BB}" dt="2023-01-18T07:43:28.141" v="65" actId="478"/>
        <pc:sldMkLst>
          <pc:docMk/>
          <pc:sldMk cId="4186574928" sldId="469"/>
        </pc:sldMkLst>
        <pc:spChg chg="mod">
          <ac:chgData name="Alfred Smith" userId="3c60a3631c0db8ad" providerId="LiveId" clId="{EFA239F2-7A4C-4E6A-8A5E-F0C9414040BB}" dt="2023-01-18T07:21:26.381" v="7"/>
          <ac:spMkLst>
            <pc:docMk/>
            <pc:sldMk cId="4186574928" sldId="469"/>
            <ac:spMk id="2" creationId="{B111F531-FCD0-1E44-E69F-DA8A76036597}"/>
          </ac:spMkLst>
        </pc:spChg>
        <pc:spChg chg="del">
          <ac:chgData name="Alfred Smith" userId="3c60a3631c0db8ad" providerId="LiveId" clId="{EFA239F2-7A4C-4E6A-8A5E-F0C9414040BB}" dt="2023-01-18T07:43:28.141" v="65" actId="478"/>
          <ac:spMkLst>
            <pc:docMk/>
            <pc:sldMk cId="4186574928" sldId="469"/>
            <ac:spMk id="4" creationId="{9A13E2D8-2F59-44C1-B1D2-79C300C26DD4}"/>
          </ac:spMkLst>
        </pc:spChg>
        <pc:spChg chg="add del">
          <ac:chgData name="Alfred Smith" userId="3c60a3631c0db8ad" providerId="LiveId" clId="{EFA239F2-7A4C-4E6A-8A5E-F0C9414040BB}" dt="2023-01-18T07:43:27.231" v="64" actId="478"/>
          <ac:spMkLst>
            <pc:docMk/>
            <pc:sldMk cId="4186574928" sldId="469"/>
            <ac:spMk id="6" creationId="{416C064E-628E-47C0-A712-DB178FE9901E}"/>
          </ac:spMkLst>
        </pc:spChg>
      </pc:sldChg>
      <pc:sldChg chg="addSp delSp modSp mod modTransition">
        <pc:chgData name="Alfred Smith" userId="3c60a3631c0db8ad" providerId="LiveId" clId="{EFA239F2-7A4C-4E6A-8A5E-F0C9414040BB}" dt="2023-01-18T07:43:32.038" v="68" actId="478"/>
        <pc:sldMkLst>
          <pc:docMk/>
          <pc:sldMk cId="3277615606" sldId="470"/>
        </pc:sldMkLst>
        <pc:spChg chg="mod">
          <ac:chgData name="Alfred Smith" userId="3c60a3631c0db8ad" providerId="LiveId" clId="{EFA239F2-7A4C-4E6A-8A5E-F0C9414040BB}" dt="2023-01-18T07:21:31.181" v="8"/>
          <ac:spMkLst>
            <pc:docMk/>
            <pc:sldMk cId="3277615606" sldId="470"/>
            <ac:spMk id="2" creationId="{7DC5C766-035F-065F-57B8-74B6E623962D}"/>
          </ac:spMkLst>
        </pc:spChg>
        <pc:spChg chg="add del">
          <ac:chgData name="Alfred Smith" userId="3c60a3631c0db8ad" providerId="LiveId" clId="{EFA239F2-7A4C-4E6A-8A5E-F0C9414040BB}" dt="2023-01-18T07:43:29.737" v="66" actId="478"/>
          <ac:spMkLst>
            <pc:docMk/>
            <pc:sldMk cId="3277615606" sldId="470"/>
            <ac:spMk id="6" creationId="{416C064E-628E-47C0-A712-DB178FE9901E}"/>
          </ac:spMkLst>
        </pc:spChg>
        <pc:picChg chg="add del">
          <ac:chgData name="Alfred Smith" userId="3c60a3631c0db8ad" providerId="LiveId" clId="{EFA239F2-7A4C-4E6A-8A5E-F0C9414040BB}" dt="2023-01-18T07:43:32.038" v="68" actId="478"/>
          <ac:picMkLst>
            <pc:docMk/>
            <pc:sldMk cId="3277615606" sldId="470"/>
            <ac:picMk id="7" creationId="{4E3102F4-494E-FDE5-C261-AAD8B775FE7C}"/>
          </ac:picMkLst>
        </pc:picChg>
      </pc:sldChg>
      <pc:sldChg chg="addSp delSp modSp mod modTransition">
        <pc:chgData name="Alfred Smith" userId="3c60a3631c0db8ad" providerId="LiveId" clId="{EFA239F2-7A4C-4E6A-8A5E-F0C9414040BB}" dt="2023-01-18T07:43:22.043" v="63" actId="478"/>
        <pc:sldMkLst>
          <pc:docMk/>
          <pc:sldMk cId="3017063242" sldId="471"/>
        </pc:sldMkLst>
        <pc:spChg chg="del">
          <ac:chgData name="Alfred Smith" userId="3c60a3631c0db8ad" providerId="LiveId" clId="{EFA239F2-7A4C-4E6A-8A5E-F0C9414040BB}" dt="2023-01-18T07:21:11.684" v="5" actId="478"/>
          <ac:spMkLst>
            <pc:docMk/>
            <pc:sldMk cId="3017063242" sldId="471"/>
            <ac:spMk id="2" creationId="{AC4FFE37-2183-37C6-1E87-4AD892BF6BFA}"/>
          </ac:spMkLst>
        </pc:spChg>
        <pc:spChg chg="add mod">
          <ac:chgData name="Alfred Smith" userId="3c60a3631c0db8ad" providerId="LiveId" clId="{EFA239F2-7A4C-4E6A-8A5E-F0C9414040BB}" dt="2023-01-18T07:21:12.468" v="6"/>
          <ac:spMkLst>
            <pc:docMk/>
            <pc:sldMk cId="3017063242" sldId="471"/>
            <ac:spMk id="5" creationId="{DB2C162F-DB46-9458-48CA-D18C1573E261}"/>
          </ac:spMkLst>
        </pc:spChg>
        <pc:spChg chg="add del">
          <ac:chgData name="Alfred Smith" userId="3c60a3631c0db8ad" providerId="LiveId" clId="{EFA239F2-7A4C-4E6A-8A5E-F0C9414040BB}" dt="2023-01-18T07:43:22.043" v="63" actId="478"/>
          <ac:spMkLst>
            <pc:docMk/>
            <pc:sldMk cId="3017063242" sldId="471"/>
            <ac:spMk id="6" creationId="{416C064E-628E-47C0-A712-DB178FE9901E}"/>
          </ac:spMkLst>
        </pc:spChg>
      </pc:sldChg>
      <pc:sldChg chg="addSp delSp modSp mod modTransition">
        <pc:chgData name="Alfred Smith" userId="3c60a3631c0db8ad" providerId="LiveId" clId="{EFA239F2-7A4C-4E6A-8A5E-F0C9414040BB}" dt="2023-01-18T07:43:56.028" v="80" actId="478"/>
        <pc:sldMkLst>
          <pc:docMk/>
          <pc:sldMk cId="1250363554" sldId="472"/>
        </pc:sldMkLst>
        <pc:spChg chg="mod">
          <ac:chgData name="Alfred Smith" userId="3c60a3631c0db8ad" providerId="LiveId" clId="{EFA239F2-7A4C-4E6A-8A5E-F0C9414040BB}" dt="2023-01-18T07:21:53.689" v="14"/>
          <ac:spMkLst>
            <pc:docMk/>
            <pc:sldMk cId="1250363554" sldId="472"/>
            <ac:spMk id="2" creationId="{0AA1C542-2E8D-E203-FBA6-D71F0D6A8B31}"/>
          </ac:spMkLst>
        </pc:spChg>
        <pc:spChg chg="add del">
          <ac:chgData name="Alfred Smith" userId="3c60a3631c0db8ad" providerId="LiveId" clId="{EFA239F2-7A4C-4E6A-8A5E-F0C9414040BB}" dt="2023-01-18T07:43:55.092" v="79" actId="478"/>
          <ac:spMkLst>
            <pc:docMk/>
            <pc:sldMk cId="1250363554" sldId="472"/>
            <ac:spMk id="4" creationId="{9A13E2D8-2F59-44C1-B1D2-79C300C26DD4}"/>
          </ac:spMkLst>
        </pc:spChg>
        <pc:spChg chg="add del">
          <ac:chgData name="Alfred Smith" userId="3c60a3631c0db8ad" providerId="LiveId" clId="{EFA239F2-7A4C-4E6A-8A5E-F0C9414040BB}" dt="2023-01-18T07:43:56.028" v="80" actId="478"/>
          <ac:spMkLst>
            <pc:docMk/>
            <pc:sldMk cId="1250363554" sldId="472"/>
            <ac:spMk id="6" creationId="{416C064E-628E-47C0-A712-DB178FE9901E}"/>
          </ac:spMkLst>
        </pc:spChg>
      </pc:sldChg>
    </pc:docChg>
  </pc:docChgLst>
  <pc:docChgLst>
    <pc:chgData name="Alfred Smith" userId="3c60a3631c0db8ad" providerId="LiveId" clId="{37F8701A-6B4B-401A-8E09-7C5767791F5D}"/>
    <pc:docChg chg="undo custSel modSld">
      <pc:chgData name="Alfred Smith" userId="3c60a3631c0db8ad" providerId="LiveId" clId="{37F8701A-6B4B-401A-8E09-7C5767791F5D}" dt="2023-01-25T14:25:47.124" v="13" actId="20577"/>
      <pc:docMkLst>
        <pc:docMk/>
      </pc:docMkLst>
      <pc:sldChg chg="modSp mod">
        <pc:chgData name="Alfred Smith" userId="3c60a3631c0db8ad" providerId="LiveId" clId="{37F8701A-6B4B-401A-8E09-7C5767791F5D}" dt="2023-01-25T14:25:47.124" v="13" actId="20577"/>
        <pc:sldMkLst>
          <pc:docMk/>
          <pc:sldMk cId="3596600315" sldId="468"/>
        </pc:sldMkLst>
        <pc:spChg chg="mod">
          <ac:chgData name="Alfred Smith" userId="3c60a3631c0db8ad" providerId="LiveId" clId="{37F8701A-6B4B-401A-8E09-7C5767791F5D}" dt="2023-01-25T14:25:47.124" v="13" actId="20577"/>
          <ac:spMkLst>
            <pc:docMk/>
            <pc:sldMk cId="3596600315" sldId="468"/>
            <ac:spMk id="3" creationId="{0162BEE1-134B-8B70-2BB8-9226F1DF16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29 </a:t>
            </a:r>
            <a:r>
              <a:rPr lang="en-IN" sz="1200" b="1" i="0" u="none" strike="noStrike" baseline="0" dirty="0">
                <a:latin typeface="TimesNewRomanPS-BoldMT"/>
              </a:rPr>
              <a:t>Job</a:t>
            </a:r>
          </a:p>
          <a:p>
            <a:pPr algn="l"/>
            <a:r>
              <a:rPr lang="en-US" sz="1200" b="0" i="0" u="none" strike="noStrike" baseline="0" dirty="0">
                <a:latin typeface="TimesNewRomanPSMT"/>
              </a:rPr>
              <a:t>1. Satan’s appearance before God – Job 1:1-12 (Top)</a:t>
            </a:r>
          </a:p>
          <a:p>
            <a:pPr algn="l"/>
            <a:r>
              <a:rPr lang="en-US" sz="1200" b="0" i="0" u="none" strike="noStrike" baseline="0" dirty="0">
                <a:latin typeface="TimesNewRomanPSMT"/>
              </a:rPr>
              <a:t>2. Satan’s first attack on Job – Job 1:13-22 (Below Top)</a:t>
            </a:r>
          </a:p>
          <a:p>
            <a:pPr algn="l"/>
            <a:r>
              <a:rPr lang="en-US" sz="1200" b="0" i="0" u="none" strike="noStrike" baseline="0" dirty="0">
                <a:latin typeface="TimesNewRomanPSMT"/>
              </a:rPr>
              <a:t>3. Satan’s second attack on Job – Job 2:1-10 (Right Center)</a:t>
            </a:r>
          </a:p>
          <a:p>
            <a:pPr algn="l"/>
            <a:r>
              <a:rPr lang="en-US" sz="1200" b="0" i="0" u="none" strike="noStrike" baseline="0" dirty="0">
                <a:latin typeface="TimesNewRomanPSMT"/>
              </a:rPr>
              <a:t>4. Friends come to council Job – Job 2:11 – 37:24 (Right Bottom)</a:t>
            </a:r>
          </a:p>
          <a:p>
            <a:pPr algn="l"/>
            <a:r>
              <a:rPr lang="en-US" sz="1200" b="0" i="0" u="none" strike="noStrike" baseline="0" dirty="0">
                <a:latin typeface="TimesNewRomanPSMT"/>
              </a:rPr>
              <a:t>5. God speaks to Job – Job 38:1 – 42:6 (Center)</a:t>
            </a:r>
          </a:p>
          <a:p>
            <a:pPr algn="l"/>
            <a:r>
              <a:rPr lang="en-US" sz="1200" b="0" i="0" u="none" strike="noStrike" baseline="0" dirty="0">
                <a:latin typeface="TimesNewRomanPSMT"/>
              </a:rPr>
              <a:t>6. Job prays for his three friends – Job 42:7-9 (Left Bottom)</a:t>
            </a:r>
          </a:p>
          <a:p>
            <a:pPr algn="l"/>
            <a:r>
              <a:rPr lang="en-US" sz="1200" b="0" i="0" u="none" strike="noStrike" baseline="0" dirty="0">
                <a:latin typeface="TimesNewRomanPSMT"/>
              </a:rPr>
              <a:t>7. Job is restored – Job 42:10-17 (Left Center)</a:t>
            </a:r>
            <a:endParaRPr lang="en-IN" dirty="0"/>
          </a:p>
          <a:p>
            <a:r>
              <a:rPr lang="en-IN" dirty="0"/>
              <a:t>j</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29-2</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03D863-40C7-12E2-D87A-F50137883C32}"/>
              </a:ext>
            </a:extLst>
          </p:cNvPr>
          <p:cNvPicPr>
            <a:picLocks noChangeAspect="1"/>
          </p:cNvPicPr>
          <p:nvPr/>
        </p:nvPicPr>
        <p:blipFill>
          <a:blip r:embed="rId2"/>
          <a:stretch>
            <a:fillRect/>
          </a:stretch>
        </p:blipFill>
        <p:spPr>
          <a:xfrm>
            <a:off x="0" y="1"/>
            <a:ext cx="12896163" cy="6858000"/>
          </a:xfrm>
          <a:prstGeom prst="rect">
            <a:avLst/>
          </a:prstGeom>
        </p:spPr>
      </p:pic>
      <p:sp>
        <p:nvSpPr>
          <p:cNvPr id="2" name="TextBox 1">
            <a:extLst>
              <a:ext uri="{FF2B5EF4-FFF2-40B4-BE49-F238E27FC236}">
                <a16:creationId xmlns:a16="http://schemas.microsoft.com/office/drawing/2014/main" id="{27120C5B-7A89-E416-6FA0-262AB611AB79}"/>
              </a:ext>
            </a:extLst>
          </p:cNvPr>
          <p:cNvSpPr txBox="1"/>
          <p:nvPr/>
        </p:nvSpPr>
        <p:spPr>
          <a:xfrm>
            <a:off x="755192"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17While he was still speaking, another also came and said, “The Chaldeans made three bands, and swept down on the camels, and have taken them away, yes, and killed the servants with the edge of the sword; and I alone have escaped to tell you.”</a:t>
            </a:r>
            <a:endParaRPr lang="en-ZA" dirty="0"/>
          </a:p>
        </p:txBody>
      </p:sp>
      <p:sp>
        <p:nvSpPr>
          <p:cNvPr id="2" name="TextBox 1">
            <a:extLst>
              <a:ext uri="{FF2B5EF4-FFF2-40B4-BE49-F238E27FC236}">
                <a16:creationId xmlns:a16="http://schemas.microsoft.com/office/drawing/2014/main" id="{FB7434D9-4513-E28E-B70F-D06C8F5B8DF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66580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DF13763-7629-775C-5907-EF44B9DDD7FC}"/>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7FE1355-9236-B4F0-73A8-2593D615D5F5}"/>
              </a:ext>
            </a:extLst>
          </p:cNvPr>
          <p:cNvSpPr txBox="1"/>
          <p:nvPr/>
        </p:nvSpPr>
        <p:spPr>
          <a:xfrm>
            <a:off x="755192"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a:t>
            </a:r>
            <a:r>
              <a:rPr lang="bo-CN" sz="3200" b="1" cap="all" dirty="0">
                <a:solidFill>
                  <a:schemeClr val="bg1"/>
                </a:solidFill>
                <a:latin typeface="ArialMT"/>
              </a:rPr>
              <a:t>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18While he was still speaking, there came also another, and said, “Your sons and your daughters were eating and drinking wine in their oldest brother’s house, 19and behold, there came a great wind from the wilderness, and struck the four corners of the house, and it fell on the young men, and they are dead. I alone have escaped to tell you.”</a:t>
            </a:r>
            <a:endParaRPr lang="en-ZA" sz="1400" dirty="0"/>
          </a:p>
        </p:txBody>
      </p:sp>
      <p:sp>
        <p:nvSpPr>
          <p:cNvPr id="2" name="TextBox 1">
            <a:extLst>
              <a:ext uri="{FF2B5EF4-FFF2-40B4-BE49-F238E27FC236}">
                <a16:creationId xmlns:a16="http://schemas.microsoft.com/office/drawing/2014/main" id="{7EA309A0-98A9-1325-7FC8-72977FA4574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843663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21BC0B-DE48-4513-10AF-362BE0B83772}"/>
              </a:ext>
            </a:extLst>
          </p:cNvPr>
          <p:cNvPicPr>
            <a:picLocks noChangeAspect="1"/>
          </p:cNvPicPr>
          <p:nvPr/>
        </p:nvPicPr>
        <p:blipFill>
          <a:blip r:embed="rId2"/>
          <a:stretch>
            <a:fillRect/>
          </a:stretch>
        </p:blipFill>
        <p:spPr>
          <a:xfrm>
            <a:off x="-1" y="0"/>
            <a:ext cx="12192000" cy="7130377"/>
          </a:xfrm>
          <a:prstGeom prst="rect">
            <a:avLst/>
          </a:prstGeom>
        </p:spPr>
      </p:pic>
      <p:sp>
        <p:nvSpPr>
          <p:cNvPr id="2" name="TextBox 1">
            <a:extLst>
              <a:ext uri="{FF2B5EF4-FFF2-40B4-BE49-F238E27FC236}">
                <a16:creationId xmlns:a16="http://schemas.microsoft.com/office/drawing/2014/main" id="{5BEB4AFA-90A8-38FC-4898-F3CD57110016}"/>
              </a:ext>
            </a:extLst>
          </p:cNvPr>
          <p:cNvSpPr txBox="1"/>
          <p:nvPr/>
        </p:nvSpPr>
        <p:spPr>
          <a:xfrm>
            <a:off x="755192"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a:t>
            </a:r>
            <a:r>
              <a:rPr lang="bo-CN" sz="3200" b="1" cap="all" dirty="0">
                <a:solidFill>
                  <a:schemeClr val="bg1"/>
                </a:solidFill>
                <a:latin typeface="ArialMT"/>
              </a:rPr>
              <a:t>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20Then Job arose, and tore his robe, and shaved his head, and fell down on the ground, and worshiped. </a:t>
            </a:r>
            <a:endParaRPr lang="en-ZA" dirty="0"/>
          </a:p>
        </p:txBody>
      </p:sp>
      <p:sp>
        <p:nvSpPr>
          <p:cNvPr id="2" name="TextBox 1">
            <a:extLst>
              <a:ext uri="{FF2B5EF4-FFF2-40B4-BE49-F238E27FC236}">
                <a16:creationId xmlns:a16="http://schemas.microsoft.com/office/drawing/2014/main" id="{EFDCEB3B-CC6B-A6DC-A63C-53ADC7C3479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02949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02461E-9EC7-3FA1-99A8-FC93DE97B8F4}"/>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C0CC1EF-CE52-9B10-3542-0BD01C567AE7}"/>
              </a:ext>
            </a:extLst>
          </p:cNvPr>
          <p:cNvSpPr txBox="1"/>
          <p:nvPr/>
        </p:nvSpPr>
        <p:spPr>
          <a:xfrm>
            <a:off x="755192"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a:t>
            </a:r>
            <a:r>
              <a:rPr lang="en-US" sz="4400" b="0" i="0" dirty="0">
                <a:solidFill>
                  <a:srgbClr val="121212"/>
                </a:solidFill>
                <a:effectLst/>
                <a:latin typeface="ArialMT"/>
              </a:rPr>
              <a:t> 21He said, “Naked I came out of my mother’s womb, and naked will I return there. Yahweh gave, and Yahweh has taken away. Blessed be Yahweh’s name.” </a:t>
            </a:r>
            <a:endParaRPr lang="en-ZA" dirty="0"/>
          </a:p>
        </p:txBody>
      </p:sp>
      <p:sp>
        <p:nvSpPr>
          <p:cNvPr id="2" name="TextBox 1">
            <a:extLst>
              <a:ext uri="{FF2B5EF4-FFF2-40B4-BE49-F238E27FC236}">
                <a16:creationId xmlns:a16="http://schemas.microsoft.com/office/drawing/2014/main" id="{D6FA0056-6034-BB3E-1D75-73AA9C81ED2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511564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8930FF-CD65-4A23-1706-6CFF9650B265}"/>
              </a:ext>
            </a:extLst>
          </p:cNvPr>
          <p:cNvPicPr>
            <a:picLocks noChangeAspect="1"/>
          </p:cNvPicPr>
          <p:nvPr/>
        </p:nvPicPr>
        <p:blipFill rotWithShape="1">
          <a:blip r:embed="rId2"/>
          <a:srcRect t="409" b="427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3093AE4-8579-AE78-1DDE-D7A04D321953}"/>
              </a:ext>
            </a:extLst>
          </p:cNvPr>
          <p:cNvSpPr txBox="1"/>
          <p:nvPr/>
        </p:nvSpPr>
        <p:spPr>
          <a:xfrm>
            <a:off x="755192"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a:t>
            </a:r>
            <a:r>
              <a:rPr lang="bo-CN" sz="3200" b="1" cap="all" dirty="0">
                <a:solidFill>
                  <a:schemeClr val="bg1"/>
                </a:solidFill>
                <a:latin typeface="ArialMT"/>
              </a:rPr>
              <a:t>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22In all this, Job didn’t sin, nor charge God with wrongdoing.</a:t>
            </a:r>
            <a:endParaRPr lang="en-ZA" dirty="0"/>
          </a:p>
        </p:txBody>
      </p:sp>
      <p:sp>
        <p:nvSpPr>
          <p:cNvPr id="2" name="TextBox 1">
            <a:extLst>
              <a:ext uri="{FF2B5EF4-FFF2-40B4-BE49-F238E27FC236}">
                <a16:creationId xmlns:a16="http://schemas.microsoft.com/office/drawing/2014/main" id="{8EC3B267-B1EA-2E99-1FA7-3304F6C2E31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49696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5F5E01-2882-03D5-36C2-90B0ACCFFF7D}"/>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449C5BB-11C1-56BE-0593-9784BE749C52}"/>
              </a:ext>
            </a:extLst>
          </p:cNvPr>
          <p:cNvSpPr txBox="1"/>
          <p:nvPr/>
        </p:nvSpPr>
        <p:spPr>
          <a:xfrm>
            <a:off x="241740" y="0"/>
            <a:ext cx="5975129" cy="4045527"/>
          </a:xfrm>
          <a:prstGeom prst="rect">
            <a:avLst/>
          </a:prstGeom>
          <a:noFill/>
        </p:spPr>
        <p:txBody>
          <a:bodyPr wrap="square" rtlCol="0">
            <a:noAutofit/>
          </a:bodyPr>
          <a:lstStyle/>
          <a:p>
            <a:r>
              <a:rPr lang="en-US" sz="6000" b="0" i="0" u="none" strike="noStrike" baseline="0" dirty="0">
                <a:solidFill>
                  <a:schemeClr val="bg1"/>
                </a:solidFill>
                <a:latin typeface="TimesNewRomanPSMT"/>
              </a:rPr>
              <a:t>Satan’s first attack on Job – </a:t>
            </a:r>
          </a:p>
          <a:p>
            <a:r>
              <a:rPr lang="en-US" sz="6000" b="0" i="0" u="none" strike="noStrike" baseline="0" dirty="0">
                <a:solidFill>
                  <a:schemeClr val="bg1"/>
                </a:solidFill>
                <a:latin typeface="TimesNewRomanPSMT"/>
              </a:rPr>
              <a:t>Job 1:13-22</a:t>
            </a:r>
            <a:endParaRPr lang="en-ZA" sz="6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5F5E01-2882-03D5-36C2-90B0ACCFFF7D}"/>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AA1C542-2E8D-E203-FBA6-D71F0D6A8B31}"/>
              </a:ext>
            </a:extLst>
          </p:cNvPr>
          <p:cNvSpPr txBox="1"/>
          <p:nvPr/>
        </p:nvSpPr>
        <p:spPr>
          <a:xfrm>
            <a:off x="755192"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50363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2. Satan’s first attack on Job – Job 1:13-22 (Below Top)</a:t>
            </a:r>
          </a:p>
        </p:txBody>
      </p:sp>
      <p:sp>
        <p:nvSpPr>
          <p:cNvPr id="2" name="TextBox 1">
            <a:extLst>
              <a:ext uri="{FF2B5EF4-FFF2-40B4-BE49-F238E27FC236}">
                <a16:creationId xmlns:a16="http://schemas.microsoft.com/office/drawing/2014/main" id="{51DF6D0F-AE17-CEFE-A0B0-5E01C5A9F66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5F5E01-2882-03D5-36C2-90B0ACCFFF7D}"/>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DB2C162F-DB46-9458-48CA-D18C1573E261}"/>
              </a:ext>
            </a:extLst>
          </p:cNvPr>
          <p:cNvSpPr txBox="1"/>
          <p:nvPr/>
        </p:nvSpPr>
        <p:spPr>
          <a:xfrm>
            <a:off x="241740" y="0"/>
            <a:ext cx="5975129" cy="4045527"/>
          </a:xfrm>
          <a:prstGeom prst="rect">
            <a:avLst/>
          </a:prstGeom>
          <a:noFill/>
        </p:spPr>
        <p:txBody>
          <a:bodyPr wrap="square" rtlCol="0">
            <a:noAutofit/>
          </a:bodyPr>
          <a:lstStyle/>
          <a:p>
            <a:r>
              <a:rPr lang="en-US" sz="6000" b="0" i="0" u="none" strike="noStrike" baseline="0" dirty="0">
                <a:solidFill>
                  <a:schemeClr val="bg1"/>
                </a:solidFill>
                <a:latin typeface="TimesNewRomanPSMT"/>
              </a:rPr>
              <a:t>Satan’s first attack on Job – </a:t>
            </a:r>
          </a:p>
          <a:p>
            <a:r>
              <a:rPr lang="en-US" sz="6000" b="0" i="0" u="none" strike="noStrike" baseline="0" dirty="0">
                <a:solidFill>
                  <a:schemeClr val="bg1"/>
                </a:solidFill>
                <a:latin typeface="TimesNewRomanPSMT"/>
              </a:rPr>
              <a:t>Job 1:13-22</a:t>
            </a:r>
            <a:endParaRPr lang="en-ZA" sz="6000" dirty="0">
              <a:solidFill>
                <a:schemeClr val="bg1"/>
              </a:solidFill>
            </a:endParaRPr>
          </a:p>
        </p:txBody>
      </p:sp>
    </p:spTree>
    <p:extLst>
      <p:ext uri="{BB962C8B-B14F-4D97-AF65-F5344CB8AC3E}">
        <p14:creationId xmlns:p14="http://schemas.microsoft.com/office/powerpoint/2010/main" val="3017063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Job1:13It fell on a day when his sons and his daughters were eating and drinking wine in their oldest brother’s house, 14that a messenger came to Job, and said, “The oxen were plowing, and the donkeys feeding beside them, </a:t>
            </a:r>
            <a:endParaRPr lang="en-ZA" sz="3600" dirty="0"/>
          </a:p>
        </p:txBody>
      </p:sp>
      <p:sp>
        <p:nvSpPr>
          <p:cNvPr id="3" name="TextBox 2">
            <a:extLst>
              <a:ext uri="{FF2B5EF4-FFF2-40B4-BE49-F238E27FC236}">
                <a16:creationId xmlns:a16="http://schemas.microsoft.com/office/drawing/2014/main" id="{D807F933-5B0E-1A87-D6F3-5310BE81825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80228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0EDF1D1-D09A-9432-EF0B-54A8884ED43C}"/>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111F531-FCD0-1E44-E69F-DA8A76036597}"/>
              </a:ext>
            </a:extLst>
          </p:cNvPr>
          <p:cNvSpPr txBox="1"/>
          <p:nvPr/>
        </p:nvSpPr>
        <p:spPr>
          <a:xfrm>
            <a:off x="755192"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a:t>
            </a:r>
            <a:r>
              <a:rPr lang="bo-CN" sz="3200" b="1" cap="all" dirty="0">
                <a:solidFill>
                  <a:schemeClr val="bg1"/>
                </a:solidFill>
                <a:latin typeface="ArialMT"/>
              </a:rPr>
              <a:t>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86574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15and the Sabeans attacked, and took them away. Yes, they have killed the servants with the edge of the sword, and I alone have escaped to tell you.”</a:t>
            </a:r>
            <a:endParaRPr lang="en-ZA" sz="4400" dirty="0"/>
          </a:p>
        </p:txBody>
      </p:sp>
      <p:sp>
        <p:nvSpPr>
          <p:cNvPr id="2" name="TextBox 1">
            <a:extLst>
              <a:ext uri="{FF2B5EF4-FFF2-40B4-BE49-F238E27FC236}">
                <a16:creationId xmlns:a16="http://schemas.microsoft.com/office/drawing/2014/main" id="{516ED3F8-8547-FFFC-1FC5-D9737F6FB04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09590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4E3102F4-494E-FDE5-C261-AAD8B775FE7C}"/>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DC5C766-035F-065F-57B8-74B6E623962D}"/>
              </a:ext>
            </a:extLst>
          </p:cNvPr>
          <p:cNvSpPr txBox="1"/>
          <p:nvPr/>
        </p:nvSpPr>
        <p:spPr>
          <a:xfrm>
            <a:off x="755192"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a:t>
            </a:r>
            <a:r>
              <a:rPr lang="bo-CN" sz="3200" b="1" cap="all" dirty="0">
                <a:solidFill>
                  <a:schemeClr val="bg1"/>
                </a:solidFill>
                <a:latin typeface="ArialMT"/>
              </a:rPr>
              <a:t>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77615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16While he was still speaking, another also came and said, “The fire of God has fallen from the sky, and has burned up the sheep and the servants, and consumed them, and I alone have escaped to tell you.”</a:t>
            </a:r>
            <a:endParaRPr lang="en-ZA" dirty="0"/>
          </a:p>
        </p:txBody>
      </p:sp>
      <p:sp>
        <p:nvSpPr>
          <p:cNvPr id="2" name="TextBox 1">
            <a:extLst>
              <a:ext uri="{FF2B5EF4-FFF2-40B4-BE49-F238E27FC236}">
                <a16:creationId xmlns:a16="http://schemas.microsoft.com/office/drawing/2014/main" id="{80BC20D8-16C5-F20A-F768-0D4E7C576BB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18612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4424</TotalTime>
  <Words>541</Words>
  <Application>Microsoft Office PowerPoint</Application>
  <PresentationFormat>Widescreen</PresentationFormat>
  <Paragraphs>45</Paragraphs>
  <Slides>20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ArialMT</vt:lpstr>
      <vt:lpstr>Calibri</vt:lpstr>
      <vt:lpstr>Calibri Light</vt:lpstr>
      <vt:lpstr>Microsoft Himalaya</vt:lpstr>
      <vt:lpstr>TimesNewRomanPS-BoldMT</vt:lpstr>
      <vt:lpstr>TimesNewRomanPSMT</vt:lpstr>
      <vt:lpstr>Office Theme</vt:lpstr>
      <vt:lpstr>29-2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2023-01-25T14:25:49Z</dcterms:modified>
</cp:coreProperties>
</file>