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68" r:id="rId2"/>
    <p:sldId id="438" r:id="rId3"/>
    <p:sldId id="439" r:id="rId4"/>
    <p:sldId id="471" r:id="rId5"/>
    <p:sldId id="440" r:id="rId6"/>
    <p:sldId id="441" r:id="rId7"/>
    <p:sldId id="442" r:id="rId8"/>
    <p:sldId id="470" r:id="rId9"/>
    <p:sldId id="469"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54A45-BD6A-47C9-8C69-7A9153D2E237}" v="1" dt="2023-12-12T05:31:11.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6" autoAdjust="0"/>
    <p:restoredTop sz="94951" autoAdjust="0"/>
  </p:normalViewPr>
  <p:slideViewPr>
    <p:cSldViewPr snapToGrid="0">
      <p:cViewPr varScale="1">
        <p:scale>
          <a:sx n="85" d="100"/>
          <a:sy n="85" d="100"/>
        </p:scale>
        <p:origin x="77"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3DA31476-D6A2-495C-B912-5152C73B995C}"/>
    <pc:docChg chg="undo custSel modSld">
      <pc:chgData name="Alfred Smith" userId="3c60a3631c0db8ad" providerId="LiveId" clId="{3DA31476-D6A2-495C-B912-5152C73B995C}" dt="2023-01-18T08:12:14.341" v="47"/>
      <pc:docMkLst>
        <pc:docMk/>
      </pc:docMkLst>
      <pc:sldChg chg="delSp modSp mod modTransition">
        <pc:chgData name="Alfred Smith" userId="3c60a3631c0db8ad" providerId="LiveId" clId="{3DA31476-D6A2-495C-B912-5152C73B995C}" dt="2023-01-18T08:12:14.341" v="47"/>
        <pc:sldMkLst>
          <pc:docMk/>
          <pc:sldMk cId="3261377596" sldId="438"/>
        </pc:sldMkLst>
        <pc:spChg chg="mod">
          <ac:chgData name="Alfred Smith" userId="3c60a3631c0db8ad" providerId="LiveId" clId="{3DA31476-D6A2-495C-B912-5152C73B995C}" dt="2023-01-18T07:40:02.967" v="8" actId="14100"/>
          <ac:spMkLst>
            <pc:docMk/>
            <pc:sldMk cId="3261377596" sldId="438"/>
            <ac:spMk id="2" creationId="{16ECC8A3-A44F-044C-5A85-CC21BD6EE155}"/>
          </ac:spMkLst>
        </pc:spChg>
        <pc:spChg chg="del">
          <ac:chgData name="Alfred Smith" userId="3c60a3631c0db8ad" providerId="LiveId" clId="{3DA31476-D6A2-495C-B912-5152C73B995C}" dt="2023-01-18T07:49:12.941" v="22" actId="478"/>
          <ac:spMkLst>
            <pc:docMk/>
            <pc:sldMk cId="3261377596" sldId="438"/>
            <ac:spMk id="4" creationId="{9A13E2D8-2F59-44C1-B1D2-79C300C26DD4}"/>
          </ac:spMkLst>
        </pc:spChg>
        <pc:spChg chg="del">
          <ac:chgData name="Alfred Smith" userId="3c60a3631c0db8ad" providerId="LiveId" clId="{3DA31476-D6A2-495C-B912-5152C73B995C}" dt="2023-01-18T07:40:14.879" v="9" actId="478"/>
          <ac:spMkLst>
            <pc:docMk/>
            <pc:sldMk cId="3261377596" sldId="438"/>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3759221820" sldId="439"/>
        </pc:sldMkLst>
        <pc:picChg chg="del">
          <ac:chgData name="Alfred Smith" userId="3c60a3631c0db8ad" providerId="LiveId" clId="{3DA31476-D6A2-495C-B912-5152C73B995C}" dt="2023-01-18T08:12:14.341" v="47"/>
          <ac:picMkLst>
            <pc:docMk/>
            <pc:sldMk cId="3759221820" sldId="439"/>
            <ac:picMk id="3" creationId="{BD64C712-4A71-B416-2DE9-B8387E8CCCEA}"/>
          </ac:picMkLst>
        </pc:picChg>
      </pc:sldChg>
      <pc:sldChg chg="delSp modTransition modAnim">
        <pc:chgData name="Alfred Smith" userId="3c60a3631c0db8ad" providerId="LiveId" clId="{3DA31476-D6A2-495C-B912-5152C73B995C}" dt="2023-01-18T08:12:14.341" v="47"/>
        <pc:sldMkLst>
          <pc:docMk/>
          <pc:sldMk cId="923867738" sldId="440"/>
        </pc:sldMkLst>
        <pc:picChg chg="del">
          <ac:chgData name="Alfred Smith" userId="3c60a3631c0db8ad" providerId="LiveId" clId="{3DA31476-D6A2-495C-B912-5152C73B995C}" dt="2023-01-18T08:12:14.341" v="47"/>
          <ac:picMkLst>
            <pc:docMk/>
            <pc:sldMk cId="923867738" sldId="440"/>
            <ac:picMk id="3" creationId="{49E9449C-5446-EC7C-54F8-7108E3250998}"/>
          </ac:picMkLst>
        </pc:picChg>
      </pc:sldChg>
      <pc:sldChg chg="delSp modSp mod modTransition">
        <pc:chgData name="Alfred Smith" userId="3c60a3631c0db8ad" providerId="LiveId" clId="{3DA31476-D6A2-495C-B912-5152C73B995C}" dt="2023-01-18T08:12:14.341" v="47"/>
        <pc:sldMkLst>
          <pc:docMk/>
          <pc:sldMk cId="3676245138" sldId="441"/>
        </pc:sldMkLst>
        <pc:spChg chg="mod">
          <ac:chgData name="Alfred Smith" userId="3c60a3631c0db8ad" providerId="LiveId" clId="{3DA31476-D6A2-495C-B912-5152C73B995C}" dt="2023-01-18T07:51:25.765" v="35"/>
          <ac:spMkLst>
            <pc:docMk/>
            <pc:sldMk cId="3676245138" sldId="441"/>
            <ac:spMk id="2" creationId="{AEE0C5CF-14A6-6157-1472-B2D9875AADE5}"/>
          </ac:spMkLst>
        </pc:spChg>
        <pc:spChg chg="del">
          <ac:chgData name="Alfred Smith" userId="3c60a3631c0db8ad" providerId="LiveId" clId="{3DA31476-D6A2-495C-B912-5152C73B995C}" dt="2023-01-18T07:49:18.749" v="24" actId="478"/>
          <ac:spMkLst>
            <pc:docMk/>
            <pc:sldMk cId="3676245138" sldId="441"/>
            <ac:spMk id="4" creationId="{9A13E2D8-2F59-44C1-B1D2-79C300C26DD4}"/>
          </ac:spMkLst>
        </pc:spChg>
        <pc:spChg chg="del">
          <ac:chgData name="Alfred Smith" userId="3c60a3631c0db8ad" providerId="LiveId" clId="{3DA31476-D6A2-495C-B912-5152C73B995C}" dt="2023-01-18T07:40:39.283" v="13" actId="478"/>
          <ac:spMkLst>
            <pc:docMk/>
            <pc:sldMk cId="3676245138" sldId="441"/>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2180228365" sldId="442"/>
        </pc:sldMkLst>
        <pc:picChg chg="del">
          <ac:chgData name="Alfred Smith" userId="3c60a3631c0db8ad" providerId="LiveId" clId="{3DA31476-D6A2-495C-B912-5152C73B995C}" dt="2023-01-18T08:12:14.341" v="47"/>
          <ac:picMkLst>
            <pc:docMk/>
            <pc:sldMk cId="2180228365" sldId="442"/>
            <ac:picMk id="2" creationId="{22A4FAE0-F2A2-247D-463E-E49DDDD6CA8A}"/>
          </ac:picMkLst>
        </pc:picChg>
      </pc:sldChg>
      <pc:sldChg chg="modSp mod modTransition">
        <pc:chgData name="Alfred Smith" userId="3c60a3631c0db8ad" providerId="LiveId" clId="{3DA31476-D6A2-495C-B912-5152C73B995C}" dt="2023-01-18T08:12:14.341" v="47"/>
        <pc:sldMkLst>
          <pc:docMk/>
          <pc:sldMk cId="3095902142" sldId="443"/>
        </pc:sldMkLst>
        <pc:spChg chg="mod">
          <ac:chgData name="Alfred Smith" userId="3c60a3631c0db8ad" providerId="LiveId" clId="{3DA31476-D6A2-495C-B912-5152C73B995C}" dt="2023-01-18T07:51:47.867" v="39" actId="1076"/>
          <ac:spMkLst>
            <pc:docMk/>
            <pc:sldMk cId="3095902142" sldId="443"/>
            <ac:spMk id="2" creationId="{53344372-C8A2-7078-DC31-66405380E6AA}"/>
          </ac:spMkLst>
        </pc:spChg>
      </pc:sldChg>
      <pc:sldChg chg="delSp modTransition modAnim">
        <pc:chgData name="Alfred Smith" userId="3c60a3631c0db8ad" providerId="LiveId" clId="{3DA31476-D6A2-495C-B912-5152C73B995C}" dt="2023-01-18T08:12:14.341" v="47"/>
        <pc:sldMkLst>
          <pc:docMk/>
          <pc:sldMk cId="1718612039" sldId="444"/>
        </pc:sldMkLst>
        <pc:picChg chg="del">
          <ac:chgData name="Alfred Smith" userId="3c60a3631c0db8ad" providerId="LiveId" clId="{3DA31476-D6A2-495C-B912-5152C73B995C}" dt="2023-01-18T08:12:14.341" v="47"/>
          <ac:picMkLst>
            <pc:docMk/>
            <pc:sldMk cId="1718612039" sldId="444"/>
            <ac:picMk id="3" creationId="{87F3ABAC-C316-8509-5CB4-6409C8FE6D40}"/>
          </ac:picMkLst>
        </pc:picChg>
      </pc:sldChg>
      <pc:sldChg chg="delSp modSp mod modTransition">
        <pc:chgData name="Alfred Smith" userId="3c60a3631c0db8ad" providerId="LiveId" clId="{3DA31476-D6A2-495C-B912-5152C73B995C}" dt="2023-01-18T08:12:14.341" v="47"/>
        <pc:sldMkLst>
          <pc:docMk/>
          <pc:sldMk cId="2166098122" sldId="445"/>
        </pc:sldMkLst>
        <pc:spChg chg="mod">
          <ac:chgData name="Alfred Smith" userId="3c60a3631c0db8ad" providerId="LiveId" clId="{3DA31476-D6A2-495C-B912-5152C73B995C}" dt="2023-01-18T07:51:41.889" v="38"/>
          <ac:spMkLst>
            <pc:docMk/>
            <pc:sldMk cId="2166098122" sldId="445"/>
            <ac:spMk id="2" creationId="{9E837A72-7ABA-4B8C-1E42-1CCD9FF1FD48}"/>
          </ac:spMkLst>
        </pc:spChg>
        <pc:spChg chg="del">
          <ac:chgData name="Alfred Smith" userId="3c60a3631c0db8ad" providerId="LiveId" clId="{3DA31476-D6A2-495C-B912-5152C73B995C}" dt="2023-01-18T07:49:36.186" v="28" actId="478"/>
          <ac:spMkLst>
            <pc:docMk/>
            <pc:sldMk cId="2166098122" sldId="445"/>
            <ac:spMk id="4" creationId="{9A13E2D8-2F59-44C1-B1D2-79C300C26DD4}"/>
          </ac:spMkLst>
        </pc:spChg>
        <pc:spChg chg="del">
          <ac:chgData name="Alfred Smith" userId="3c60a3631c0db8ad" providerId="LiveId" clId="{3DA31476-D6A2-495C-B912-5152C73B995C}" dt="2023-01-18T07:40:44.324" v="15" actId="478"/>
          <ac:spMkLst>
            <pc:docMk/>
            <pc:sldMk cId="2166098122" sldId="445"/>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665805102" sldId="446"/>
        </pc:sldMkLst>
        <pc:picChg chg="del">
          <ac:chgData name="Alfred Smith" userId="3c60a3631c0db8ad" providerId="LiveId" clId="{3DA31476-D6A2-495C-B912-5152C73B995C}" dt="2023-01-18T08:12:14.341" v="47"/>
          <ac:picMkLst>
            <pc:docMk/>
            <pc:sldMk cId="665805102" sldId="446"/>
            <ac:picMk id="3" creationId="{8F389E82-4C0F-6EF2-DAA6-367DDC25C473}"/>
          </ac:picMkLst>
        </pc:picChg>
      </pc:sldChg>
      <pc:sldChg chg="delSp modSp mod modTransition">
        <pc:chgData name="Alfred Smith" userId="3c60a3631c0db8ad" providerId="LiveId" clId="{3DA31476-D6A2-495C-B912-5152C73B995C}" dt="2023-01-18T08:12:14.341" v="47"/>
        <pc:sldMkLst>
          <pc:docMk/>
          <pc:sldMk cId="2422728137" sldId="447"/>
        </pc:sldMkLst>
        <pc:spChg chg="mod">
          <ac:chgData name="Alfred Smith" userId="3c60a3631c0db8ad" providerId="LiveId" clId="{3DA31476-D6A2-495C-B912-5152C73B995C}" dt="2023-01-18T07:51:52.499" v="40"/>
          <ac:spMkLst>
            <pc:docMk/>
            <pc:sldMk cId="2422728137" sldId="447"/>
            <ac:spMk id="2" creationId="{04927A10-4EFD-FB12-7F17-4D5147BFEB29}"/>
          </ac:spMkLst>
        </pc:spChg>
        <pc:spChg chg="del">
          <ac:chgData name="Alfred Smith" userId="3c60a3631c0db8ad" providerId="LiveId" clId="{3DA31476-D6A2-495C-B912-5152C73B995C}" dt="2023-01-18T07:49:39.355" v="29" actId="478"/>
          <ac:spMkLst>
            <pc:docMk/>
            <pc:sldMk cId="2422728137" sldId="447"/>
            <ac:spMk id="4" creationId="{9A13E2D8-2F59-44C1-B1D2-79C300C26DD4}"/>
          </ac:spMkLst>
        </pc:spChg>
        <pc:spChg chg="del">
          <ac:chgData name="Alfred Smith" userId="3c60a3631c0db8ad" providerId="LiveId" clId="{3DA31476-D6A2-495C-B912-5152C73B995C}" dt="2023-01-18T07:40:46.323" v="16" actId="478"/>
          <ac:spMkLst>
            <pc:docMk/>
            <pc:sldMk cId="2422728137" sldId="447"/>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843663555" sldId="448"/>
        </pc:sldMkLst>
        <pc:picChg chg="del">
          <ac:chgData name="Alfred Smith" userId="3c60a3631c0db8ad" providerId="LiveId" clId="{3DA31476-D6A2-495C-B912-5152C73B995C}" dt="2023-01-18T08:12:14.341" v="47"/>
          <ac:picMkLst>
            <pc:docMk/>
            <pc:sldMk cId="843663555" sldId="448"/>
            <ac:picMk id="3" creationId="{27825B80-6D26-6926-2274-DF03E0058C30}"/>
          </ac:picMkLst>
        </pc:picChg>
      </pc:sldChg>
      <pc:sldChg chg="delSp modSp mod modTransition">
        <pc:chgData name="Alfred Smith" userId="3c60a3631c0db8ad" providerId="LiveId" clId="{3DA31476-D6A2-495C-B912-5152C73B995C}" dt="2023-01-18T08:12:14.341" v="47"/>
        <pc:sldMkLst>
          <pc:docMk/>
          <pc:sldMk cId="4160448636" sldId="449"/>
        </pc:sldMkLst>
        <pc:spChg chg="mod">
          <ac:chgData name="Alfred Smith" userId="3c60a3631c0db8ad" providerId="LiveId" clId="{3DA31476-D6A2-495C-B912-5152C73B995C}" dt="2023-01-18T07:51:56.111" v="41"/>
          <ac:spMkLst>
            <pc:docMk/>
            <pc:sldMk cId="4160448636" sldId="449"/>
            <ac:spMk id="2" creationId="{7338DCCC-E291-BE9B-7B79-696798039517}"/>
          </ac:spMkLst>
        </pc:spChg>
        <pc:spChg chg="del">
          <ac:chgData name="Alfred Smith" userId="3c60a3631c0db8ad" providerId="LiveId" clId="{3DA31476-D6A2-495C-B912-5152C73B995C}" dt="2023-01-18T07:49:43.109" v="30" actId="478"/>
          <ac:spMkLst>
            <pc:docMk/>
            <pc:sldMk cId="4160448636" sldId="449"/>
            <ac:spMk id="4" creationId="{9A13E2D8-2F59-44C1-B1D2-79C300C26DD4}"/>
          </ac:spMkLst>
        </pc:spChg>
        <pc:spChg chg="del">
          <ac:chgData name="Alfred Smith" userId="3c60a3631c0db8ad" providerId="LiveId" clId="{3DA31476-D6A2-495C-B912-5152C73B995C}" dt="2023-01-18T07:40:48.005" v="17" actId="478"/>
          <ac:spMkLst>
            <pc:docMk/>
            <pc:sldMk cId="4160448636" sldId="449"/>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538051216" sldId="450"/>
        </pc:sldMkLst>
        <pc:picChg chg="del">
          <ac:chgData name="Alfred Smith" userId="3c60a3631c0db8ad" providerId="LiveId" clId="{3DA31476-D6A2-495C-B912-5152C73B995C}" dt="2023-01-18T08:12:14.341" v="47"/>
          <ac:picMkLst>
            <pc:docMk/>
            <pc:sldMk cId="538051216" sldId="450"/>
            <ac:picMk id="2" creationId="{2BF513CA-5283-EF79-C265-94F5DB3ED2C5}"/>
          </ac:picMkLst>
        </pc:picChg>
      </pc:sldChg>
      <pc:sldChg chg="delSp modSp mod modTransition">
        <pc:chgData name="Alfred Smith" userId="3c60a3631c0db8ad" providerId="LiveId" clId="{3DA31476-D6A2-495C-B912-5152C73B995C}" dt="2023-01-18T08:12:14.341" v="47"/>
        <pc:sldMkLst>
          <pc:docMk/>
          <pc:sldMk cId="3386340796" sldId="451"/>
        </pc:sldMkLst>
        <pc:spChg chg="mod">
          <ac:chgData name="Alfred Smith" userId="3c60a3631c0db8ad" providerId="LiveId" clId="{3DA31476-D6A2-495C-B912-5152C73B995C}" dt="2023-01-18T07:51:59.924" v="42"/>
          <ac:spMkLst>
            <pc:docMk/>
            <pc:sldMk cId="3386340796" sldId="451"/>
            <ac:spMk id="2" creationId="{765CBBA2-A52F-CF3C-051E-9AD2DFE7476C}"/>
          </ac:spMkLst>
        </pc:spChg>
        <pc:spChg chg="del">
          <ac:chgData name="Alfred Smith" userId="3c60a3631c0db8ad" providerId="LiveId" clId="{3DA31476-D6A2-495C-B912-5152C73B995C}" dt="2023-01-18T07:49:45.020" v="31" actId="478"/>
          <ac:spMkLst>
            <pc:docMk/>
            <pc:sldMk cId="3386340796" sldId="451"/>
            <ac:spMk id="4" creationId="{9A13E2D8-2F59-44C1-B1D2-79C300C26DD4}"/>
          </ac:spMkLst>
        </pc:spChg>
        <pc:spChg chg="del">
          <ac:chgData name="Alfred Smith" userId="3c60a3631c0db8ad" providerId="LiveId" clId="{3DA31476-D6A2-495C-B912-5152C73B995C}" dt="2023-01-18T07:40:49.791" v="18" actId="478"/>
          <ac:spMkLst>
            <pc:docMk/>
            <pc:sldMk cId="3386340796" sldId="451"/>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4002949039" sldId="452"/>
        </pc:sldMkLst>
        <pc:picChg chg="del">
          <ac:chgData name="Alfred Smith" userId="3c60a3631c0db8ad" providerId="LiveId" clId="{3DA31476-D6A2-495C-B912-5152C73B995C}" dt="2023-01-18T08:12:14.341" v="47"/>
          <ac:picMkLst>
            <pc:docMk/>
            <pc:sldMk cId="4002949039" sldId="452"/>
            <ac:picMk id="2" creationId="{32A643FF-74E6-6D0A-BE8F-3BCE7DA00E2D}"/>
          </ac:picMkLst>
        </pc:picChg>
      </pc:sldChg>
      <pc:sldChg chg="delSp modSp mod modTransition">
        <pc:chgData name="Alfred Smith" userId="3c60a3631c0db8ad" providerId="LiveId" clId="{3DA31476-D6A2-495C-B912-5152C73B995C}" dt="2023-01-18T08:12:14.341" v="47"/>
        <pc:sldMkLst>
          <pc:docMk/>
          <pc:sldMk cId="283334129" sldId="453"/>
        </pc:sldMkLst>
        <pc:spChg chg="mod">
          <ac:chgData name="Alfred Smith" userId="3c60a3631c0db8ad" providerId="LiveId" clId="{3DA31476-D6A2-495C-B912-5152C73B995C}" dt="2023-01-18T07:52:03.147" v="43"/>
          <ac:spMkLst>
            <pc:docMk/>
            <pc:sldMk cId="283334129" sldId="453"/>
            <ac:spMk id="2" creationId="{CB846DFC-EE18-48A4-4F31-0A67BDA1D55D}"/>
          </ac:spMkLst>
        </pc:spChg>
        <pc:spChg chg="del">
          <ac:chgData name="Alfred Smith" userId="3c60a3631c0db8ad" providerId="LiveId" clId="{3DA31476-D6A2-495C-B912-5152C73B995C}" dt="2023-01-18T07:49:51.457" v="32" actId="478"/>
          <ac:spMkLst>
            <pc:docMk/>
            <pc:sldMk cId="283334129" sldId="453"/>
            <ac:spMk id="4" creationId="{9A13E2D8-2F59-44C1-B1D2-79C300C26DD4}"/>
          </ac:spMkLst>
        </pc:spChg>
        <pc:spChg chg="del">
          <ac:chgData name="Alfred Smith" userId="3c60a3631c0db8ad" providerId="LiveId" clId="{3DA31476-D6A2-495C-B912-5152C73B995C}" dt="2023-01-18T07:40:51.635" v="19" actId="478"/>
          <ac:spMkLst>
            <pc:docMk/>
            <pc:sldMk cId="283334129" sldId="453"/>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2511564658" sldId="454"/>
        </pc:sldMkLst>
        <pc:picChg chg="del">
          <ac:chgData name="Alfred Smith" userId="3c60a3631c0db8ad" providerId="LiveId" clId="{3DA31476-D6A2-495C-B912-5152C73B995C}" dt="2023-01-18T08:12:14.341" v="47"/>
          <ac:picMkLst>
            <pc:docMk/>
            <pc:sldMk cId="2511564658" sldId="454"/>
            <ac:picMk id="8" creationId="{5FFB8A7E-EFF2-2BBD-994E-416D327AF474}"/>
          </ac:picMkLst>
        </pc:picChg>
      </pc:sldChg>
      <pc:sldChg chg="delSp modSp mod modTransition">
        <pc:chgData name="Alfred Smith" userId="3c60a3631c0db8ad" providerId="LiveId" clId="{3DA31476-D6A2-495C-B912-5152C73B995C}" dt="2023-01-18T08:12:14.341" v="47"/>
        <pc:sldMkLst>
          <pc:docMk/>
          <pc:sldMk cId="1799939013" sldId="455"/>
        </pc:sldMkLst>
        <pc:spChg chg="mod">
          <ac:chgData name="Alfred Smith" userId="3c60a3631c0db8ad" providerId="LiveId" clId="{3DA31476-D6A2-495C-B912-5152C73B995C}" dt="2023-01-18T07:52:07.447" v="44"/>
          <ac:spMkLst>
            <pc:docMk/>
            <pc:sldMk cId="1799939013" sldId="455"/>
            <ac:spMk id="2" creationId="{4AACD69B-7DD3-0953-0505-010FE3B05527}"/>
          </ac:spMkLst>
        </pc:spChg>
        <pc:spChg chg="del">
          <ac:chgData name="Alfred Smith" userId="3c60a3631c0db8ad" providerId="LiveId" clId="{3DA31476-D6A2-495C-B912-5152C73B995C}" dt="2023-01-18T07:49:53.273" v="33" actId="478"/>
          <ac:spMkLst>
            <pc:docMk/>
            <pc:sldMk cId="1799939013" sldId="455"/>
            <ac:spMk id="4" creationId="{9A13E2D8-2F59-44C1-B1D2-79C300C26DD4}"/>
          </ac:spMkLst>
        </pc:spChg>
        <pc:spChg chg="del">
          <ac:chgData name="Alfred Smith" userId="3c60a3631c0db8ad" providerId="LiveId" clId="{3DA31476-D6A2-495C-B912-5152C73B995C}" dt="2023-01-18T07:40:53.338" v="20" actId="478"/>
          <ac:spMkLst>
            <pc:docMk/>
            <pc:sldMk cId="1799939013" sldId="455"/>
            <ac:spMk id="6" creationId="{416C064E-628E-47C0-A712-DB178FE9901E}"/>
          </ac:spMkLst>
        </pc:spChg>
      </pc:sldChg>
      <pc:sldChg chg="delSp modTransition modAnim">
        <pc:chgData name="Alfred Smith" userId="3c60a3631c0db8ad" providerId="LiveId" clId="{3DA31476-D6A2-495C-B912-5152C73B995C}" dt="2023-01-18T08:12:14.341" v="47"/>
        <pc:sldMkLst>
          <pc:docMk/>
          <pc:sldMk cId="4049696417" sldId="456"/>
        </pc:sldMkLst>
        <pc:picChg chg="del">
          <ac:chgData name="Alfred Smith" userId="3c60a3631c0db8ad" providerId="LiveId" clId="{3DA31476-D6A2-495C-B912-5152C73B995C}" dt="2023-01-18T08:12:14.341" v="47"/>
          <ac:picMkLst>
            <pc:docMk/>
            <pc:sldMk cId="4049696417" sldId="456"/>
            <ac:picMk id="3" creationId="{581F5CD9-F9C1-1E82-9B3A-A4F38E87F4F3}"/>
          </ac:picMkLst>
        </pc:picChg>
      </pc:sldChg>
      <pc:sldChg chg="delSp modTransition modAnim">
        <pc:chgData name="Alfred Smith" userId="3c60a3631c0db8ad" providerId="LiveId" clId="{3DA31476-D6A2-495C-B912-5152C73B995C}" dt="2023-01-18T08:12:14.341" v="47"/>
        <pc:sldMkLst>
          <pc:docMk/>
          <pc:sldMk cId="3596600315" sldId="468"/>
        </pc:sldMkLst>
        <pc:picChg chg="del">
          <ac:chgData name="Alfred Smith" userId="3c60a3631c0db8ad" providerId="LiveId" clId="{3DA31476-D6A2-495C-B912-5152C73B995C}" dt="2023-01-18T08:12:12.415" v="46"/>
          <ac:picMkLst>
            <pc:docMk/>
            <pc:sldMk cId="3596600315" sldId="468"/>
            <ac:picMk id="4" creationId="{DE544504-369D-C9C3-31D1-745FB325A05D}"/>
          </ac:picMkLst>
        </pc:picChg>
      </pc:sldChg>
      <pc:sldChg chg="delSp modTransition modAnim">
        <pc:chgData name="Alfred Smith" userId="3c60a3631c0db8ad" providerId="LiveId" clId="{3DA31476-D6A2-495C-B912-5152C73B995C}" dt="2023-01-18T08:12:14.341" v="47"/>
        <pc:sldMkLst>
          <pc:docMk/>
          <pc:sldMk cId="903417062" sldId="469"/>
        </pc:sldMkLst>
        <pc:picChg chg="del">
          <ac:chgData name="Alfred Smith" userId="3c60a3631c0db8ad" providerId="LiveId" clId="{3DA31476-D6A2-495C-B912-5152C73B995C}" dt="2023-01-18T08:12:14.341" v="47"/>
          <ac:picMkLst>
            <pc:docMk/>
            <pc:sldMk cId="903417062" sldId="469"/>
            <ac:picMk id="5" creationId="{8BBADEB6-6467-F4CC-0DB9-D84C184BAEED}"/>
          </ac:picMkLst>
        </pc:picChg>
      </pc:sldChg>
      <pc:sldChg chg="addSp delSp modSp mod modTransition">
        <pc:chgData name="Alfred Smith" userId="3c60a3631c0db8ad" providerId="LiveId" clId="{3DA31476-D6A2-495C-B912-5152C73B995C}" dt="2023-01-18T08:12:14.341" v="47"/>
        <pc:sldMkLst>
          <pc:docMk/>
          <pc:sldMk cId="2906014076" sldId="470"/>
        </pc:sldMkLst>
        <pc:spChg chg="mod">
          <ac:chgData name="Alfred Smith" userId="3c60a3631c0db8ad" providerId="LiveId" clId="{3DA31476-D6A2-495C-B912-5152C73B995C}" dt="2023-01-18T07:51:32.816" v="36"/>
          <ac:spMkLst>
            <pc:docMk/>
            <pc:sldMk cId="2906014076" sldId="470"/>
            <ac:spMk id="2" creationId="{7A34A8C5-BD41-61D5-07FB-8BB4077633BC}"/>
          </ac:spMkLst>
        </pc:spChg>
        <pc:spChg chg="del">
          <ac:chgData name="Alfred Smith" userId="3c60a3631c0db8ad" providerId="LiveId" clId="{3DA31476-D6A2-495C-B912-5152C73B995C}" dt="2023-01-18T07:49:23.395" v="25" actId="478"/>
          <ac:spMkLst>
            <pc:docMk/>
            <pc:sldMk cId="2906014076" sldId="470"/>
            <ac:spMk id="4" creationId="{9A13E2D8-2F59-44C1-B1D2-79C300C26DD4}"/>
          </ac:spMkLst>
        </pc:spChg>
        <pc:spChg chg="del">
          <ac:chgData name="Alfred Smith" userId="3c60a3631c0db8ad" providerId="LiveId" clId="{3DA31476-D6A2-495C-B912-5152C73B995C}" dt="2023-01-18T07:40:40.836" v="14" actId="478"/>
          <ac:spMkLst>
            <pc:docMk/>
            <pc:sldMk cId="2906014076" sldId="470"/>
            <ac:spMk id="6" creationId="{416C064E-628E-47C0-A712-DB178FE9901E}"/>
          </ac:spMkLst>
        </pc:spChg>
        <pc:picChg chg="add del">
          <ac:chgData name="Alfred Smith" userId="3c60a3631c0db8ad" providerId="LiveId" clId="{3DA31476-D6A2-495C-B912-5152C73B995C}" dt="2023-01-18T07:49:30.884" v="27" actId="478"/>
          <ac:picMkLst>
            <pc:docMk/>
            <pc:sldMk cId="2906014076" sldId="470"/>
            <ac:picMk id="3" creationId="{90C7550F-4096-6741-E5EE-C8414699991C}"/>
          </ac:picMkLst>
        </pc:picChg>
      </pc:sldChg>
      <pc:sldChg chg="addSp delSp modSp mod modTransition">
        <pc:chgData name="Alfred Smith" userId="3c60a3631c0db8ad" providerId="LiveId" clId="{3DA31476-D6A2-495C-B912-5152C73B995C}" dt="2023-01-18T08:12:14.341" v="47"/>
        <pc:sldMkLst>
          <pc:docMk/>
          <pc:sldMk cId="672988079" sldId="471"/>
        </pc:sldMkLst>
        <pc:spChg chg="del">
          <ac:chgData name="Alfred Smith" userId="3c60a3631c0db8ad" providerId="LiveId" clId="{3DA31476-D6A2-495C-B912-5152C73B995C}" dt="2023-01-18T07:40:35.055" v="11" actId="478"/>
          <ac:spMkLst>
            <pc:docMk/>
            <pc:sldMk cId="672988079" sldId="471"/>
            <ac:spMk id="2" creationId="{13B6059A-1AAC-67B9-3002-563F4B932E3C}"/>
          </ac:spMkLst>
        </pc:spChg>
        <pc:spChg chg="del">
          <ac:chgData name="Alfred Smith" userId="3c60a3631c0db8ad" providerId="LiveId" clId="{3DA31476-D6A2-495C-B912-5152C73B995C}" dt="2023-01-18T07:49:15.969" v="23" actId="478"/>
          <ac:spMkLst>
            <pc:docMk/>
            <pc:sldMk cId="672988079" sldId="471"/>
            <ac:spMk id="4" creationId="{9A13E2D8-2F59-44C1-B1D2-79C300C26DD4}"/>
          </ac:spMkLst>
        </pc:spChg>
        <pc:spChg chg="add mod">
          <ac:chgData name="Alfred Smith" userId="3c60a3631c0db8ad" providerId="LiveId" clId="{3DA31476-D6A2-495C-B912-5152C73B995C}" dt="2023-01-18T07:40:35.890" v="12"/>
          <ac:spMkLst>
            <pc:docMk/>
            <pc:sldMk cId="672988079" sldId="471"/>
            <ac:spMk id="5" creationId="{8AE198FC-54DE-5C23-0EAC-C140A8F56533}"/>
          </ac:spMkLst>
        </pc:spChg>
        <pc:spChg chg="del">
          <ac:chgData name="Alfred Smith" userId="3c60a3631c0db8ad" providerId="LiveId" clId="{3DA31476-D6A2-495C-B912-5152C73B995C}" dt="2023-01-18T07:40:29.790" v="10" actId="478"/>
          <ac:spMkLst>
            <pc:docMk/>
            <pc:sldMk cId="672988079" sldId="471"/>
            <ac:spMk id="6" creationId="{416C064E-628E-47C0-A712-DB178FE9901E}"/>
          </ac:spMkLst>
        </pc:spChg>
      </pc:sldChg>
      <pc:sldChg chg="delSp modSp mod modTransition">
        <pc:chgData name="Alfred Smith" userId="3c60a3631c0db8ad" providerId="LiveId" clId="{3DA31476-D6A2-495C-B912-5152C73B995C}" dt="2023-01-18T08:12:14.341" v="47"/>
        <pc:sldMkLst>
          <pc:docMk/>
          <pc:sldMk cId="205463404" sldId="472"/>
        </pc:sldMkLst>
        <pc:spChg chg="mod">
          <ac:chgData name="Alfred Smith" userId="3c60a3631c0db8ad" providerId="LiveId" clId="{3DA31476-D6A2-495C-B912-5152C73B995C}" dt="2023-01-18T07:52:10.900" v="45"/>
          <ac:spMkLst>
            <pc:docMk/>
            <pc:sldMk cId="205463404" sldId="472"/>
            <ac:spMk id="2" creationId="{30F9C91E-AE07-2B05-7A75-C3487A801D9A}"/>
          </ac:spMkLst>
        </pc:spChg>
        <pc:spChg chg="del">
          <ac:chgData name="Alfred Smith" userId="3c60a3631c0db8ad" providerId="LiveId" clId="{3DA31476-D6A2-495C-B912-5152C73B995C}" dt="2023-01-18T07:49:56.870" v="34" actId="478"/>
          <ac:spMkLst>
            <pc:docMk/>
            <pc:sldMk cId="205463404" sldId="472"/>
            <ac:spMk id="4" creationId="{9A13E2D8-2F59-44C1-B1D2-79C300C26DD4}"/>
          </ac:spMkLst>
        </pc:spChg>
        <pc:spChg chg="del">
          <ac:chgData name="Alfred Smith" userId="3c60a3631c0db8ad" providerId="LiveId" clId="{3DA31476-D6A2-495C-B912-5152C73B995C}" dt="2023-01-18T07:40:54.932" v="21" actId="478"/>
          <ac:spMkLst>
            <pc:docMk/>
            <pc:sldMk cId="205463404" sldId="472"/>
            <ac:spMk id="6" creationId="{416C064E-628E-47C0-A712-DB178FE9901E}"/>
          </ac:spMkLst>
        </pc:spChg>
      </pc:sldChg>
    </pc:docChg>
  </pc:docChgLst>
  <pc:docChgLst>
    <pc:chgData name="Alfred Smith" userId="3c60a3631c0db8ad" providerId="LiveId" clId="{F7054A45-BD6A-47C9-8C69-7A9153D2E237}"/>
    <pc:docChg chg="custSel modSld">
      <pc:chgData name="Alfred Smith" userId="3c60a3631c0db8ad" providerId="LiveId" clId="{F7054A45-BD6A-47C9-8C69-7A9153D2E237}" dt="2023-12-12T05:31:52.180" v="11" actId="20577"/>
      <pc:docMkLst>
        <pc:docMk/>
      </pc:docMkLst>
      <pc:sldChg chg="modSp mod">
        <pc:chgData name="Alfred Smith" userId="3c60a3631c0db8ad" providerId="LiveId" clId="{F7054A45-BD6A-47C9-8C69-7A9153D2E237}" dt="2023-12-12T05:31:00.201" v="0" actId="6549"/>
        <pc:sldMkLst>
          <pc:docMk/>
          <pc:sldMk cId="3759221820" sldId="439"/>
        </pc:sldMkLst>
        <pc:spChg chg="mod">
          <ac:chgData name="Alfred Smith" userId="3c60a3631c0db8ad" providerId="LiveId" clId="{F7054A45-BD6A-47C9-8C69-7A9153D2E237}" dt="2023-12-12T05:31:00.201" v="0" actId="6549"/>
          <ac:spMkLst>
            <pc:docMk/>
            <pc:sldMk cId="3759221820" sldId="439"/>
            <ac:spMk id="6" creationId="{416C064E-628E-47C0-A712-DB178FE9901E}"/>
          </ac:spMkLst>
        </pc:spChg>
      </pc:sldChg>
      <pc:sldChg chg="addSp delSp modSp mod">
        <pc:chgData name="Alfred Smith" userId="3c60a3631c0db8ad" providerId="LiveId" clId="{F7054A45-BD6A-47C9-8C69-7A9153D2E237}" dt="2023-12-12T05:31:11.869" v="2"/>
        <pc:sldMkLst>
          <pc:docMk/>
          <pc:sldMk cId="923867738" sldId="440"/>
        </pc:sldMkLst>
        <pc:spChg chg="add mod">
          <ac:chgData name="Alfred Smith" userId="3c60a3631c0db8ad" providerId="LiveId" clId="{F7054A45-BD6A-47C9-8C69-7A9153D2E237}" dt="2023-12-12T05:31:11.869" v="2"/>
          <ac:spMkLst>
            <pc:docMk/>
            <pc:sldMk cId="923867738" sldId="440"/>
            <ac:spMk id="2" creationId="{7C30C8E3-42FE-6180-A3D0-CD4B29227BFD}"/>
          </ac:spMkLst>
        </pc:spChg>
        <pc:spChg chg="del">
          <ac:chgData name="Alfred Smith" userId="3c60a3631c0db8ad" providerId="LiveId" clId="{F7054A45-BD6A-47C9-8C69-7A9153D2E237}" dt="2023-12-12T05:31:10.312" v="1" actId="478"/>
          <ac:spMkLst>
            <pc:docMk/>
            <pc:sldMk cId="923867738" sldId="440"/>
            <ac:spMk id="6" creationId="{416C064E-628E-47C0-A712-DB178FE9901E}"/>
          </ac:spMkLst>
        </pc:spChg>
      </pc:sldChg>
      <pc:sldChg chg="modSp mod">
        <pc:chgData name="Alfred Smith" userId="3c60a3631c0db8ad" providerId="LiveId" clId="{F7054A45-BD6A-47C9-8C69-7A9153D2E237}" dt="2023-12-12T05:31:22.605" v="3" actId="20577"/>
        <pc:sldMkLst>
          <pc:docMk/>
          <pc:sldMk cId="2180228365" sldId="442"/>
        </pc:sldMkLst>
        <pc:spChg chg="mod">
          <ac:chgData name="Alfred Smith" userId="3c60a3631c0db8ad" providerId="LiveId" clId="{F7054A45-BD6A-47C9-8C69-7A9153D2E237}" dt="2023-12-12T05:31:22.605" v="3" actId="20577"/>
          <ac:spMkLst>
            <pc:docMk/>
            <pc:sldMk cId="2180228365" sldId="442"/>
            <ac:spMk id="6" creationId="{416C064E-628E-47C0-A712-DB178FE9901E}"/>
          </ac:spMkLst>
        </pc:spChg>
      </pc:sldChg>
      <pc:sldChg chg="modSp mod">
        <pc:chgData name="Alfred Smith" userId="3c60a3631c0db8ad" providerId="LiveId" clId="{F7054A45-BD6A-47C9-8C69-7A9153D2E237}" dt="2023-12-12T05:31:30.277" v="5" actId="20577"/>
        <pc:sldMkLst>
          <pc:docMk/>
          <pc:sldMk cId="1718612039" sldId="444"/>
        </pc:sldMkLst>
        <pc:spChg chg="mod">
          <ac:chgData name="Alfred Smith" userId="3c60a3631c0db8ad" providerId="LiveId" clId="{F7054A45-BD6A-47C9-8C69-7A9153D2E237}" dt="2023-12-12T05:31:30.277" v="5" actId="20577"/>
          <ac:spMkLst>
            <pc:docMk/>
            <pc:sldMk cId="1718612039" sldId="444"/>
            <ac:spMk id="6" creationId="{416C064E-628E-47C0-A712-DB178FE9901E}"/>
          </ac:spMkLst>
        </pc:spChg>
      </pc:sldChg>
      <pc:sldChg chg="modSp mod">
        <pc:chgData name="Alfred Smith" userId="3c60a3631c0db8ad" providerId="LiveId" clId="{F7054A45-BD6A-47C9-8C69-7A9153D2E237}" dt="2023-12-12T05:31:34.354" v="6" actId="20577"/>
        <pc:sldMkLst>
          <pc:docMk/>
          <pc:sldMk cId="665805102" sldId="446"/>
        </pc:sldMkLst>
        <pc:spChg chg="mod">
          <ac:chgData name="Alfred Smith" userId="3c60a3631c0db8ad" providerId="LiveId" clId="{F7054A45-BD6A-47C9-8C69-7A9153D2E237}" dt="2023-12-12T05:31:34.354" v="6" actId="20577"/>
          <ac:spMkLst>
            <pc:docMk/>
            <pc:sldMk cId="665805102" sldId="446"/>
            <ac:spMk id="6" creationId="{416C064E-628E-47C0-A712-DB178FE9901E}"/>
          </ac:spMkLst>
        </pc:spChg>
      </pc:sldChg>
      <pc:sldChg chg="modSp mod">
        <pc:chgData name="Alfred Smith" userId="3c60a3631c0db8ad" providerId="LiveId" clId="{F7054A45-BD6A-47C9-8C69-7A9153D2E237}" dt="2023-12-12T05:31:38.390" v="7" actId="20577"/>
        <pc:sldMkLst>
          <pc:docMk/>
          <pc:sldMk cId="843663555" sldId="448"/>
        </pc:sldMkLst>
        <pc:spChg chg="mod">
          <ac:chgData name="Alfred Smith" userId="3c60a3631c0db8ad" providerId="LiveId" clId="{F7054A45-BD6A-47C9-8C69-7A9153D2E237}" dt="2023-12-12T05:31:38.390" v="7" actId="20577"/>
          <ac:spMkLst>
            <pc:docMk/>
            <pc:sldMk cId="843663555" sldId="448"/>
            <ac:spMk id="6" creationId="{416C064E-628E-47C0-A712-DB178FE9901E}"/>
          </ac:spMkLst>
        </pc:spChg>
      </pc:sldChg>
      <pc:sldChg chg="modSp mod">
        <pc:chgData name="Alfred Smith" userId="3c60a3631c0db8ad" providerId="LiveId" clId="{F7054A45-BD6A-47C9-8C69-7A9153D2E237}" dt="2023-12-12T05:31:42.310" v="8" actId="20577"/>
        <pc:sldMkLst>
          <pc:docMk/>
          <pc:sldMk cId="538051216" sldId="450"/>
        </pc:sldMkLst>
        <pc:spChg chg="mod">
          <ac:chgData name="Alfred Smith" userId="3c60a3631c0db8ad" providerId="LiveId" clId="{F7054A45-BD6A-47C9-8C69-7A9153D2E237}" dt="2023-12-12T05:31:42.310" v="8" actId="20577"/>
          <ac:spMkLst>
            <pc:docMk/>
            <pc:sldMk cId="538051216" sldId="450"/>
            <ac:spMk id="6" creationId="{416C064E-628E-47C0-A712-DB178FE9901E}"/>
          </ac:spMkLst>
        </pc:spChg>
      </pc:sldChg>
      <pc:sldChg chg="modSp mod">
        <pc:chgData name="Alfred Smith" userId="3c60a3631c0db8ad" providerId="LiveId" clId="{F7054A45-BD6A-47C9-8C69-7A9153D2E237}" dt="2023-12-12T05:31:45.268" v="9" actId="20577"/>
        <pc:sldMkLst>
          <pc:docMk/>
          <pc:sldMk cId="4002949039" sldId="452"/>
        </pc:sldMkLst>
        <pc:spChg chg="mod">
          <ac:chgData name="Alfred Smith" userId="3c60a3631c0db8ad" providerId="LiveId" clId="{F7054A45-BD6A-47C9-8C69-7A9153D2E237}" dt="2023-12-12T05:31:45.268" v="9" actId="20577"/>
          <ac:spMkLst>
            <pc:docMk/>
            <pc:sldMk cId="4002949039" sldId="452"/>
            <ac:spMk id="6" creationId="{416C064E-628E-47C0-A712-DB178FE9901E}"/>
          </ac:spMkLst>
        </pc:spChg>
      </pc:sldChg>
      <pc:sldChg chg="modSp mod">
        <pc:chgData name="Alfred Smith" userId="3c60a3631c0db8ad" providerId="LiveId" clId="{F7054A45-BD6A-47C9-8C69-7A9153D2E237}" dt="2023-12-12T05:31:48.702" v="10" actId="20577"/>
        <pc:sldMkLst>
          <pc:docMk/>
          <pc:sldMk cId="2511564658" sldId="454"/>
        </pc:sldMkLst>
        <pc:spChg chg="mod">
          <ac:chgData name="Alfred Smith" userId="3c60a3631c0db8ad" providerId="LiveId" clId="{F7054A45-BD6A-47C9-8C69-7A9153D2E237}" dt="2023-12-12T05:31:48.702" v="10" actId="20577"/>
          <ac:spMkLst>
            <pc:docMk/>
            <pc:sldMk cId="2511564658" sldId="454"/>
            <ac:spMk id="6" creationId="{416C064E-628E-47C0-A712-DB178FE9901E}"/>
          </ac:spMkLst>
        </pc:spChg>
      </pc:sldChg>
      <pc:sldChg chg="modSp mod">
        <pc:chgData name="Alfred Smith" userId="3c60a3631c0db8ad" providerId="LiveId" clId="{F7054A45-BD6A-47C9-8C69-7A9153D2E237}" dt="2023-12-12T05:31:52.180" v="11" actId="20577"/>
        <pc:sldMkLst>
          <pc:docMk/>
          <pc:sldMk cId="4049696417" sldId="456"/>
        </pc:sldMkLst>
        <pc:spChg chg="mod">
          <ac:chgData name="Alfred Smith" userId="3c60a3631c0db8ad" providerId="LiveId" clId="{F7054A45-BD6A-47C9-8C69-7A9153D2E237}" dt="2023-12-12T05:31:52.180" v="11" actId="20577"/>
          <ac:spMkLst>
            <pc:docMk/>
            <pc:sldMk cId="4049696417" sldId="456"/>
            <ac:spMk id="6" creationId="{416C064E-628E-47C0-A712-DB178FE9901E}"/>
          </ac:spMkLst>
        </pc:spChg>
      </pc:sldChg>
      <pc:sldChg chg="modSp mod">
        <pc:chgData name="Alfred Smith" userId="3c60a3631c0db8ad" providerId="LiveId" clId="{F7054A45-BD6A-47C9-8C69-7A9153D2E237}" dt="2023-12-12T05:31:26.190" v="4" actId="20577"/>
        <pc:sldMkLst>
          <pc:docMk/>
          <pc:sldMk cId="903417062" sldId="469"/>
        </pc:sldMkLst>
        <pc:spChg chg="mod">
          <ac:chgData name="Alfred Smith" userId="3c60a3631c0db8ad" providerId="LiveId" clId="{F7054A45-BD6A-47C9-8C69-7A9153D2E237}" dt="2023-12-12T05:31:26.190" v="4" actId="20577"/>
          <ac:spMkLst>
            <pc:docMk/>
            <pc:sldMk cId="903417062" sldId="469"/>
            <ac:spMk id="6" creationId="{416C064E-628E-47C0-A712-DB178FE99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2023/12/12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29 </a:t>
            </a:r>
            <a:r>
              <a:rPr lang="en-IN" sz="1200" b="1" i="0" u="none" strike="noStrike" baseline="0" dirty="0">
                <a:latin typeface="TimesNewRomanPS-BoldMT"/>
              </a:rPr>
              <a:t>Job</a:t>
            </a:r>
          </a:p>
          <a:p>
            <a:pPr algn="l"/>
            <a:r>
              <a:rPr lang="en-US" sz="1200" b="0" i="0" u="none" strike="noStrike" baseline="0" dirty="0">
                <a:latin typeface="TimesNewRomanPSMT"/>
              </a:rPr>
              <a:t>1. Satan’s appearance before God – Job 1:1-12 (Top)</a:t>
            </a:r>
          </a:p>
          <a:p>
            <a:pPr algn="l"/>
            <a:r>
              <a:rPr lang="en-US" sz="1200" b="0" i="0" u="none" strike="noStrike" baseline="0" dirty="0">
                <a:latin typeface="TimesNewRomanPSMT"/>
              </a:rPr>
              <a:t>2. Satan’s first attack on Job – Job 1:13-22 (Below Top)</a:t>
            </a:r>
          </a:p>
          <a:p>
            <a:pPr algn="l"/>
            <a:r>
              <a:rPr lang="en-US" sz="1200" b="0" i="0" u="none" strike="noStrike" baseline="0" dirty="0">
                <a:latin typeface="TimesNewRomanPSMT"/>
              </a:rPr>
              <a:t>3. Satan’s second attack on Job – Job 2:1-10 (Right Center)</a:t>
            </a:r>
          </a:p>
          <a:p>
            <a:pPr algn="l"/>
            <a:r>
              <a:rPr lang="en-US" sz="1200" b="0" i="0" u="none" strike="noStrike" baseline="0" dirty="0">
                <a:latin typeface="TimesNewRomanPSMT"/>
              </a:rPr>
              <a:t>4. Friends come to council Job – Job 2:11 – 37:24 (Right Bottom)</a:t>
            </a:r>
          </a:p>
          <a:p>
            <a:pPr algn="l"/>
            <a:r>
              <a:rPr lang="en-US" sz="1200" b="0" i="0" u="none" strike="noStrike" baseline="0" dirty="0">
                <a:latin typeface="TimesNewRomanPSMT"/>
              </a:rPr>
              <a:t>5. God speaks to Job – Job 38:1 – 42:6 (Center)</a:t>
            </a:r>
          </a:p>
          <a:p>
            <a:pPr algn="l"/>
            <a:r>
              <a:rPr lang="en-US" sz="1200" b="0" i="0" u="none" strike="noStrike" baseline="0" dirty="0">
                <a:latin typeface="TimesNewRomanPSMT"/>
              </a:rPr>
              <a:t>6. Job prays for his three friends – Job 42:7-9 (Left Bottom)</a:t>
            </a:r>
          </a:p>
          <a:p>
            <a:pPr algn="l"/>
            <a:r>
              <a:rPr lang="en-US" sz="1200" b="0" i="0" u="none" strike="noStrike" baseline="0" dirty="0">
                <a:latin typeface="TimesNewRomanPSMT"/>
              </a:rPr>
              <a:t>7. Job is restored – Job 42:10-17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5</a:t>
            </a:fld>
            <a:endParaRPr lang="en-ZA"/>
          </a:p>
        </p:txBody>
      </p:sp>
    </p:spTree>
    <p:extLst>
      <p:ext uri="{BB962C8B-B14F-4D97-AF65-F5344CB8AC3E}">
        <p14:creationId xmlns:p14="http://schemas.microsoft.com/office/powerpoint/2010/main" val="201459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2023/12/12</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2023/12/12</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29-3</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0198F7A-935D-A8CC-7EBC-BCA35D39AAED}"/>
              </a:ext>
            </a:extLst>
          </p:cNvPr>
          <p:cNvPicPr>
            <a:picLocks noChangeAspect="1"/>
          </p:cNvPicPr>
          <p:nvPr/>
        </p:nvPicPr>
        <p:blipFill>
          <a:blip r:embed="rId2"/>
          <a:stretch>
            <a:fillRect/>
          </a:stretch>
        </p:blipFill>
        <p:spPr>
          <a:xfrm>
            <a:off x="0" y="0"/>
            <a:ext cx="12192000" cy="6940666"/>
          </a:xfrm>
          <a:prstGeom prst="rect">
            <a:avLst/>
          </a:prstGeom>
        </p:spPr>
      </p:pic>
      <p:sp>
        <p:nvSpPr>
          <p:cNvPr id="2" name="TextBox 1">
            <a:extLst>
              <a:ext uri="{FF2B5EF4-FFF2-40B4-BE49-F238E27FC236}">
                <a16:creationId xmlns:a16="http://schemas.microsoft.com/office/drawing/2014/main" id="{53344372-C8A2-7078-DC31-66405380E6AA}"/>
              </a:ext>
            </a:extLst>
          </p:cNvPr>
          <p:cNvSpPr txBox="1"/>
          <p:nvPr/>
        </p:nvSpPr>
        <p:spPr>
          <a:xfrm>
            <a:off x="6494981" y="370925"/>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4Satan answered Yahweh, and said, “Skin for skin. Yes, all that a man has he will give for his life.</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171861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55DCB08-1479-B46D-7660-10D4F2E83755}"/>
              </a:ext>
            </a:extLst>
          </p:cNvPr>
          <p:cNvPicPr>
            <a:picLocks noChangeAspect="1"/>
          </p:cNvPicPr>
          <p:nvPr/>
        </p:nvPicPr>
        <p:blipFill rotWithShape="1">
          <a:blip r:embed="rId2"/>
          <a:srcRect r="13318"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E837A72-7ABA-4B8C-1E42-1CCD9FF1FD48}"/>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5But stretch out your hand now, and touch his bone and his flesh, and he will renounce you to your face.”</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66580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4E06C24-1DA3-C044-F1CB-13E58399F126}"/>
              </a:ext>
            </a:extLst>
          </p:cNvPr>
          <p:cNvPicPr>
            <a:picLocks noChangeAspect="1"/>
          </p:cNvPicPr>
          <p:nvPr/>
        </p:nvPicPr>
        <p:blipFill rotWithShape="1">
          <a:blip r:embed="rId2"/>
          <a:srcRect l="176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4927A10-4EFD-FB12-7F17-4D5147BFEB29}"/>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6Yahweh said to Satan, “Behold, he is in your hand. Only spare his life.”</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8436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EBCCC28-E405-A529-189C-860A2C503A4F}"/>
              </a:ext>
            </a:extLst>
          </p:cNvPr>
          <p:cNvPicPr>
            <a:picLocks noChangeAspect="1"/>
          </p:cNvPicPr>
          <p:nvPr/>
        </p:nvPicPr>
        <p:blipFill rotWithShape="1">
          <a:blip r:embed="rId2"/>
          <a:srcRect l="6205" r="-1" b="-1"/>
          <a:stretch/>
        </p:blipFill>
        <p:spPr>
          <a:xfrm>
            <a:off x="-125506" y="-69313"/>
            <a:ext cx="12317506" cy="6927313"/>
          </a:xfrm>
          <a:prstGeom prst="rect">
            <a:avLst/>
          </a:prstGeom>
        </p:spPr>
      </p:pic>
      <p:sp>
        <p:nvSpPr>
          <p:cNvPr id="2" name="TextBox 1">
            <a:extLst>
              <a:ext uri="{FF2B5EF4-FFF2-40B4-BE49-F238E27FC236}">
                <a16:creationId xmlns:a16="http://schemas.microsoft.com/office/drawing/2014/main" id="{7338DCCC-E291-BE9B-7B79-696798039517}"/>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7So Satan went out from the presence of Yahweh, and struck Job with painful sores from the sole of his foot to his head. 8He took for himself a potsherd to scrape himself with, and he sat among the ashes.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53805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71FD0BE-72CD-5C97-ABD8-A802F57F2DBE}"/>
              </a:ext>
            </a:extLst>
          </p:cNvPr>
          <p:cNvPicPr>
            <a:picLocks noChangeAspect="1"/>
          </p:cNvPicPr>
          <p:nvPr/>
        </p:nvPicPr>
        <p:blipFill rotWithShape="1">
          <a:blip r:embed="rId2"/>
          <a:srcRect t="303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65CBBA2-A52F-CF3C-051E-9AD2DFE7476C}"/>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9Then his wife said to him, “Do you still maintain your integrity? Renounce God, and die.</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400294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2933C4C-187A-90FD-9C2B-146022FFCF7C}"/>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6ECC8A3-A44F-044C-5A85-CC21BD6EE155}"/>
              </a:ext>
            </a:extLst>
          </p:cNvPr>
          <p:cNvSpPr txBox="1"/>
          <p:nvPr/>
        </p:nvSpPr>
        <p:spPr>
          <a:xfrm>
            <a:off x="0" y="4307350"/>
            <a:ext cx="10396528" cy="1962821"/>
          </a:xfrm>
          <a:prstGeom prst="rect">
            <a:avLst/>
          </a:prstGeom>
          <a:noFill/>
        </p:spPr>
        <p:txBody>
          <a:bodyPr wrap="square" rtlCol="0">
            <a:noAutofit/>
          </a:bodyPr>
          <a:lstStyle/>
          <a:p>
            <a:r>
              <a:rPr lang="en-US" sz="6000" b="0" i="0" u="none" strike="noStrike" baseline="0" dirty="0">
                <a:solidFill>
                  <a:schemeClr val="bg1"/>
                </a:solidFill>
                <a:latin typeface="TimesNewRomanPSMT"/>
              </a:rPr>
              <a:t>Satan’s second attack on Job – Job 2:1-10</a:t>
            </a:r>
            <a:endParaRPr lang="en-ZA" sz="6000" dirty="0">
              <a:solidFill>
                <a:schemeClr val="bg1"/>
              </a:solidFill>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7538A42-F879-A128-E517-6594F7B842C0}"/>
              </a:ext>
            </a:extLst>
          </p:cNvPr>
          <p:cNvPicPr>
            <a:picLocks noChangeAspect="1"/>
          </p:cNvPicPr>
          <p:nvPr/>
        </p:nvPicPr>
        <p:blipFill rotWithShape="1">
          <a:blip r:embed="rId2"/>
          <a:srcRect r="131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B846DFC-EE18-48A4-4F31-0A67BDA1D55D}"/>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10But he said to her, “You speak as one of the foolish women would speak. What? Shall we receive good at the hand of God, and shall we not receive evil?”</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251156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2F9E0C3-566D-9D10-B8D4-B7106D287A00}"/>
              </a:ext>
            </a:extLst>
          </p:cNvPr>
          <p:cNvPicPr>
            <a:picLocks noChangeAspect="1"/>
          </p:cNvPicPr>
          <p:nvPr/>
        </p:nvPicPr>
        <p:blipFill rotWithShape="1">
          <a:blip r:embed="rId2"/>
          <a:srcRect b="900"/>
          <a:stretch/>
        </p:blipFill>
        <p:spPr>
          <a:xfrm>
            <a:off x="-799269" y="-448235"/>
            <a:ext cx="12991269" cy="7306235"/>
          </a:xfrm>
          <a:prstGeom prst="rect">
            <a:avLst/>
          </a:prstGeom>
        </p:spPr>
      </p:pic>
      <p:sp>
        <p:nvSpPr>
          <p:cNvPr id="2" name="TextBox 1">
            <a:extLst>
              <a:ext uri="{FF2B5EF4-FFF2-40B4-BE49-F238E27FC236}">
                <a16:creationId xmlns:a16="http://schemas.microsoft.com/office/drawing/2014/main" id="{4AACD69B-7DD3-0953-0505-010FE3B05527}"/>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US" sz="1800" dirty="0">
              <a:solidFill>
                <a:srgbClr val="121212"/>
              </a:solidFill>
              <a:latin typeface="ArialMT"/>
            </a:endParaRPr>
          </a:p>
          <a:p>
            <a:r>
              <a:rPr lang="en-US" sz="4400" b="0" i="0" dirty="0">
                <a:solidFill>
                  <a:srgbClr val="121212"/>
                </a:solidFill>
                <a:effectLst/>
                <a:latin typeface="ArialMT"/>
              </a:rPr>
              <a:t>In all this Job didn’t sin with his lips. </a:t>
            </a:r>
            <a:endParaRPr lang="en-US" sz="4400" dirty="0">
              <a:solidFill>
                <a:srgbClr val="121212"/>
              </a:solidFill>
              <a:latin typeface="ArialMT"/>
            </a:endParaRP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sz="7200" dirty="0"/>
          </a:p>
        </p:txBody>
      </p:sp>
    </p:spTree>
    <p:extLst>
      <p:ext uri="{BB962C8B-B14F-4D97-AF65-F5344CB8AC3E}">
        <p14:creationId xmlns:p14="http://schemas.microsoft.com/office/powerpoint/2010/main" val="404969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2933C4C-187A-90FD-9C2B-146022FFCF7C}"/>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0F9C91E-AE07-2B05-7A75-C3487A801D9A}"/>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a:solidFill>
                  <a:schemeClr val="bg1"/>
                </a:solidFill>
                <a:latin typeface="TimesNewRomanPSMT"/>
              </a:rPr>
              <a:t>Job</a:t>
            </a:r>
            <a:r>
              <a:rPr lang="bo-CN" sz="3200" b="1" cap="all">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0546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000" b="0" i="0" u="none" strike="noStrike" baseline="0" dirty="0">
                <a:latin typeface="TimesNewRomanPSMT"/>
              </a:rPr>
              <a:t>3. Satan’s second attack on Job – Job 2:1-10 (Right Center)</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3759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933C4C-187A-90FD-9C2B-146022FFCF7C}"/>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AE198FC-54DE-5C23-0EAC-C140A8F56533}"/>
              </a:ext>
            </a:extLst>
          </p:cNvPr>
          <p:cNvSpPr txBox="1"/>
          <p:nvPr/>
        </p:nvSpPr>
        <p:spPr>
          <a:xfrm>
            <a:off x="0" y="4307350"/>
            <a:ext cx="10396528" cy="1962821"/>
          </a:xfrm>
          <a:prstGeom prst="rect">
            <a:avLst/>
          </a:prstGeom>
          <a:noFill/>
        </p:spPr>
        <p:txBody>
          <a:bodyPr wrap="square" rtlCol="0">
            <a:noAutofit/>
          </a:bodyPr>
          <a:lstStyle/>
          <a:p>
            <a:r>
              <a:rPr lang="en-US" sz="6000" b="0" i="0" u="none" strike="noStrike" baseline="0" dirty="0">
                <a:solidFill>
                  <a:schemeClr val="bg1"/>
                </a:solidFill>
                <a:latin typeface="TimesNewRomanPSMT"/>
              </a:rPr>
              <a:t>Satan’s second attack on Job – Job 2:1-10</a:t>
            </a:r>
            <a:endParaRPr lang="en-ZA" sz="6000" dirty="0">
              <a:solidFill>
                <a:schemeClr val="bg1"/>
              </a:solidFill>
            </a:endParaRPr>
          </a:p>
        </p:txBody>
      </p:sp>
    </p:spTree>
    <p:extLst>
      <p:ext uri="{BB962C8B-B14F-4D97-AF65-F5344CB8AC3E}">
        <p14:creationId xmlns:p14="http://schemas.microsoft.com/office/powerpoint/2010/main" val="67298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200" b="0" i="0" dirty="0">
                <a:solidFill>
                  <a:srgbClr val="121212"/>
                </a:solidFill>
                <a:effectLst/>
                <a:latin typeface="ArialMT"/>
              </a:rPr>
              <a:t>Job2:1Again, on the day when God’s sons came to present themselves before Yahweh, Satan came also among them to present himself before Yahweh. 2Yahweh said to Satan, “Where have you come from?”</a:t>
            </a:r>
          </a:p>
          <a:p>
            <a:pPr algn="l"/>
            <a:r>
              <a:rPr lang="en-US" sz="3200" b="0" i="0" dirty="0">
                <a:solidFill>
                  <a:srgbClr val="121212"/>
                </a:solidFill>
                <a:effectLst/>
                <a:latin typeface="ArialMT"/>
              </a:rPr>
              <a:t>Satan answered Yahweh, and said, “From going back and forth in the earth, and from walking up and down in it.”</a:t>
            </a:r>
          </a:p>
          <a:p>
            <a:endParaRPr lang="en-ZA" sz="1600" dirty="0"/>
          </a:p>
        </p:txBody>
      </p:sp>
      <p:sp>
        <p:nvSpPr>
          <p:cNvPr id="2" name="TextBox 1">
            <a:extLst>
              <a:ext uri="{FF2B5EF4-FFF2-40B4-BE49-F238E27FC236}">
                <a16:creationId xmlns:a16="http://schemas.microsoft.com/office/drawing/2014/main" id="{7C30C8E3-42FE-6180-A3D0-CD4B29227BFD}"/>
              </a:ext>
            </a:extLst>
          </p:cNvPr>
          <p:cNvSpPr txBox="1"/>
          <p:nvPr/>
        </p:nvSpPr>
        <p:spPr>
          <a:xfrm>
            <a:off x="6216870" y="0"/>
            <a:ext cx="5975129" cy="6858000"/>
          </a:xfrm>
          <a:prstGeom prst="rect">
            <a:avLst/>
          </a:prstGeom>
          <a:noFill/>
        </p:spPr>
        <p:txBody>
          <a:bodyPr wrap="square" rtlCol="0">
            <a:noAutofit/>
          </a:bodyPr>
          <a:lstStyle/>
          <a:p>
            <a:endParaRPr lang="en-ZA" dirty="0"/>
          </a:p>
        </p:txBody>
      </p:sp>
    </p:spTree>
    <p:extLst>
      <p:ext uri="{BB962C8B-B14F-4D97-AF65-F5344CB8AC3E}">
        <p14:creationId xmlns:p14="http://schemas.microsoft.com/office/powerpoint/2010/main" val="92386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40F66D9-312D-83D5-52D9-5A3265A8F910}"/>
              </a:ext>
            </a:extLst>
          </p:cNvPr>
          <p:cNvPicPr>
            <a:picLocks noChangeAspect="1"/>
          </p:cNvPicPr>
          <p:nvPr/>
        </p:nvPicPr>
        <p:blipFill rotWithShape="1">
          <a:blip r:embed="rId2"/>
          <a:srcRect b="1765"/>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EE0C5CF-14A6-6157-1472-B2D9875AADE5}"/>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a:t>
            </a:r>
            <a:r>
              <a:rPr lang="bo-CN" sz="3200" b="1" cap="all" dirty="0">
                <a:solidFill>
                  <a:schemeClr val="bg1"/>
                </a:solidFill>
                <a:latin typeface="ArialMT"/>
              </a:rPr>
              <a:t>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3Yahweh said to Satan, “Have you considered my servant Job? For there is no one like him in the earth, a blameless and an upright man, one who fears God, and turns away from evil.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sz="3200" dirty="0"/>
          </a:p>
        </p:txBody>
      </p:sp>
    </p:spTree>
    <p:extLst>
      <p:ext uri="{BB962C8B-B14F-4D97-AF65-F5344CB8AC3E}">
        <p14:creationId xmlns:p14="http://schemas.microsoft.com/office/powerpoint/2010/main" val="218022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0C7550F-4096-6741-E5EE-C8414699991C}"/>
              </a:ext>
            </a:extLst>
          </p:cNvPr>
          <p:cNvPicPr>
            <a:picLocks noChangeAspect="1"/>
          </p:cNvPicPr>
          <p:nvPr/>
        </p:nvPicPr>
        <p:blipFill rotWithShape="1">
          <a:blip r:embed="rId2"/>
          <a:srcRect b="3035"/>
          <a:stretch/>
        </p:blipFill>
        <p:spPr>
          <a:xfrm>
            <a:off x="-225423" y="-125506"/>
            <a:ext cx="12417423" cy="6983506"/>
          </a:xfrm>
          <a:prstGeom prst="rect">
            <a:avLst/>
          </a:prstGeom>
        </p:spPr>
      </p:pic>
      <p:sp>
        <p:nvSpPr>
          <p:cNvPr id="2" name="TextBox 1">
            <a:extLst>
              <a:ext uri="{FF2B5EF4-FFF2-40B4-BE49-F238E27FC236}">
                <a16:creationId xmlns:a16="http://schemas.microsoft.com/office/drawing/2014/main" id="{7A34A8C5-BD41-61D5-07FB-8BB4077633BC}"/>
              </a:ext>
            </a:extLst>
          </p:cNvPr>
          <p:cNvSpPr txBox="1"/>
          <p:nvPr/>
        </p:nvSpPr>
        <p:spPr>
          <a:xfrm>
            <a:off x="713628" y="389586"/>
            <a:ext cx="2709453"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Job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0601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He still maintains his integrity, although you incited me against him, to ruin him without cause.”</a:t>
            </a:r>
            <a:endParaRPr lang="en-ZA" sz="2800"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sz="3200" dirty="0"/>
          </a:p>
        </p:txBody>
      </p:sp>
    </p:spTree>
    <p:extLst>
      <p:ext uri="{BB962C8B-B14F-4D97-AF65-F5344CB8AC3E}">
        <p14:creationId xmlns:p14="http://schemas.microsoft.com/office/powerpoint/2010/main" val="90341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5876</TotalTime>
  <Words>501</Words>
  <Application>Microsoft Office PowerPoint</Application>
  <PresentationFormat>Widescreen</PresentationFormat>
  <Paragraphs>40</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ArialMT</vt:lpstr>
      <vt:lpstr>Calibri</vt:lpstr>
      <vt:lpstr>Calibri Light</vt:lpstr>
      <vt:lpstr>Microsoft Himalaya</vt:lpstr>
      <vt:lpstr>TimesNewRomanPS-BoldMT</vt:lpstr>
      <vt:lpstr>TimesNewRomanPSMT</vt:lpstr>
      <vt:lpstr>Office Theme</vt:lpstr>
      <vt:lpstr>29-3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2023-12-12T05:31:54Z</dcterms:modified>
</cp:coreProperties>
</file>