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68" r:id="rId2"/>
    <p:sldId id="438" r:id="rId3"/>
    <p:sldId id="439" r:id="rId4"/>
    <p:sldId id="481" r:id="rId5"/>
    <p:sldId id="441" r:id="rId6"/>
    <p:sldId id="442" r:id="rId7"/>
    <p:sldId id="443" r:id="rId8"/>
    <p:sldId id="444" r:id="rId9"/>
    <p:sldId id="445" r:id="rId10"/>
    <p:sldId id="446" r:id="rId11"/>
    <p:sldId id="447" r:id="rId12"/>
    <p:sldId id="448" r:id="rId13"/>
    <p:sldId id="449" r:id="rId14"/>
    <p:sldId id="450" r:id="rId15"/>
    <p:sldId id="451" r:id="rId16"/>
    <p:sldId id="452" r:id="rId17"/>
    <p:sldId id="455" r:id="rId18"/>
    <p:sldId id="479" r:id="rId19"/>
    <p:sldId id="454" r:id="rId20"/>
    <p:sldId id="471" r:id="rId21"/>
    <p:sldId id="453" r:id="rId22"/>
    <p:sldId id="456" r:id="rId23"/>
    <p:sldId id="457" r:id="rId24"/>
    <p:sldId id="458" r:id="rId25"/>
    <p:sldId id="469" r:id="rId26"/>
    <p:sldId id="4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7A6E4D5-4391-4B92-BB79-44A63F4FBE86}"/>
    <pc:docChg chg="custSel modSld">
      <pc:chgData name="Alfred Smith" userId="3c60a3631c0db8ad" providerId="LiveId" clId="{87A6E4D5-4391-4B92-BB79-44A63F4FBE86}" dt="2023-01-18T08:24:30.893" v="56"/>
      <pc:docMkLst>
        <pc:docMk/>
      </pc:docMkLst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3261377596" sldId="438"/>
        </pc:sldMkLst>
        <pc:spChg chg="mod">
          <ac:chgData name="Alfred Smith" userId="3c60a3631c0db8ad" providerId="LiveId" clId="{87A6E4D5-4391-4B92-BB79-44A63F4FBE86}" dt="2023-01-18T08:09:48.362" v="11" actId="20577"/>
          <ac:spMkLst>
            <pc:docMk/>
            <pc:sldMk cId="3261377596" sldId="438"/>
            <ac:spMk id="2" creationId="{FE520AC9-379D-9C90-36B8-AA19B86761E9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15.048" v="45"/>
        <pc:sldMkLst>
          <pc:docMk/>
          <pc:sldMk cId="3759221820" sldId="439"/>
        </pc:sldMkLst>
        <pc:spChg chg="add mod">
          <ac:chgData name="Alfred Smith" userId="3c60a3631c0db8ad" providerId="LiveId" clId="{87A6E4D5-4391-4B92-BB79-44A63F4FBE86}" dt="2023-01-18T08:24:15.048" v="45"/>
          <ac:spMkLst>
            <pc:docMk/>
            <pc:sldMk cId="3759221820" sldId="439"/>
            <ac:spMk id="3" creationId="{34B718F6-F81B-CD56-98EA-2B75CC585A3F}"/>
          </ac:spMkLst>
        </pc:spChg>
        <pc:spChg chg="mod">
          <ac:chgData name="Alfred Smith" userId="3c60a3631c0db8ad" providerId="LiveId" clId="{87A6E4D5-4391-4B92-BB79-44A63F4FBE86}" dt="2023-01-18T08:08:01.889" v="7" actId="20577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Alfred Smith" userId="3c60a3631c0db8ad" providerId="LiveId" clId="{87A6E4D5-4391-4B92-BB79-44A63F4FBE86}" dt="2023-01-18T08:23:35.819" v="44" actId="478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3759221820" sldId="439"/>
            <ac:picMk id="2" creationId="{862DD886-2534-2FAB-A504-4C9D15F83BD4}"/>
          </ac:picMkLst>
        </pc:picChg>
      </pc:sldChg>
      <pc:sldChg chg="addSp delSp modSp mod modTransition modAnim">
        <pc:chgData name="Alfred Smith" userId="3c60a3631c0db8ad" providerId="LiveId" clId="{87A6E4D5-4391-4B92-BB79-44A63F4FBE86}" dt="2023-01-18T08:24:17.025" v="46"/>
        <pc:sldMkLst>
          <pc:docMk/>
          <pc:sldMk cId="3676245138" sldId="441"/>
        </pc:sldMkLst>
        <pc:spChg chg="del">
          <ac:chgData name="Alfred Smith" userId="3c60a3631c0db8ad" providerId="LiveId" clId="{87A6E4D5-4391-4B92-BB79-44A63F4FBE86}" dt="2023-01-18T08:22:31.860" v="37" actId="478"/>
          <ac:spMkLst>
            <pc:docMk/>
            <pc:sldMk cId="3676245138" sldId="441"/>
            <ac:spMk id="6" creationId="{416C064E-628E-47C0-A712-DB178FE9901E}"/>
          </ac:spMkLst>
        </pc:spChg>
        <pc:spChg chg="add mod">
          <ac:chgData name="Alfred Smith" userId="3c60a3631c0db8ad" providerId="LiveId" clId="{87A6E4D5-4391-4B92-BB79-44A63F4FBE86}" dt="2023-01-18T08:24:17.025" v="46"/>
          <ac:spMkLst>
            <pc:docMk/>
            <pc:sldMk cId="3676245138" sldId="441"/>
            <ac:spMk id="10" creationId="{BC9E424B-5360-5C33-998E-215BA6D910FC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3676245138" sldId="441"/>
            <ac:picMk id="13" creationId="{B8973470-C965-AFAA-6D40-29BA82933FFE}"/>
          </ac:picMkLst>
        </pc:picChg>
        <pc:inkChg chg="del">
          <ac:chgData name="Alfred Smith" userId="3c60a3631c0db8ad" providerId="LiveId" clId="{87A6E4D5-4391-4B92-BB79-44A63F4FBE86}" dt="2023-01-18T08:22:47.430" v="40" actId="478"/>
          <ac:inkMkLst>
            <pc:docMk/>
            <pc:sldMk cId="3676245138" sldId="441"/>
            <ac:inkMk id="2" creationId="{A3B467BD-EE78-B217-2231-76CEA65C7559}"/>
          </ac:inkMkLst>
        </pc:inkChg>
        <pc:inkChg chg="del">
          <ac:chgData name="Alfred Smith" userId="3c60a3631c0db8ad" providerId="LiveId" clId="{87A6E4D5-4391-4B92-BB79-44A63F4FBE86}" dt="2023-01-18T08:22:46.136" v="39" actId="478"/>
          <ac:inkMkLst>
            <pc:docMk/>
            <pc:sldMk cId="3676245138" sldId="441"/>
            <ac:inkMk id="3" creationId="{6B519C3F-9EDB-BA21-F3B1-6474B871241C}"/>
          </ac:inkMkLst>
        </pc:inkChg>
        <pc:inkChg chg="del">
          <ac:chgData name="Alfred Smith" userId="3c60a3631c0db8ad" providerId="LiveId" clId="{87A6E4D5-4391-4B92-BB79-44A63F4FBE86}" dt="2023-01-18T08:22:43.071" v="38" actId="478"/>
          <ac:inkMkLst>
            <pc:docMk/>
            <pc:sldMk cId="3676245138" sldId="441"/>
            <ac:inkMk id="5" creationId="{4BD9BF5F-541E-AF65-3786-6B8CB1D526DC}"/>
          </ac:inkMkLst>
        </pc:inkChg>
        <pc:inkChg chg="del">
          <ac:chgData name="Alfred Smith" userId="3c60a3631c0db8ad" providerId="LiveId" clId="{87A6E4D5-4391-4B92-BB79-44A63F4FBE86}" dt="2023-01-18T08:22:52.852" v="43" actId="478"/>
          <ac:inkMkLst>
            <pc:docMk/>
            <pc:sldMk cId="3676245138" sldId="441"/>
            <ac:inkMk id="7" creationId="{9802CE02-1FD3-44F5-C9BA-40EBF1A3EB9B}"/>
          </ac:inkMkLst>
        </pc:inkChg>
        <pc:inkChg chg="del">
          <ac:chgData name="Alfred Smith" userId="3c60a3631c0db8ad" providerId="LiveId" clId="{87A6E4D5-4391-4B92-BB79-44A63F4FBE86}" dt="2023-01-18T08:22:51.289" v="42" actId="478"/>
          <ac:inkMkLst>
            <pc:docMk/>
            <pc:sldMk cId="3676245138" sldId="441"/>
            <ac:inkMk id="8" creationId="{8A3920ED-444F-91A5-6998-6BEC49C72526}"/>
          </ac:inkMkLst>
        </pc:inkChg>
        <pc:inkChg chg="del">
          <ac:chgData name="Alfred Smith" userId="3c60a3631c0db8ad" providerId="LiveId" clId="{87A6E4D5-4391-4B92-BB79-44A63F4FBE86}" dt="2023-01-18T08:22:49.793" v="41" actId="478"/>
          <ac:inkMkLst>
            <pc:docMk/>
            <pc:sldMk cId="3676245138" sldId="441"/>
            <ac:inkMk id="9" creationId="{9B908755-43B5-9F3E-65E2-237776BD4351}"/>
          </ac:inkMkLst>
        </pc:ink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2180228365" sldId="442"/>
        </pc:sldMkLst>
        <pc:spChg chg="mod">
          <ac:chgData name="Alfred Smith" userId="3c60a3631c0db8ad" providerId="LiveId" clId="{87A6E4D5-4391-4B92-BB79-44A63F4FBE86}" dt="2023-01-18T08:10:28.828" v="14"/>
          <ac:spMkLst>
            <pc:docMk/>
            <pc:sldMk cId="2180228365" sldId="442"/>
            <ac:spMk id="2" creationId="{55250747-0EC1-F018-0CF7-4883442CF0D6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18.676" v="47"/>
        <pc:sldMkLst>
          <pc:docMk/>
          <pc:sldMk cId="3095902142" sldId="443"/>
        </pc:sldMkLst>
        <pc:spChg chg="add mod">
          <ac:chgData name="Alfred Smith" userId="3c60a3631c0db8ad" providerId="LiveId" clId="{87A6E4D5-4391-4B92-BB79-44A63F4FBE86}" dt="2023-01-18T08:24:18.676" v="47"/>
          <ac:spMkLst>
            <pc:docMk/>
            <pc:sldMk cId="3095902142" sldId="443"/>
            <ac:spMk id="2" creationId="{A68B301F-0539-0592-E9C0-345ED3BBBA2B}"/>
          </ac:spMkLst>
        </pc:spChg>
        <pc:spChg chg="del">
          <ac:chgData name="Alfred Smith" userId="3c60a3631c0db8ad" providerId="LiveId" clId="{87A6E4D5-4391-4B92-BB79-44A63F4FBE86}" dt="2023-01-18T08:22:30.144" v="36" actId="478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3095902142" sldId="443"/>
            <ac:picMk id="3" creationId="{4E228A22-9BDD-BEE0-ED93-0D925F72818E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1718612039" sldId="444"/>
        </pc:sldMkLst>
        <pc:spChg chg="mod">
          <ac:chgData name="Alfred Smith" userId="3c60a3631c0db8ad" providerId="LiveId" clId="{87A6E4D5-4391-4B92-BB79-44A63F4FBE86}" dt="2023-01-18T08:10:31.812" v="15"/>
          <ac:spMkLst>
            <pc:docMk/>
            <pc:sldMk cId="1718612039" sldId="444"/>
            <ac:spMk id="2" creationId="{1D08096A-CEB9-706D-D8E5-AA79AFA70E8C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20.122" v="48"/>
        <pc:sldMkLst>
          <pc:docMk/>
          <pc:sldMk cId="2166098122" sldId="445"/>
        </pc:sldMkLst>
        <pc:spChg chg="add mod">
          <ac:chgData name="Alfred Smith" userId="3c60a3631c0db8ad" providerId="LiveId" clId="{87A6E4D5-4391-4B92-BB79-44A63F4FBE86}" dt="2023-01-18T08:24:20.122" v="48"/>
          <ac:spMkLst>
            <pc:docMk/>
            <pc:sldMk cId="2166098122" sldId="445"/>
            <ac:spMk id="2" creationId="{52FD8756-BA82-C3CD-9D2C-5E15FF5D26D5}"/>
          </ac:spMkLst>
        </pc:spChg>
        <pc:spChg chg="del">
          <ac:chgData name="Alfred Smith" userId="3c60a3631c0db8ad" providerId="LiveId" clId="{87A6E4D5-4391-4B92-BB79-44A63F4FBE86}" dt="2023-01-18T08:22:28.589" v="35" actId="478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2166098122" sldId="445"/>
            <ac:picMk id="5" creationId="{A66B8137-474B-2CE0-B94B-BF8EF28678C8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665805102" sldId="446"/>
        </pc:sldMkLst>
        <pc:spChg chg="mod">
          <ac:chgData name="Alfred Smith" userId="3c60a3631c0db8ad" providerId="LiveId" clId="{87A6E4D5-4391-4B92-BB79-44A63F4FBE86}" dt="2023-01-18T08:10:35.241" v="16"/>
          <ac:spMkLst>
            <pc:docMk/>
            <pc:sldMk cId="665805102" sldId="446"/>
            <ac:spMk id="2" creationId="{AE51BEE0-AD34-6009-9B18-EE3C4A8B214C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21.462" v="49"/>
        <pc:sldMkLst>
          <pc:docMk/>
          <pc:sldMk cId="2422728137" sldId="447"/>
        </pc:sldMkLst>
        <pc:spChg chg="add mod">
          <ac:chgData name="Alfred Smith" userId="3c60a3631c0db8ad" providerId="LiveId" clId="{87A6E4D5-4391-4B92-BB79-44A63F4FBE86}" dt="2023-01-18T08:24:21.462" v="49"/>
          <ac:spMkLst>
            <pc:docMk/>
            <pc:sldMk cId="2422728137" sldId="447"/>
            <ac:spMk id="2" creationId="{176FB36F-9731-4B02-A130-F2EC0AC3218C}"/>
          </ac:spMkLst>
        </pc:spChg>
        <pc:spChg chg="del">
          <ac:chgData name="Alfred Smith" userId="3c60a3631c0db8ad" providerId="LiveId" clId="{87A6E4D5-4391-4B92-BB79-44A63F4FBE86}" dt="2023-01-18T08:22:26.163" v="34" actId="478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2422728137" sldId="447"/>
            <ac:picMk id="3" creationId="{7D0C7369-E728-0E86-16EA-792C2D466608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843663555" sldId="448"/>
        </pc:sldMkLst>
        <pc:spChg chg="mod">
          <ac:chgData name="Alfred Smith" userId="3c60a3631c0db8ad" providerId="LiveId" clId="{87A6E4D5-4391-4B92-BB79-44A63F4FBE86}" dt="2023-01-18T08:10:38.183" v="17"/>
          <ac:spMkLst>
            <pc:docMk/>
            <pc:sldMk cId="843663555" sldId="448"/>
            <ac:spMk id="2" creationId="{7775918F-9857-6E53-9666-4151EEC3CE2D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22.738" v="50"/>
        <pc:sldMkLst>
          <pc:docMk/>
          <pc:sldMk cId="4160448636" sldId="449"/>
        </pc:sldMkLst>
        <pc:spChg chg="add mod">
          <ac:chgData name="Alfred Smith" userId="3c60a3631c0db8ad" providerId="LiveId" clId="{87A6E4D5-4391-4B92-BB79-44A63F4FBE86}" dt="2023-01-18T08:24:22.738" v="50"/>
          <ac:spMkLst>
            <pc:docMk/>
            <pc:sldMk cId="4160448636" sldId="449"/>
            <ac:spMk id="2" creationId="{8A8D708D-9132-0626-B4B6-8E79154063B7}"/>
          </ac:spMkLst>
        </pc:spChg>
        <pc:spChg chg="del">
          <ac:chgData name="Alfred Smith" userId="3c60a3631c0db8ad" providerId="LiveId" clId="{87A6E4D5-4391-4B92-BB79-44A63F4FBE86}" dt="2023-01-18T08:22:23.690" v="33" actId="478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4160448636" sldId="449"/>
            <ac:picMk id="3" creationId="{E676C407-87A8-D83F-446D-F65CE85C15BE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538051216" sldId="450"/>
        </pc:sldMkLst>
        <pc:spChg chg="mod">
          <ac:chgData name="Alfred Smith" userId="3c60a3631c0db8ad" providerId="LiveId" clId="{87A6E4D5-4391-4B92-BB79-44A63F4FBE86}" dt="2023-01-18T08:10:51.827" v="18"/>
          <ac:spMkLst>
            <pc:docMk/>
            <pc:sldMk cId="538051216" sldId="450"/>
            <ac:spMk id="2" creationId="{C963324D-EC86-94E2-9DEA-D6EEFD1E09FF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24.094" v="51"/>
        <pc:sldMkLst>
          <pc:docMk/>
          <pc:sldMk cId="3386340796" sldId="451"/>
        </pc:sldMkLst>
        <pc:spChg chg="add mod">
          <ac:chgData name="Alfred Smith" userId="3c60a3631c0db8ad" providerId="LiveId" clId="{87A6E4D5-4391-4B92-BB79-44A63F4FBE86}" dt="2023-01-18T08:24:24.094" v="51"/>
          <ac:spMkLst>
            <pc:docMk/>
            <pc:sldMk cId="3386340796" sldId="451"/>
            <ac:spMk id="2" creationId="{A7518995-B19F-6F29-5B04-75A07F7348CB}"/>
          </ac:spMkLst>
        </pc:spChg>
        <pc:spChg chg="del">
          <ac:chgData name="Alfred Smith" userId="3c60a3631c0db8ad" providerId="LiveId" clId="{87A6E4D5-4391-4B92-BB79-44A63F4FBE86}" dt="2023-01-18T08:22:21.752" v="32" actId="478"/>
          <ac:spMkLst>
            <pc:docMk/>
            <pc:sldMk cId="3386340796" sldId="451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3386340796" sldId="451"/>
            <ac:picMk id="3" creationId="{0523C68D-8773-1140-46C5-8A91EDCAB9A2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4002949039" sldId="452"/>
        </pc:sldMkLst>
        <pc:spChg chg="mod">
          <ac:chgData name="Alfred Smith" userId="3c60a3631c0db8ad" providerId="LiveId" clId="{87A6E4D5-4391-4B92-BB79-44A63F4FBE86}" dt="2023-01-18T08:10:54.907" v="19"/>
          <ac:spMkLst>
            <pc:docMk/>
            <pc:sldMk cId="4002949039" sldId="452"/>
            <ac:spMk id="2" creationId="{FFC80777-09E8-B6B2-8073-889236D99A6F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28.029" v="54"/>
        <pc:sldMkLst>
          <pc:docMk/>
          <pc:sldMk cId="283334129" sldId="453"/>
        </pc:sldMkLst>
        <pc:spChg chg="add mod">
          <ac:chgData name="Alfred Smith" userId="3c60a3631c0db8ad" providerId="LiveId" clId="{87A6E4D5-4391-4B92-BB79-44A63F4FBE86}" dt="2023-01-18T08:24:28.029" v="54"/>
          <ac:spMkLst>
            <pc:docMk/>
            <pc:sldMk cId="283334129" sldId="453"/>
            <ac:spMk id="2" creationId="{E7E834AD-E5C8-BB2E-F2AC-583C031F6E7B}"/>
          </ac:spMkLst>
        </pc:spChg>
        <pc:spChg chg="del mod">
          <ac:chgData name="Alfred Smith" userId="3c60a3631c0db8ad" providerId="LiveId" clId="{87A6E4D5-4391-4B92-BB79-44A63F4FBE86}" dt="2023-01-18T08:22:11.800" v="29" actId="478"/>
          <ac:spMkLst>
            <pc:docMk/>
            <pc:sldMk cId="283334129" sldId="453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283334129" sldId="453"/>
            <ac:picMk id="3" creationId="{188F5386-2E2D-324B-1CA2-4A95F07469ED}"/>
          </ac:picMkLst>
        </pc:picChg>
      </pc:sldChg>
      <pc:sldChg chg="addSp delSp modSp mod modTransition modAnim">
        <pc:chgData name="Alfred Smith" userId="3c60a3631c0db8ad" providerId="LiveId" clId="{87A6E4D5-4391-4B92-BB79-44A63F4FBE86}" dt="2023-01-18T08:24:26.772" v="53"/>
        <pc:sldMkLst>
          <pc:docMk/>
          <pc:sldMk cId="2511564658" sldId="454"/>
        </pc:sldMkLst>
        <pc:spChg chg="add mod">
          <ac:chgData name="Alfred Smith" userId="3c60a3631c0db8ad" providerId="LiveId" clId="{87A6E4D5-4391-4B92-BB79-44A63F4FBE86}" dt="2023-01-18T08:24:26.772" v="53"/>
          <ac:spMkLst>
            <pc:docMk/>
            <pc:sldMk cId="2511564658" sldId="454"/>
            <ac:spMk id="2" creationId="{181E57E2-46EF-ED1D-8478-41F13B749153}"/>
          </ac:spMkLst>
        </pc:spChg>
        <pc:spChg chg="del">
          <ac:chgData name="Alfred Smith" userId="3c60a3631c0db8ad" providerId="LiveId" clId="{87A6E4D5-4391-4B92-BB79-44A63F4FBE86}" dt="2023-01-18T08:22:17.987" v="30" actId="478"/>
          <ac:spMkLst>
            <pc:docMk/>
            <pc:sldMk cId="2511564658" sldId="454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2511564658" sldId="454"/>
            <ac:picMk id="12" creationId="{C6356DF4-77A7-22D4-9B69-397D0A5194E6}"/>
          </ac:picMkLst>
        </pc:picChg>
      </pc:sldChg>
      <pc:sldChg chg="addSp delSp modSp mod modTransition modAnim">
        <pc:chgData name="Alfred Smith" userId="3c60a3631c0db8ad" providerId="LiveId" clId="{87A6E4D5-4391-4B92-BB79-44A63F4FBE86}" dt="2023-01-18T08:24:25.428" v="52"/>
        <pc:sldMkLst>
          <pc:docMk/>
          <pc:sldMk cId="1799939013" sldId="455"/>
        </pc:sldMkLst>
        <pc:spChg chg="add mod">
          <ac:chgData name="Alfred Smith" userId="3c60a3631c0db8ad" providerId="LiveId" clId="{87A6E4D5-4391-4B92-BB79-44A63F4FBE86}" dt="2023-01-18T08:24:25.428" v="52"/>
          <ac:spMkLst>
            <pc:docMk/>
            <pc:sldMk cId="1799939013" sldId="455"/>
            <ac:spMk id="2" creationId="{1A326F99-C46B-15CB-E8C9-D32773A364C6}"/>
          </ac:spMkLst>
        </pc:spChg>
        <pc:spChg chg="del">
          <ac:chgData name="Alfred Smith" userId="3c60a3631c0db8ad" providerId="LiveId" clId="{87A6E4D5-4391-4B92-BB79-44A63F4FBE86}" dt="2023-01-18T08:22:20.224" v="31" actId="478"/>
          <ac:spMkLst>
            <pc:docMk/>
            <pc:sldMk cId="1799939013" sldId="455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1799939013" sldId="455"/>
            <ac:picMk id="3" creationId="{17F20D49-FC38-C2E8-0E3C-9452458DE2AC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4049696417" sldId="456"/>
        </pc:sldMkLst>
        <pc:spChg chg="mod">
          <ac:chgData name="Alfred Smith" userId="3c60a3631c0db8ad" providerId="LiveId" clId="{87A6E4D5-4391-4B92-BB79-44A63F4FBE86}" dt="2023-01-18T08:11:04.002" v="22"/>
          <ac:spMkLst>
            <pc:docMk/>
            <pc:sldMk cId="4049696417" sldId="456"/>
            <ac:spMk id="2" creationId="{567A739E-1064-C508-12A6-F54E4BA95742}"/>
          </ac:spMkLst>
        </pc:spChg>
      </pc:sldChg>
      <pc:sldChg chg="addSp delSp modSp mod modTransition modAnim">
        <pc:chgData name="Alfred Smith" userId="3c60a3631c0db8ad" providerId="LiveId" clId="{87A6E4D5-4391-4B92-BB79-44A63F4FBE86}" dt="2023-01-18T08:24:29.410" v="55"/>
        <pc:sldMkLst>
          <pc:docMk/>
          <pc:sldMk cId="2618424304" sldId="457"/>
        </pc:sldMkLst>
        <pc:spChg chg="add mod">
          <ac:chgData name="Alfred Smith" userId="3c60a3631c0db8ad" providerId="LiveId" clId="{87A6E4D5-4391-4B92-BB79-44A63F4FBE86}" dt="2023-01-18T08:24:29.410" v="55"/>
          <ac:spMkLst>
            <pc:docMk/>
            <pc:sldMk cId="2618424304" sldId="457"/>
            <ac:spMk id="2" creationId="{EFE56B6D-699F-B393-71D9-65363C0FCDD4}"/>
          </ac:spMkLst>
        </pc:spChg>
        <pc:spChg chg="del">
          <ac:chgData name="Alfred Smith" userId="3c60a3631c0db8ad" providerId="LiveId" clId="{87A6E4D5-4391-4B92-BB79-44A63F4FBE86}" dt="2023-01-18T08:22:05.896" v="27" actId="478"/>
          <ac:spMkLst>
            <pc:docMk/>
            <pc:sldMk cId="2618424304" sldId="457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2618424304" sldId="457"/>
            <ac:picMk id="8" creationId="{DF9177CA-0BE4-B97C-9775-1A14D457C5F1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2789980734" sldId="458"/>
        </pc:sldMkLst>
        <pc:spChg chg="mod">
          <ac:chgData name="Alfred Smith" userId="3c60a3631c0db8ad" providerId="LiveId" clId="{87A6E4D5-4391-4B92-BB79-44A63F4FBE86}" dt="2023-01-18T08:11:07.098" v="23"/>
          <ac:spMkLst>
            <pc:docMk/>
            <pc:sldMk cId="2789980734" sldId="458"/>
            <ac:spMk id="2" creationId="{A37CD844-23AB-A3E0-AB45-C723F8BB7609}"/>
          </ac:spMkLst>
        </pc:spChg>
      </pc:sldChg>
      <pc:sldChg chg="delSp modTransition modAnim">
        <pc:chgData name="Alfred Smith" userId="3c60a3631c0db8ad" providerId="LiveId" clId="{87A6E4D5-4391-4B92-BB79-44A63F4FBE86}" dt="2023-01-18T08:11:22.410" v="25"/>
        <pc:sldMkLst>
          <pc:docMk/>
          <pc:sldMk cId="3596600315" sldId="468"/>
        </pc:sldMkLst>
        <pc:picChg chg="del">
          <ac:chgData name="Alfred Smith" userId="3c60a3631c0db8ad" providerId="LiveId" clId="{87A6E4D5-4391-4B92-BB79-44A63F4FBE86}" dt="2023-01-18T08:11:22.410" v="25"/>
          <ac:picMkLst>
            <pc:docMk/>
            <pc:sldMk cId="3596600315" sldId="468"/>
            <ac:picMk id="5" creationId="{D855686A-AD96-CE47-CB34-CC3079DE645A}"/>
          </ac:picMkLst>
        </pc:picChg>
      </pc:sldChg>
      <pc:sldChg chg="addSp delSp modSp mod modTransition modAnim">
        <pc:chgData name="Alfred Smith" userId="3c60a3631c0db8ad" providerId="LiveId" clId="{87A6E4D5-4391-4B92-BB79-44A63F4FBE86}" dt="2023-01-18T08:24:30.893" v="56"/>
        <pc:sldMkLst>
          <pc:docMk/>
          <pc:sldMk cId="3566730495" sldId="469"/>
        </pc:sldMkLst>
        <pc:spChg chg="add mod">
          <ac:chgData name="Alfred Smith" userId="3c60a3631c0db8ad" providerId="LiveId" clId="{87A6E4D5-4391-4B92-BB79-44A63F4FBE86}" dt="2023-01-18T08:24:30.893" v="56"/>
          <ac:spMkLst>
            <pc:docMk/>
            <pc:sldMk cId="3566730495" sldId="469"/>
            <ac:spMk id="3" creationId="{48C29054-DBB4-D9A6-913A-D2F6F10803E1}"/>
          </ac:spMkLst>
        </pc:spChg>
        <pc:spChg chg="del">
          <ac:chgData name="Alfred Smith" userId="3c60a3631c0db8ad" providerId="LiveId" clId="{87A6E4D5-4391-4B92-BB79-44A63F4FBE86}" dt="2023-01-18T08:22:03.212" v="26" actId="478"/>
          <ac:spMkLst>
            <pc:docMk/>
            <pc:sldMk cId="3566730495" sldId="469"/>
            <ac:spMk id="6" creationId="{416C064E-628E-47C0-A712-DB178FE9901E}"/>
          </ac:spMkLst>
        </pc:spChg>
        <pc:picChg chg="del">
          <ac:chgData name="Alfred Smith" userId="3c60a3631c0db8ad" providerId="LiveId" clId="{87A6E4D5-4391-4B92-BB79-44A63F4FBE86}" dt="2023-01-18T08:11:22.410" v="25"/>
          <ac:picMkLst>
            <pc:docMk/>
            <pc:sldMk cId="3566730495" sldId="469"/>
            <ac:picMk id="2" creationId="{B84748BF-E696-A35F-9BEE-B96D47D965A5}"/>
          </ac:picMkLst>
        </pc:pic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982852430" sldId="471"/>
        </pc:sldMkLst>
        <pc:spChg chg="mod">
          <ac:chgData name="Alfred Smith" userId="3c60a3631c0db8ad" providerId="LiveId" clId="{87A6E4D5-4391-4B92-BB79-44A63F4FBE86}" dt="2023-01-18T08:11:01.094" v="21"/>
          <ac:spMkLst>
            <pc:docMk/>
            <pc:sldMk cId="982852430" sldId="471"/>
            <ac:spMk id="2" creationId="{6D14170A-924F-38A6-DB03-68722975E007}"/>
          </ac:spMkLst>
        </pc:sp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1362783564" sldId="479"/>
        </pc:sldMkLst>
        <pc:spChg chg="mod">
          <ac:chgData name="Alfred Smith" userId="3c60a3631c0db8ad" providerId="LiveId" clId="{87A6E4D5-4391-4B92-BB79-44A63F4FBE86}" dt="2023-01-18T08:10:58.268" v="20"/>
          <ac:spMkLst>
            <pc:docMk/>
            <pc:sldMk cId="1362783564" sldId="479"/>
            <ac:spMk id="2" creationId="{B9A788BA-876C-FFED-D64B-D67D5C676E91}"/>
          </ac:spMkLst>
        </pc:spChg>
      </pc:sldChg>
      <pc:sldChg chg="addSp delSp modSp mod modTransition">
        <pc:chgData name="Alfred Smith" userId="3c60a3631c0db8ad" providerId="LiveId" clId="{87A6E4D5-4391-4B92-BB79-44A63F4FBE86}" dt="2023-01-18T08:11:22.410" v="25"/>
        <pc:sldMkLst>
          <pc:docMk/>
          <pc:sldMk cId="1029320277" sldId="481"/>
        </pc:sldMkLst>
        <pc:spChg chg="add mod">
          <ac:chgData name="Alfred Smith" userId="3c60a3631c0db8ad" providerId="LiveId" clId="{87A6E4D5-4391-4B92-BB79-44A63F4FBE86}" dt="2023-01-18T08:10:04.299" v="13"/>
          <ac:spMkLst>
            <pc:docMk/>
            <pc:sldMk cId="1029320277" sldId="481"/>
            <ac:spMk id="2" creationId="{41E79971-CCAC-1912-8886-0E65E921EBB7}"/>
          </ac:spMkLst>
        </pc:spChg>
        <pc:spChg chg="del">
          <ac:chgData name="Alfred Smith" userId="3c60a3631c0db8ad" providerId="LiveId" clId="{87A6E4D5-4391-4B92-BB79-44A63F4FBE86}" dt="2023-01-18T08:10:03.722" v="12" actId="478"/>
          <ac:spMkLst>
            <pc:docMk/>
            <pc:sldMk cId="1029320277" sldId="481"/>
            <ac:spMk id="5" creationId="{B75B5F54-7A99-70D3-AF68-D5BF85786074}"/>
          </ac:spMkLst>
        </pc:spChg>
      </pc:sldChg>
      <pc:sldChg chg="modSp mod modTransition">
        <pc:chgData name="Alfred Smith" userId="3c60a3631c0db8ad" providerId="LiveId" clId="{87A6E4D5-4391-4B92-BB79-44A63F4FBE86}" dt="2023-01-18T08:11:22.410" v="25"/>
        <pc:sldMkLst>
          <pc:docMk/>
          <pc:sldMk cId="1567560883" sldId="482"/>
        </pc:sldMkLst>
        <pc:spChg chg="mod">
          <ac:chgData name="Alfred Smith" userId="3c60a3631c0db8ad" providerId="LiveId" clId="{87A6E4D5-4391-4B92-BB79-44A63F4FBE86}" dt="2023-01-18T08:11:10.803" v="24"/>
          <ac:spMkLst>
            <pc:docMk/>
            <pc:sldMk cId="1567560883" sldId="482"/>
            <ac:spMk id="2" creationId="{DC47E967-EEB2-DECB-8F7F-77D9BC61951A}"/>
          </ac:spMkLst>
        </pc:spChg>
      </pc:sldChg>
    </pc:docChg>
  </pc:docChgLst>
  <pc:docChgLst>
    <pc:chgData name="Alfred Smith" userId="3c60a3631c0db8ad" providerId="LiveId" clId="{BE32AE40-EF02-4B3A-9947-D564751BCE1C}"/>
    <pc:docChg chg="modSld">
      <pc:chgData name="Alfred Smith" userId="3c60a3631c0db8ad" providerId="LiveId" clId="{BE32AE40-EF02-4B3A-9947-D564751BCE1C}" dt="2023-12-12T05:33:12.528" v="3" actId="20577"/>
      <pc:docMkLst>
        <pc:docMk/>
      </pc:docMkLst>
      <pc:sldChg chg="modSp mod">
        <pc:chgData name="Alfred Smith" userId="3c60a3631c0db8ad" providerId="LiveId" clId="{BE32AE40-EF02-4B3A-9947-D564751BCE1C}" dt="2023-12-12T05:33:12.528" v="3" actId="20577"/>
        <pc:sldMkLst>
          <pc:docMk/>
          <pc:sldMk cId="4002949039" sldId="452"/>
        </pc:sldMkLst>
        <pc:spChg chg="mod">
          <ac:chgData name="Alfred Smith" userId="3c60a3631c0db8ad" providerId="LiveId" clId="{BE32AE40-EF02-4B3A-9947-D564751BCE1C}" dt="2023-12-12T05:33:12.528" v="3" actId="20577"/>
          <ac:spMkLst>
            <pc:docMk/>
            <pc:sldMk cId="4002949039" sldId="452"/>
            <ac:spMk id="2" creationId="{FFC80777-09E8-B6B2-8073-889236D99A6F}"/>
          </ac:spMkLst>
        </pc:spChg>
      </pc:sldChg>
    </pc:docChg>
  </pc:docChgLst>
  <pc:docChgLst>
    <pc:chgData name="Alfred Smith" userId="3c60a3631c0db8ad" providerId="LiveId" clId="{83B54CF0-4189-4432-AA69-3D854C99E212}"/>
    <pc:docChg chg="modSld">
      <pc:chgData name="Alfred Smith" userId="3c60a3631c0db8ad" providerId="LiveId" clId="{83B54CF0-4189-4432-AA69-3D854C99E212}" dt="2023-01-25T14:25:19.197" v="0"/>
      <pc:docMkLst>
        <pc:docMk/>
      </pc:docMkLst>
      <pc:sldChg chg="modSp mod">
        <pc:chgData name="Alfred Smith" userId="3c60a3631c0db8ad" providerId="LiveId" clId="{83B54CF0-4189-4432-AA69-3D854C99E212}" dt="2023-01-25T14:25:19.197" v="0"/>
        <pc:sldMkLst>
          <pc:docMk/>
          <pc:sldMk cId="3596600315" sldId="468"/>
        </pc:sldMkLst>
        <pc:spChg chg="mod">
          <ac:chgData name="Alfred Smith" userId="3c60a3631c0db8ad" providerId="LiveId" clId="{83B54CF0-4189-4432-AA69-3D854C99E212}" dt="2023-01-25T14:25:19.197" v="0"/>
          <ac:spMkLst>
            <pc:docMk/>
            <pc:sldMk cId="3596600315" sldId="468"/>
            <ac:spMk id="3" creationId="{0162BEE1-134B-8B70-2BB8-9226F1DF161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29 </a:t>
            </a:r>
            <a:r>
              <a:rPr lang="en-IN" sz="1200" b="1" i="0" u="none" strike="noStrike" baseline="0" dirty="0">
                <a:latin typeface="TimesNewRomanPS-BoldMT"/>
              </a:rPr>
              <a:t>Job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Satan’s appearance before God – Job 1:1-12 (Top)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Satan’s first attack on Job – Job 1:13-22 (Below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Satan’s second attack on Job – Job 2:1-10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Friends come to council Job – Job 2:11 – 37:24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God speaks to Job – Job 38:1 – 42:6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Job prays for his three friends – Job 42:7-9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Job is restored – Job 42:10-17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8311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2023/12/12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5A97B-337D-5025-BDE7-F98E4188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29-4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2BEE1-134B-8B70-2BB8-9226F1DF1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/>
          </a:p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660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2E50D-2209-5AB2-AFD2-307627D243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1BEE0-AD34-6009-9B18-EE3C4A8B214C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3:1After this Job opened his mouth, and cursed the day of his birth. 2Job answered: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3“Let the day perish in which I was born,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the night which said, ‘There is a boy conceived.’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FB36F-9731-4B02-A130-F2EC0AC3218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875E5B-1FD7-4FC2-2914-CB400EA7F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75918F-9857-6E53-9666-4151EEC3CE2D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3:1-3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23Why is light given to a man whose way is hidden,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whom God has hedged in?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24For my sighing comes before I eat.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My groanings are poured out like water.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8D708D-9132-0626-B4B6-8E79154063B7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1F69F1-4045-6633-B3AC-B4FC15F5F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3324D-EC86-94E2-9DEA-D6EEFD1E09FF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3:23,24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051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25For the thing which I fear comes on me,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that which I am afraid of comes to me.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26I am not at ease, neither am I quiet, neither do I have rest;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but trouble comes.”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518995-B19F-6F29-5B04-75A07F7348C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86340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A2DEE-057F-41D6-1F6C-773088FB7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C80777-09E8-B6B2-8073-889236D99A6F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3:25,26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49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1Then Eliphaz the </a:t>
            </a:r>
            <a:r>
              <a:rPr lang="en-US" sz="4400" b="0" i="0" dirty="0" err="1">
                <a:solidFill>
                  <a:srgbClr val="121212"/>
                </a:solidFill>
                <a:effectLst/>
                <a:latin typeface="ArialMT"/>
              </a:rPr>
              <a:t>Temanite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 answered,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2“If someone ventures to talk with you, will you be grieved?</a:t>
            </a:r>
          </a:p>
          <a:p>
            <a:pPr algn="l"/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But who can withhold himself from speaking?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326F99-C46B-15CB-E8C9-D32773A364C6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9993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60BD30-1267-2224-7268-5FF50D7E99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A788BA-876C-FFED-D64B-D67D5C676E91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4:1,2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783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8According to what I have seen, those who plow iniquity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and sow trouble, reap the same.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9By the breath of God they perish.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By the blast of his anger are they consumed.</a:t>
            </a:r>
          </a:p>
          <a:p>
            <a:pPr algn="l"/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(God doesn’t punish innocent people, you must have done something wrong</a:t>
            </a:r>
          </a:p>
          <a:p>
            <a:pPr algn="l"/>
            <a:r>
              <a:rPr lang="en-US" sz="3200" dirty="0">
                <a:solidFill>
                  <a:srgbClr val="121212"/>
                </a:solidFill>
                <a:latin typeface="ArialMT"/>
              </a:rPr>
              <a:t>For many days his friends tried to accuse him)</a:t>
            </a:r>
            <a:endParaRPr lang="en-US" sz="3200" b="0" i="0" dirty="0">
              <a:solidFill>
                <a:srgbClr val="121212"/>
              </a:solidFill>
              <a:effectLst/>
              <a:latin typeface="Arial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1E57E2-46EF-ED1D-8478-41F13B749153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11564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EB7C2B-9993-D1D1-4067-26D80EE57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20AC9-379D-9C90-36B8-AA19B86761E9}"/>
              </a:ext>
            </a:extLst>
          </p:cNvPr>
          <p:cNvSpPr txBox="1"/>
          <p:nvPr/>
        </p:nvSpPr>
        <p:spPr>
          <a:xfrm>
            <a:off x="6096000" y="4047066"/>
            <a:ext cx="5975129" cy="29294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Friends come to counsel Job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Job 2:11 – 37:24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7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4079FC-97FB-6B6A-6211-F0AF14DDA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82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14170A-924F-38A6-DB03-68722975E007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4:8,9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852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MT"/>
              </a:rPr>
              <a:t>(Job continues to insist that he has not done anything wrong)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5“If I have walked with falsehood,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and my foot has hurried to deceit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6(let me be weighed in an even balance,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that God may know my integrity);</a:t>
            </a: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E834AD-E5C8-BB2E-F2AC-583C031F6E7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3334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ECC0A-3586-72D0-4A75-D01ED2BC5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7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7A739E-1064-C508-12A6-F54E4BA95742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31:5,6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69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34:31“For has any said to God,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‘I am guilty, but I will not offend any more.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32Teach me that which I don’t see.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If I have done iniquity, I will do it no more’?</a:t>
            </a:r>
          </a:p>
          <a:p>
            <a:endParaRPr lang="en-US" sz="4000" dirty="0">
              <a:solidFill>
                <a:srgbClr val="121212"/>
              </a:solidFill>
              <a:latin typeface="ArialMT"/>
            </a:endParaRPr>
          </a:p>
          <a:p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E56B6D-699F-B393-71D9-65363C0FCDD4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8424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CB30D-DBF7-0D8B-AD50-DC4B29385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CD844-23AB-A3E0-AB45-C723F8BB7609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34:31,32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980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000" dirty="0">
                <a:solidFill>
                  <a:srgbClr val="121212"/>
                </a:solidFill>
                <a:latin typeface="ArialMT"/>
              </a:rPr>
              <a:t>(His friends kept saying)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 33Shall his recompense be as you desire, that you refuse it?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For you must choose, and not I.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Therefore speak what you know.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C29054-DBB4-D9A6-913A-D2F6F10803E1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667304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B7C2B-9993-D1D1-4067-26D80EE57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7E967-EEB2-DECB-8F7F-77D9BC61951A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</a:t>
            </a:r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34:33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560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4. Friends come to counsel Job – Job 2:11 – 37:24 (Right Bottom)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B718F6-F81B-CD56-98EA-2B75CC585A3F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B7C2B-9993-D1D1-4067-26D80EE57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E79971-CCAC-1912-8886-0E65E921EBB7}"/>
              </a:ext>
            </a:extLst>
          </p:cNvPr>
          <p:cNvSpPr txBox="1"/>
          <p:nvPr/>
        </p:nvSpPr>
        <p:spPr>
          <a:xfrm>
            <a:off x="6096000" y="4047066"/>
            <a:ext cx="5975129" cy="29294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Friends come to counsel Job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Job 2:11 – 37:24</a:t>
            </a:r>
            <a:endParaRPr lang="en-Z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2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Job2:11Now when Job’s three friends heard of all this evil that had come on him, they each came from his own place: Eliphaz the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ArialMT"/>
              </a:rPr>
              <a:t>Temanite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, Bildad the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ArialMT"/>
              </a:rPr>
              <a:t>Shuhite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, and Zophar the </a:t>
            </a:r>
            <a:r>
              <a:rPr lang="en-US" sz="3200" b="0" i="0" dirty="0" err="1">
                <a:solidFill>
                  <a:srgbClr val="121212"/>
                </a:solidFill>
                <a:effectLst/>
                <a:latin typeface="ArialMT"/>
              </a:rPr>
              <a:t>Naamathite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ArialMT"/>
              </a:rPr>
              <a:t>; and they made an appointment together to come to sympathize with him and to comfort him. </a:t>
            </a:r>
            <a:endParaRPr lang="en-Z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9E424B-5360-5C33-998E-215BA6D910FC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7CA565-CD75-2A66-3D94-455E7DA6B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250747-0EC1-F018-0CF7-4883442CF0D6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2:11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ArialMT"/>
              </a:rPr>
              <a:t>12When they lifted up their eyes from a distance, and didn’t recognize him, they raised their voices, and wept; and they each tore his robe, and sprinkled dust on their heads toward the sky. </a:t>
            </a:r>
            <a:r>
              <a:rPr lang="en-US" sz="4000" dirty="0">
                <a:solidFill>
                  <a:srgbClr val="121212"/>
                </a:solidFill>
                <a:latin typeface="ArialMT"/>
              </a:rPr>
              <a:t>. 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B301F-0539-0592-E9C0-345ED3BBBA2B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37024-9CE9-5F40-DA68-DCAF154B3B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08096A-CEB9-706D-D8E5-AA79AFA70E8C}"/>
              </a:ext>
            </a:extLst>
          </p:cNvPr>
          <p:cNvSpPr txBox="1"/>
          <p:nvPr/>
        </p:nvSpPr>
        <p:spPr>
          <a:xfrm>
            <a:off x="713628" y="389586"/>
            <a:ext cx="2709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u="none" strike="noStrike" baseline="0" dirty="0">
                <a:solidFill>
                  <a:schemeClr val="bg1"/>
                </a:solidFill>
                <a:latin typeface="TimesNewRomanPSMT"/>
              </a:rPr>
              <a:t>Job </a:t>
            </a:r>
            <a:r>
              <a:rPr lang="en-IN" sz="32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2:12</a:t>
            </a:r>
            <a:endParaRPr lang="bo-CN" sz="32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13So they sat down with him on the ground seven days and seven nights, and no one spoke a word to him, for they saw that his grief was very great.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D8756-BA82-C3CD-9D2C-5E15FF5D26D5}"/>
              </a:ext>
            </a:extLst>
          </p:cNvPr>
          <p:cNvSpPr txBox="1"/>
          <p:nvPr/>
        </p:nvSpPr>
        <p:spPr>
          <a:xfrm>
            <a:off x="6096000" y="166255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1800" dirty="0">
                <a:solidFill>
                  <a:schemeClr val="bg1"/>
                </a:solidFill>
                <a:latin typeface="TimesNewRomanPSMT"/>
              </a:rPr>
              <a:t>John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685</Words>
  <Application>Microsoft Office PowerPoint</Application>
  <PresentationFormat>Widescreen</PresentationFormat>
  <Paragraphs>77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29-4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2023-12-12T05:33:21Z</dcterms:modified>
</cp:coreProperties>
</file>